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Lst>
  <p:sldSz cy="5143500" cx="9144000"/>
  <p:notesSz cx="6858000" cy="9144000"/>
  <p:embeddedFontLst>
    <p:embeddedFont>
      <p:font typeface="Dosis"/>
      <p:regular r:id="rId48"/>
      <p:bold r:id="rId49"/>
    </p:embeddedFont>
    <p:embeddedFont>
      <p:font typeface="Proxima Nova"/>
      <p:regular r:id="rId50"/>
      <p:bold r:id="rId51"/>
      <p:italic r:id="rId52"/>
      <p:boldItalic r:id="rId53"/>
    </p:embeddedFont>
    <p:embeddedFont>
      <p:font typeface="Roboto Medium"/>
      <p:regular r:id="rId54"/>
      <p:bold r:id="rId55"/>
      <p:italic r:id="rId56"/>
      <p:boldItalic r:id="rId57"/>
    </p:embeddedFont>
    <p:embeddedFont>
      <p:font typeface="Amatic SC"/>
      <p:regular r:id="rId58"/>
      <p:bold r:id="rId59"/>
    </p:embeddedFont>
    <p:embeddedFont>
      <p:font typeface="Inter"/>
      <p:regular r:id="rId60"/>
      <p:bold r:id="rId61"/>
    </p:embeddedFont>
    <p:embeddedFont>
      <p:font typeface="Bitter"/>
      <p:regular r:id="rId62"/>
      <p:bold r:id="rId63"/>
      <p:italic r:id="rId64"/>
      <p:boldItalic r:id="rId65"/>
    </p:embeddedFont>
    <p:embeddedFont>
      <p:font typeface="Bitter Medium"/>
      <p:regular r:id="rId66"/>
      <p:bold r:id="rId67"/>
      <p:italic r:id="rId68"/>
      <p:boldItalic r:id="rId69"/>
    </p:embeddedFont>
    <p:embeddedFont>
      <p:font typeface="Bitter SemiBold"/>
      <p:regular r:id="rId70"/>
      <p:bold r:id="rId71"/>
      <p:italic r:id="rId72"/>
      <p:boldItalic r:id="rId73"/>
    </p:embeddedFont>
    <p:embeddedFont>
      <p:font typeface="Dosis SemiBold"/>
      <p:regular r:id="rId74"/>
      <p:bold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A92718F-CE0C-4D5E-BB34-44605E528AA7}">
  <a:tblStyle styleId="{2A92718F-CE0C-4D5E-BB34-44605E528AA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Dosis-regular.fntdata"/><Relationship Id="rId47" Type="http://schemas.openxmlformats.org/officeDocument/2006/relationships/slide" Target="slides/slide41.xml"/><Relationship Id="rId49" Type="http://schemas.openxmlformats.org/officeDocument/2006/relationships/font" Target="fonts/Dosis-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BitterSemiBold-boldItalic.fntdata"/><Relationship Id="rId72" Type="http://schemas.openxmlformats.org/officeDocument/2006/relationships/font" Target="fonts/BitterSemiBold-italic.fntdata"/><Relationship Id="rId31" Type="http://schemas.openxmlformats.org/officeDocument/2006/relationships/slide" Target="slides/slide25.xml"/><Relationship Id="rId75" Type="http://schemas.openxmlformats.org/officeDocument/2006/relationships/font" Target="fonts/DosisSemiBold-bold.fntdata"/><Relationship Id="rId30" Type="http://schemas.openxmlformats.org/officeDocument/2006/relationships/slide" Target="slides/slide24.xml"/><Relationship Id="rId74" Type="http://schemas.openxmlformats.org/officeDocument/2006/relationships/font" Target="fonts/DosisSemiBold-regular.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BitterSemiBold-bold.fntdata"/><Relationship Id="rId70" Type="http://schemas.openxmlformats.org/officeDocument/2006/relationships/font" Target="fonts/BitterSemiBol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itter-regular.fntdata"/><Relationship Id="rId61" Type="http://schemas.openxmlformats.org/officeDocument/2006/relationships/font" Target="fonts/Inter-bold.fntdata"/><Relationship Id="rId20" Type="http://schemas.openxmlformats.org/officeDocument/2006/relationships/slide" Target="slides/slide14.xml"/><Relationship Id="rId64" Type="http://schemas.openxmlformats.org/officeDocument/2006/relationships/font" Target="fonts/Bitter-italic.fntdata"/><Relationship Id="rId63" Type="http://schemas.openxmlformats.org/officeDocument/2006/relationships/font" Target="fonts/Bitter-bold.fntdata"/><Relationship Id="rId22" Type="http://schemas.openxmlformats.org/officeDocument/2006/relationships/slide" Target="slides/slide16.xml"/><Relationship Id="rId66" Type="http://schemas.openxmlformats.org/officeDocument/2006/relationships/font" Target="fonts/BitterMedium-regular.fntdata"/><Relationship Id="rId21" Type="http://schemas.openxmlformats.org/officeDocument/2006/relationships/slide" Target="slides/slide15.xml"/><Relationship Id="rId65" Type="http://schemas.openxmlformats.org/officeDocument/2006/relationships/font" Target="fonts/Bitter-boldItalic.fntdata"/><Relationship Id="rId24" Type="http://schemas.openxmlformats.org/officeDocument/2006/relationships/slide" Target="slides/slide18.xml"/><Relationship Id="rId68" Type="http://schemas.openxmlformats.org/officeDocument/2006/relationships/font" Target="fonts/BitterMedium-italic.fntdata"/><Relationship Id="rId23" Type="http://schemas.openxmlformats.org/officeDocument/2006/relationships/slide" Target="slides/slide17.xml"/><Relationship Id="rId67" Type="http://schemas.openxmlformats.org/officeDocument/2006/relationships/font" Target="fonts/BitterMedium-bold.fntdata"/><Relationship Id="rId60" Type="http://schemas.openxmlformats.org/officeDocument/2006/relationships/font" Target="fonts/Inter-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Bitter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bold.fntdata"/><Relationship Id="rId50" Type="http://schemas.openxmlformats.org/officeDocument/2006/relationships/font" Target="fonts/ProximaNova-regular.fntdata"/><Relationship Id="rId53" Type="http://schemas.openxmlformats.org/officeDocument/2006/relationships/font" Target="fonts/ProximaNova-boldItalic.fntdata"/><Relationship Id="rId52" Type="http://schemas.openxmlformats.org/officeDocument/2006/relationships/font" Target="fonts/ProximaNova-italic.fntdata"/><Relationship Id="rId11" Type="http://schemas.openxmlformats.org/officeDocument/2006/relationships/slide" Target="slides/slide5.xml"/><Relationship Id="rId55" Type="http://schemas.openxmlformats.org/officeDocument/2006/relationships/font" Target="fonts/RobotoMedium-bold.fntdata"/><Relationship Id="rId10" Type="http://schemas.openxmlformats.org/officeDocument/2006/relationships/slide" Target="slides/slide4.xml"/><Relationship Id="rId54" Type="http://schemas.openxmlformats.org/officeDocument/2006/relationships/font" Target="fonts/RobotoMedium-regular.fntdata"/><Relationship Id="rId13" Type="http://schemas.openxmlformats.org/officeDocument/2006/relationships/slide" Target="slides/slide7.xml"/><Relationship Id="rId57" Type="http://schemas.openxmlformats.org/officeDocument/2006/relationships/font" Target="fonts/RobotoMedium-boldItalic.fntdata"/><Relationship Id="rId12" Type="http://schemas.openxmlformats.org/officeDocument/2006/relationships/slide" Target="slides/slide6.xml"/><Relationship Id="rId56" Type="http://schemas.openxmlformats.org/officeDocument/2006/relationships/font" Target="fonts/RobotoMedium-italic.fntdata"/><Relationship Id="rId15" Type="http://schemas.openxmlformats.org/officeDocument/2006/relationships/slide" Target="slides/slide9.xml"/><Relationship Id="rId59" Type="http://schemas.openxmlformats.org/officeDocument/2006/relationships/font" Target="fonts/AmaticSC-bold.fntdata"/><Relationship Id="rId14" Type="http://schemas.openxmlformats.org/officeDocument/2006/relationships/slide" Target="slides/slide8.xml"/><Relationship Id="rId58" Type="http://schemas.openxmlformats.org/officeDocument/2006/relationships/font" Target="fonts/AmaticSC-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5" name="Shape 995"/>
        <p:cNvGrpSpPr/>
        <p:nvPr/>
      </p:nvGrpSpPr>
      <p:grpSpPr>
        <a:xfrm>
          <a:off x="0" y="0"/>
          <a:ext cx="0" cy="0"/>
          <a:chOff x="0" y="0"/>
          <a:chExt cx="0" cy="0"/>
        </a:xfrm>
      </p:grpSpPr>
      <p:sp>
        <p:nvSpPr>
          <p:cNvPr id="996" name="Google Shape;996;g24d01c46007_0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7" name="Google Shape;997;g24d01c46007_0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7" name="Shape 2007"/>
        <p:cNvGrpSpPr/>
        <p:nvPr/>
      </p:nvGrpSpPr>
      <p:grpSpPr>
        <a:xfrm>
          <a:off x="0" y="0"/>
          <a:ext cx="0" cy="0"/>
          <a:chOff x="0" y="0"/>
          <a:chExt cx="0" cy="0"/>
        </a:xfrm>
      </p:grpSpPr>
      <p:sp>
        <p:nvSpPr>
          <p:cNvPr id="2008" name="Google Shape;2008;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9" name="Google Shape;2009;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4" name="Shape 2024"/>
        <p:cNvGrpSpPr/>
        <p:nvPr/>
      </p:nvGrpSpPr>
      <p:grpSpPr>
        <a:xfrm>
          <a:off x="0" y="0"/>
          <a:ext cx="0" cy="0"/>
          <a:chOff x="0" y="0"/>
          <a:chExt cx="0" cy="0"/>
        </a:xfrm>
      </p:grpSpPr>
      <p:sp>
        <p:nvSpPr>
          <p:cNvPr id="2025" name="Google Shape;2025;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6" name="Google Shape;2026;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0" name="Shape 2030"/>
        <p:cNvGrpSpPr/>
        <p:nvPr/>
      </p:nvGrpSpPr>
      <p:grpSpPr>
        <a:xfrm>
          <a:off x="0" y="0"/>
          <a:ext cx="0" cy="0"/>
          <a:chOff x="0" y="0"/>
          <a:chExt cx="0" cy="0"/>
        </a:xfrm>
      </p:grpSpPr>
      <p:sp>
        <p:nvSpPr>
          <p:cNvPr id="2031" name="Google Shape;2031;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2" name="Google Shape;2032;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1" name="Shape 2171"/>
        <p:cNvGrpSpPr/>
        <p:nvPr/>
      </p:nvGrpSpPr>
      <p:grpSpPr>
        <a:xfrm>
          <a:off x="0" y="0"/>
          <a:ext cx="0" cy="0"/>
          <a:chOff x="0" y="0"/>
          <a:chExt cx="0" cy="0"/>
        </a:xfrm>
      </p:grpSpPr>
      <p:sp>
        <p:nvSpPr>
          <p:cNvPr id="2172" name="Google Shape;2172;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3" name="Google Shape;2173;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 name="Shape 2269"/>
        <p:cNvGrpSpPr/>
        <p:nvPr/>
      </p:nvGrpSpPr>
      <p:grpSpPr>
        <a:xfrm>
          <a:off x="0" y="0"/>
          <a:ext cx="0" cy="0"/>
          <a:chOff x="0" y="0"/>
          <a:chExt cx="0" cy="0"/>
        </a:xfrm>
      </p:grpSpPr>
      <p:sp>
        <p:nvSpPr>
          <p:cNvPr id="2270" name="Google Shape;2270;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 name="Google Shape;2271;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38" name="Shape 2438"/>
        <p:cNvGrpSpPr/>
        <p:nvPr/>
      </p:nvGrpSpPr>
      <p:grpSpPr>
        <a:xfrm>
          <a:off x="0" y="0"/>
          <a:ext cx="0" cy="0"/>
          <a:chOff x="0" y="0"/>
          <a:chExt cx="0" cy="0"/>
        </a:xfrm>
      </p:grpSpPr>
      <p:sp>
        <p:nvSpPr>
          <p:cNvPr id="2439" name="Google Shape;2439;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0" name="Google Shape;2440;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5" name="Shape 2555"/>
        <p:cNvGrpSpPr/>
        <p:nvPr/>
      </p:nvGrpSpPr>
      <p:grpSpPr>
        <a:xfrm>
          <a:off x="0" y="0"/>
          <a:ext cx="0" cy="0"/>
          <a:chOff x="0" y="0"/>
          <a:chExt cx="0" cy="0"/>
        </a:xfrm>
      </p:grpSpPr>
      <p:sp>
        <p:nvSpPr>
          <p:cNvPr id="2556" name="Google Shape;2556;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7" name="Google Shape;2557;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8" name="Shape 2608"/>
        <p:cNvGrpSpPr/>
        <p:nvPr/>
      </p:nvGrpSpPr>
      <p:grpSpPr>
        <a:xfrm>
          <a:off x="0" y="0"/>
          <a:ext cx="0" cy="0"/>
          <a:chOff x="0" y="0"/>
          <a:chExt cx="0" cy="0"/>
        </a:xfrm>
      </p:grpSpPr>
      <p:sp>
        <p:nvSpPr>
          <p:cNvPr id="2609" name="Google Shape;2609;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10" name="Google Shape;2610;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8" name="Shape 2678"/>
        <p:cNvGrpSpPr/>
        <p:nvPr/>
      </p:nvGrpSpPr>
      <p:grpSpPr>
        <a:xfrm>
          <a:off x="0" y="0"/>
          <a:ext cx="0" cy="0"/>
          <a:chOff x="0" y="0"/>
          <a:chExt cx="0" cy="0"/>
        </a:xfrm>
      </p:grpSpPr>
      <p:sp>
        <p:nvSpPr>
          <p:cNvPr id="2679" name="Google Shape;2679;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0" name="Google Shape;2680;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30" name="Shape 2830"/>
        <p:cNvGrpSpPr/>
        <p:nvPr/>
      </p:nvGrpSpPr>
      <p:grpSpPr>
        <a:xfrm>
          <a:off x="0" y="0"/>
          <a:ext cx="0" cy="0"/>
          <a:chOff x="0" y="0"/>
          <a:chExt cx="0" cy="0"/>
        </a:xfrm>
      </p:grpSpPr>
      <p:sp>
        <p:nvSpPr>
          <p:cNvPr id="2831" name="Google Shape;2831;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32" name="Google Shape;2832;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7" name="Shape 1167"/>
        <p:cNvGrpSpPr/>
        <p:nvPr/>
      </p:nvGrpSpPr>
      <p:grpSpPr>
        <a:xfrm>
          <a:off x="0" y="0"/>
          <a:ext cx="0" cy="0"/>
          <a:chOff x="0" y="0"/>
          <a:chExt cx="0" cy="0"/>
        </a:xfrm>
      </p:grpSpPr>
      <p:sp>
        <p:nvSpPr>
          <p:cNvPr id="1168" name="Google Shape;1168;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9" name="Google Shape;1169;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7" name="Shape 2897"/>
        <p:cNvGrpSpPr/>
        <p:nvPr/>
      </p:nvGrpSpPr>
      <p:grpSpPr>
        <a:xfrm>
          <a:off x="0" y="0"/>
          <a:ext cx="0" cy="0"/>
          <a:chOff x="0" y="0"/>
          <a:chExt cx="0" cy="0"/>
        </a:xfrm>
      </p:grpSpPr>
      <p:sp>
        <p:nvSpPr>
          <p:cNvPr id="2898" name="Google Shape;2898;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99" name="Google Shape;2899;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1" name="Shape 3061"/>
        <p:cNvGrpSpPr/>
        <p:nvPr/>
      </p:nvGrpSpPr>
      <p:grpSpPr>
        <a:xfrm>
          <a:off x="0" y="0"/>
          <a:ext cx="0" cy="0"/>
          <a:chOff x="0" y="0"/>
          <a:chExt cx="0" cy="0"/>
        </a:xfrm>
      </p:grpSpPr>
      <p:sp>
        <p:nvSpPr>
          <p:cNvPr id="3062" name="Google Shape;3062;ge207fd22f2_0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3" name="Google Shape;3063;ge207fd22f2_0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4" name="Shape 4324"/>
        <p:cNvGrpSpPr/>
        <p:nvPr/>
      </p:nvGrpSpPr>
      <p:grpSpPr>
        <a:xfrm>
          <a:off x="0" y="0"/>
          <a:ext cx="0" cy="0"/>
          <a:chOff x="0" y="0"/>
          <a:chExt cx="0" cy="0"/>
        </a:xfrm>
      </p:grpSpPr>
      <p:sp>
        <p:nvSpPr>
          <p:cNvPr id="4325" name="Google Shape;4325;ge207fd22f2_0_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26" name="Google Shape;4326;ge207fd22f2_0_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6" name="Shape 4416"/>
        <p:cNvGrpSpPr/>
        <p:nvPr/>
      </p:nvGrpSpPr>
      <p:grpSpPr>
        <a:xfrm>
          <a:off x="0" y="0"/>
          <a:ext cx="0" cy="0"/>
          <a:chOff x="0" y="0"/>
          <a:chExt cx="0" cy="0"/>
        </a:xfrm>
      </p:grpSpPr>
      <p:sp>
        <p:nvSpPr>
          <p:cNvPr id="4417" name="Google Shape;4417;ge207fd22f2_0_5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18" name="Google Shape;4418;ge207fd22f2_0_5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2" name="Shape 4432"/>
        <p:cNvGrpSpPr/>
        <p:nvPr/>
      </p:nvGrpSpPr>
      <p:grpSpPr>
        <a:xfrm>
          <a:off x="0" y="0"/>
          <a:ext cx="0" cy="0"/>
          <a:chOff x="0" y="0"/>
          <a:chExt cx="0" cy="0"/>
        </a:xfrm>
      </p:grpSpPr>
      <p:sp>
        <p:nvSpPr>
          <p:cNvPr id="4433" name="Google Shape;4433;g1e3aafab80d_0_18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4" name="Google Shape;4434;g1e3aafab80d_0_18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8" name="Shape 4438"/>
        <p:cNvGrpSpPr/>
        <p:nvPr/>
      </p:nvGrpSpPr>
      <p:grpSpPr>
        <a:xfrm>
          <a:off x="0" y="0"/>
          <a:ext cx="0" cy="0"/>
          <a:chOff x="0" y="0"/>
          <a:chExt cx="0" cy="0"/>
        </a:xfrm>
      </p:grpSpPr>
      <p:sp>
        <p:nvSpPr>
          <p:cNvPr id="4439" name="Google Shape;4439;g1e3aafab80d_0_18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0" name="Google Shape;4440;g1e3aafab80d_0_18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g1e3aafab80d_0_18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6" name="Google Shape;4446;g1e3aafab80d_0_18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0" name="Shape 4470"/>
        <p:cNvGrpSpPr/>
        <p:nvPr/>
      </p:nvGrpSpPr>
      <p:grpSpPr>
        <a:xfrm>
          <a:off x="0" y="0"/>
          <a:ext cx="0" cy="0"/>
          <a:chOff x="0" y="0"/>
          <a:chExt cx="0" cy="0"/>
        </a:xfrm>
      </p:grpSpPr>
      <p:sp>
        <p:nvSpPr>
          <p:cNvPr id="4471" name="Google Shape;4471;g1e3aafab80d_0_18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2" name="Google Shape;4472;g1e3aafab80d_0_18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86" name="Shape 4486"/>
        <p:cNvGrpSpPr/>
        <p:nvPr/>
      </p:nvGrpSpPr>
      <p:grpSpPr>
        <a:xfrm>
          <a:off x="0" y="0"/>
          <a:ext cx="0" cy="0"/>
          <a:chOff x="0" y="0"/>
          <a:chExt cx="0" cy="0"/>
        </a:xfrm>
      </p:grpSpPr>
      <p:sp>
        <p:nvSpPr>
          <p:cNvPr id="4487" name="Google Shape;4487;g1e3aafab80d_0_188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88" name="Google Shape;4488;g1e3aafab80d_0_188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5" name="Shape 4825"/>
        <p:cNvGrpSpPr/>
        <p:nvPr/>
      </p:nvGrpSpPr>
      <p:grpSpPr>
        <a:xfrm>
          <a:off x="0" y="0"/>
          <a:ext cx="0" cy="0"/>
          <a:chOff x="0" y="0"/>
          <a:chExt cx="0" cy="0"/>
        </a:xfrm>
      </p:grpSpPr>
      <p:sp>
        <p:nvSpPr>
          <p:cNvPr id="4826" name="Google Shape;4826;g1e3aafab80d_0_19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7" name="Google Shape;4827;g1e3aafab80d_0_19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5" name="Shape 1185"/>
        <p:cNvGrpSpPr/>
        <p:nvPr/>
      </p:nvGrpSpPr>
      <p:grpSpPr>
        <a:xfrm>
          <a:off x="0" y="0"/>
          <a:ext cx="0" cy="0"/>
          <a:chOff x="0" y="0"/>
          <a:chExt cx="0" cy="0"/>
        </a:xfrm>
      </p:grpSpPr>
      <p:sp>
        <p:nvSpPr>
          <p:cNvPr id="1186" name="Google Shape;1186;g1e3aafab80d_0_395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7" name="Google Shape;1187;g1e3aafab80d_0_395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6" name="Shape 7026"/>
        <p:cNvGrpSpPr/>
        <p:nvPr/>
      </p:nvGrpSpPr>
      <p:grpSpPr>
        <a:xfrm>
          <a:off x="0" y="0"/>
          <a:ext cx="0" cy="0"/>
          <a:chOff x="0" y="0"/>
          <a:chExt cx="0" cy="0"/>
        </a:xfrm>
      </p:grpSpPr>
      <p:sp>
        <p:nvSpPr>
          <p:cNvPr id="7027" name="Google Shape;7027;g1e3aafab80d_0_213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8" name="Google Shape;7028;g1e3aafab80d_0_213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45" name="Shape 7445"/>
        <p:cNvGrpSpPr/>
        <p:nvPr/>
      </p:nvGrpSpPr>
      <p:grpSpPr>
        <a:xfrm>
          <a:off x="0" y="0"/>
          <a:ext cx="0" cy="0"/>
          <a:chOff x="0" y="0"/>
          <a:chExt cx="0" cy="0"/>
        </a:xfrm>
      </p:grpSpPr>
      <p:sp>
        <p:nvSpPr>
          <p:cNvPr id="7446" name="Google Shape;7446;g1e3aafab80d_0_217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47" name="Google Shape;7447;g1e3aafab80d_0_217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5" name="Shape 7615"/>
        <p:cNvGrpSpPr/>
        <p:nvPr/>
      </p:nvGrpSpPr>
      <p:grpSpPr>
        <a:xfrm>
          <a:off x="0" y="0"/>
          <a:ext cx="0" cy="0"/>
          <a:chOff x="0" y="0"/>
          <a:chExt cx="0" cy="0"/>
        </a:xfrm>
      </p:grpSpPr>
      <p:sp>
        <p:nvSpPr>
          <p:cNvPr id="7616" name="Google Shape;7616;g1e3aafab80d_0_21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7" name="Google Shape;7617;g1e3aafab80d_0_21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0" name="Shape 8020"/>
        <p:cNvGrpSpPr/>
        <p:nvPr/>
      </p:nvGrpSpPr>
      <p:grpSpPr>
        <a:xfrm>
          <a:off x="0" y="0"/>
          <a:ext cx="0" cy="0"/>
          <a:chOff x="0" y="0"/>
          <a:chExt cx="0" cy="0"/>
        </a:xfrm>
      </p:grpSpPr>
      <p:sp>
        <p:nvSpPr>
          <p:cNvPr id="8021" name="Google Shape;8021;g1e3aafab80d_0_22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2" name="Google Shape;8022;g1e3aafab80d_0_22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00" name="Shape 8400"/>
        <p:cNvGrpSpPr/>
        <p:nvPr/>
      </p:nvGrpSpPr>
      <p:grpSpPr>
        <a:xfrm>
          <a:off x="0" y="0"/>
          <a:ext cx="0" cy="0"/>
          <a:chOff x="0" y="0"/>
          <a:chExt cx="0" cy="0"/>
        </a:xfrm>
      </p:grpSpPr>
      <p:sp>
        <p:nvSpPr>
          <p:cNvPr id="8401" name="Google Shape;8401;g1e3aafab80d_0_2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02" name="Google Shape;8402;g1e3aafab80d_0_2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7" name="Shape 9177"/>
        <p:cNvGrpSpPr/>
        <p:nvPr/>
      </p:nvGrpSpPr>
      <p:grpSpPr>
        <a:xfrm>
          <a:off x="0" y="0"/>
          <a:ext cx="0" cy="0"/>
          <a:chOff x="0" y="0"/>
          <a:chExt cx="0" cy="0"/>
        </a:xfrm>
      </p:grpSpPr>
      <p:sp>
        <p:nvSpPr>
          <p:cNvPr id="9178" name="Google Shape;9178;g1e3aafab80d_0_23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79" name="Google Shape;9179;g1e3aafab80d_0_23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4" name="Shape 10584"/>
        <p:cNvGrpSpPr/>
        <p:nvPr/>
      </p:nvGrpSpPr>
      <p:grpSpPr>
        <a:xfrm>
          <a:off x="0" y="0"/>
          <a:ext cx="0" cy="0"/>
          <a:chOff x="0" y="0"/>
          <a:chExt cx="0" cy="0"/>
        </a:xfrm>
      </p:grpSpPr>
      <p:sp>
        <p:nvSpPr>
          <p:cNvPr id="10585" name="Google Shape;10585;g1e3aafab80d_0_249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86" name="Google Shape;10586;g1e3aafab80d_0_249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8" name="Shape 12978"/>
        <p:cNvGrpSpPr/>
        <p:nvPr/>
      </p:nvGrpSpPr>
      <p:grpSpPr>
        <a:xfrm>
          <a:off x="0" y="0"/>
          <a:ext cx="0" cy="0"/>
          <a:chOff x="0" y="0"/>
          <a:chExt cx="0" cy="0"/>
        </a:xfrm>
      </p:grpSpPr>
      <p:sp>
        <p:nvSpPr>
          <p:cNvPr id="12979" name="Google Shape;12979;g1e3aafab80d_0_27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0" name="Google Shape;12980;g1e3aafab80d_0_27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92" name="Shape 14992"/>
        <p:cNvGrpSpPr/>
        <p:nvPr/>
      </p:nvGrpSpPr>
      <p:grpSpPr>
        <a:xfrm>
          <a:off x="0" y="0"/>
          <a:ext cx="0" cy="0"/>
          <a:chOff x="0" y="0"/>
          <a:chExt cx="0" cy="0"/>
        </a:xfrm>
      </p:grpSpPr>
      <p:sp>
        <p:nvSpPr>
          <p:cNvPr id="14993" name="Google Shape;14993;g1e3aafab80d_0_29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94" name="Google Shape;14994;g1e3aafab80d_0_29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28" name="Shape 16628"/>
        <p:cNvGrpSpPr/>
        <p:nvPr/>
      </p:nvGrpSpPr>
      <p:grpSpPr>
        <a:xfrm>
          <a:off x="0" y="0"/>
          <a:ext cx="0" cy="0"/>
          <a:chOff x="0" y="0"/>
          <a:chExt cx="0" cy="0"/>
        </a:xfrm>
      </p:grpSpPr>
      <p:sp>
        <p:nvSpPr>
          <p:cNvPr id="16629" name="Google Shape;16629;g1e3aafab80d_0_30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30" name="Google Shape;16630;g1e3aafab80d_0_30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 name="Shape 1214"/>
        <p:cNvGrpSpPr/>
        <p:nvPr/>
      </p:nvGrpSpPr>
      <p:grpSpPr>
        <a:xfrm>
          <a:off x="0" y="0"/>
          <a:ext cx="0" cy="0"/>
          <a:chOff x="0" y="0"/>
          <a:chExt cx="0" cy="0"/>
        </a:xfrm>
      </p:grpSpPr>
      <p:sp>
        <p:nvSpPr>
          <p:cNvPr id="1215" name="Google Shape;1215;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 name="Google Shape;1216;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70" name="Shape 17670"/>
        <p:cNvGrpSpPr/>
        <p:nvPr/>
      </p:nvGrpSpPr>
      <p:grpSpPr>
        <a:xfrm>
          <a:off x="0" y="0"/>
          <a:ext cx="0" cy="0"/>
          <a:chOff x="0" y="0"/>
          <a:chExt cx="0" cy="0"/>
        </a:xfrm>
      </p:grpSpPr>
      <p:sp>
        <p:nvSpPr>
          <p:cNvPr id="17671" name="Google Shape;17671;g1e3aafab80d_0_32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72" name="Google Shape;17672;g1e3aafab80d_0_32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13" name="Shape 19213"/>
        <p:cNvGrpSpPr/>
        <p:nvPr/>
      </p:nvGrpSpPr>
      <p:grpSpPr>
        <a:xfrm>
          <a:off x="0" y="0"/>
          <a:ext cx="0" cy="0"/>
          <a:chOff x="0" y="0"/>
          <a:chExt cx="0" cy="0"/>
        </a:xfrm>
      </p:grpSpPr>
      <p:sp>
        <p:nvSpPr>
          <p:cNvPr id="19214" name="Google Shape;19214;g1e3aafab80d_0_375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15" name="Google Shape;19215;g1e3aafab80d_0_375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1" name="Shape 1221"/>
        <p:cNvGrpSpPr/>
        <p:nvPr/>
      </p:nvGrpSpPr>
      <p:grpSpPr>
        <a:xfrm>
          <a:off x="0" y="0"/>
          <a:ext cx="0" cy="0"/>
          <a:chOff x="0" y="0"/>
          <a:chExt cx="0" cy="0"/>
        </a:xfrm>
      </p:grpSpPr>
      <p:sp>
        <p:nvSpPr>
          <p:cNvPr id="1222" name="Google Shape;1222;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23" name="Google Shape;1223;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4" name="Shape 1414"/>
        <p:cNvGrpSpPr/>
        <p:nvPr/>
      </p:nvGrpSpPr>
      <p:grpSpPr>
        <a:xfrm>
          <a:off x="0" y="0"/>
          <a:ext cx="0" cy="0"/>
          <a:chOff x="0" y="0"/>
          <a:chExt cx="0" cy="0"/>
        </a:xfrm>
      </p:grpSpPr>
      <p:sp>
        <p:nvSpPr>
          <p:cNvPr id="1415" name="Google Shape;1415;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6" name="Google Shape;1416;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0" name="Shape 1430"/>
        <p:cNvGrpSpPr/>
        <p:nvPr/>
      </p:nvGrpSpPr>
      <p:grpSpPr>
        <a:xfrm>
          <a:off x="0" y="0"/>
          <a:ext cx="0" cy="0"/>
          <a:chOff x="0" y="0"/>
          <a:chExt cx="0" cy="0"/>
        </a:xfrm>
      </p:grpSpPr>
      <p:sp>
        <p:nvSpPr>
          <p:cNvPr id="1431" name="Google Shape;1431;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2" name="Google Shape;1432;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3" name="Shape 1593"/>
        <p:cNvGrpSpPr/>
        <p:nvPr/>
      </p:nvGrpSpPr>
      <p:grpSpPr>
        <a:xfrm>
          <a:off x="0" y="0"/>
          <a:ext cx="0" cy="0"/>
          <a:chOff x="0" y="0"/>
          <a:chExt cx="0" cy="0"/>
        </a:xfrm>
      </p:grpSpPr>
      <p:sp>
        <p:nvSpPr>
          <p:cNvPr id="1594" name="Google Shape;1594;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5" name="Google Shape;1595;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5" name="Shape 1775"/>
        <p:cNvGrpSpPr/>
        <p:nvPr/>
      </p:nvGrpSpPr>
      <p:grpSpPr>
        <a:xfrm>
          <a:off x="0" y="0"/>
          <a:ext cx="0" cy="0"/>
          <a:chOff x="0" y="0"/>
          <a:chExt cx="0" cy="0"/>
        </a:xfrm>
      </p:grpSpPr>
      <p:sp>
        <p:nvSpPr>
          <p:cNvPr id="1776" name="Google Shape;1776;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7" name="Google Shape;1777;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747500" y="539500"/>
            <a:ext cx="5649000" cy="2180400"/>
          </a:xfrm>
          <a:prstGeom prst="rect">
            <a:avLst/>
          </a:prstGeom>
        </p:spPr>
        <p:txBody>
          <a:bodyPr anchorCtr="0" anchor="t" bIns="91425" lIns="91425" spcFirstLastPara="1" rIns="91425" wrap="square" tIns="91425">
            <a:noAutofit/>
          </a:bodyPr>
          <a:lstStyle>
            <a:lvl1pPr lvl="0" algn="ctr">
              <a:spcBef>
                <a:spcPts val="0"/>
              </a:spcBef>
              <a:spcAft>
                <a:spcPts val="0"/>
              </a:spcAft>
              <a:buClr>
                <a:srgbClr val="191919"/>
              </a:buClr>
              <a:buSzPts val="7000"/>
              <a:buNone/>
              <a:defRPr sz="7000"/>
            </a:lvl1pPr>
            <a:lvl2pPr lvl="1" algn="ctr">
              <a:spcBef>
                <a:spcPts val="0"/>
              </a:spcBef>
              <a:spcAft>
                <a:spcPts val="0"/>
              </a:spcAft>
              <a:buClr>
                <a:srgbClr val="191919"/>
              </a:buClr>
              <a:buSzPts val="7000"/>
              <a:buNone/>
              <a:defRPr sz="7000">
                <a:solidFill>
                  <a:srgbClr val="191919"/>
                </a:solidFill>
              </a:defRPr>
            </a:lvl2pPr>
            <a:lvl3pPr lvl="2" algn="ctr">
              <a:spcBef>
                <a:spcPts val="0"/>
              </a:spcBef>
              <a:spcAft>
                <a:spcPts val="0"/>
              </a:spcAft>
              <a:buClr>
                <a:srgbClr val="191919"/>
              </a:buClr>
              <a:buSzPts val="7000"/>
              <a:buNone/>
              <a:defRPr sz="7000">
                <a:solidFill>
                  <a:srgbClr val="191919"/>
                </a:solidFill>
              </a:defRPr>
            </a:lvl3pPr>
            <a:lvl4pPr lvl="3" algn="ctr">
              <a:spcBef>
                <a:spcPts val="0"/>
              </a:spcBef>
              <a:spcAft>
                <a:spcPts val="0"/>
              </a:spcAft>
              <a:buClr>
                <a:srgbClr val="191919"/>
              </a:buClr>
              <a:buSzPts val="7000"/>
              <a:buNone/>
              <a:defRPr sz="7000">
                <a:solidFill>
                  <a:srgbClr val="191919"/>
                </a:solidFill>
              </a:defRPr>
            </a:lvl4pPr>
            <a:lvl5pPr lvl="4" algn="ctr">
              <a:spcBef>
                <a:spcPts val="0"/>
              </a:spcBef>
              <a:spcAft>
                <a:spcPts val="0"/>
              </a:spcAft>
              <a:buClr>
                <a:srgbClr val="191919"/>
              </a:buClr>
              <a:buSzPts val="7000"/>
              <a:buNone/>
              <a:defRPr sz="7000">
                <a:solidFill>
                  <a:srgbClr val="191919"/>
                </a:solidFill>
              </a:defRPr>
            </a:lvl5pPr>
            <a:lvl6pPr lvl="5" algn="ctr">
              <a:spcBef>
                <a:spcPts val="0"/>
              </a:spcBef>
              <a:spcAft>
                <a:spcPts val="0"/>
              </a:spcAft>
              <a:buClr>
                <a:srgbClr val="191919"/>
              </a:buClr>
              <a:buSzPts val="7000"/>
              <a:buNone/>
              <a:defRPr sz="7000">
                <a:solidFill>
                  <a:srgbClr val="191919"/>
                </a:solidFill>
              </a:defRPr>
            </a:lvl6pPr>
            <a:lvl7pPr lvl="6" algn="ctr">
              <a:spcBef>
                <a:spcPts val="0"/>
              </a:spcBef>
              <a:spcAft>
                <a:spcPts val="0"/>
              </a:spcAft>
              <a:buClr>
                <a:srgbClr val="191919"/>
              </a:buClr>
              <a:buSzPts val="7000"/>
              <a:buNone/>
              <a:defRPr sz="7000">
                <a:solidFill>
                  <a:srgbClr val="191919"/>
                </a:solidFill>
              </a:defRPr>
            </a:lvl7pPr>
            <a:lvl8pPr lvl="7" algn="ctr">
              <a:spcBef>
                <a:spcPts val="0"/>
              </a:spcBef>
              <a:spcAft>
                <a:spcPts val="0"/>
              </a:spcAft>
              <a:buClr>
                <a:srgbClr val="191919"/>
              </a:buClr>
              <a:buSzPts val="7000"/>
              <a:buNone/>
              <a:defRPr sz="7000">
                <a:solidFill>
                  <a:srgbClr val="191919"/>
                </a:solidFill>
              </a:defRPr>
            </a:lvl8pPr>
            <a:lvl9pPr lvl="8" algn="ctr">
              <a:spcBef>
                <a:spcPts val="0"/>
              </a:spcBef>
              <a:spcAft>
                <a:spcPts val="0"/>
              </a:spcAft>
              <a:buClr>
                <a:srgbClr val="191919"/>
              </a:buClr>
              <a:buSzPts val="7000"/>
              <a:buNone/>
              <a:defRPr sz="7000">
                <a:solidFill>
                  <a:srgbClr val="191919"/>
                </a:solidFill>
              </a:defRPr>
            </a:lvl9pPr>
          </a:lstStyle>
          <a:p/>
        </p:txBody>
      </p:sp>
      <p:sp>
        <p:nvSpPr>
          <p:cNvPr id="10" name="Google Shape;10;p2"/>
          <p:cNvSpPr txBox="1"/>
          <p:nvPr>
            <p:ph idx="1" type="subTitle"/>
          </p:nvPr>
        </p:nvSpPr>
        <p:spPr>
          <a:xfrm>
            <a:off x="2292750" y="2719900"/>
            <a:ext cx="4558500" cy="393600"/>
          </a:xfrm>
          <a:prstGeom prst="rect">
            <a:avLst/>
          </a:prstGeom>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400"/>
              <a:buNone/>
              <a:defRPr sz="15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85" name="Shape 585"/>
        <p:cNvGrpSpPr/>
        <p:nvPr/>
      </p:nvGrpSpPr>
      <p:grpSpPr>
        <a:xfrm>
          <a:off x="0" y="0"/>
          <a:ext cx="0" cy="0"/>
          <a:chOff x="0" y="0"/>
          <a:chExt cx="0" cy="0"/>
        </a:xfrm>
      </p:grpSpPr>
      <p:sp>
        <p:nvSpPr>
          <p:cNvPr id="586" name="Google Shape;586;p11"/>
          <p:cNvSpPr txBox="1"/>
          <p:nvPr>
            <p:ph hasCustomPrompt="1" type="title"/>
          </p:nvPr>
        </p:nvSpPr>
        <p:spPr>
          <a:xfrm>
            <a:off x="713225" y="1333950"/>
            <a:ext cx="4883700" cy="799500"/>
          </a:xfrm>
          <a:prstGeom prst="rect">
            <a:avLst/>
          </a:prstGeom>
        </p:spPr>
        <p:txBody>
          <a:bodyPr anchorCtr="0" anchor="b" bIns="91425" lIns="91425" spcFirstLastPara="1" rIns="91425" wrap="square" tIns="91425">
            <a:noAutofit/>
          </a:bodyPr>
          <a:lstStyle>
            <a:lvl1pPr lvl="0">
              <a:spcBef>
                <a:spcPts val="0"/>
              </a:spcBef>
              <a:spcAft>
                <a:spcPts val="0"/>
              </a:spcAft>
              <a:buSzPts val="9600"/>
              <a:buNone/>
              <a:defRPr b="1"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87" name="Google Shape;587;p11"/>
          <p:cNvSpPr txBox="1"/>
          <p:nvPr>
            <p:ph idx="1" type="subTitle"/>
          </p:nvPr>
        </p:nvSpPr>
        <p:spPr>
          <a:xfrm>
            <a:off x="713225" y="2197350"/>
            <a:ext cx="4883700" cy="374400"/>
          </a:xfrm>
          <a:prstGeom prst="rect">
            <a:avLst/>
          </a:prstGeom>
          <a:ln>
            <a:noFill/>
          </a:ln>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588" name="Shape 58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2">
    <p:spTree>
      <p:nvGrpSpPr>
        <p:cNvPr id="589" name="Shape 589"/>
        <p:cNvGrpSpPr/>
        <p:nvPr/>
      </p:nvGrpSpPr>
      <p:grpSpPr>
        <a:xfrm>
          <a:off x="0" y="0"/>
          <a:ext cx="0" cy="0"/>
          <a:chOff x="0" y="0"/>
          <a:chExt cx="0" cy="0"/>
        </a:xfrm>
      </p:grpSpPr>
      <p:sp>
        <p:nvSpPr>
          <p:cNvPr id="590" name="Google Shape;590;p13"/>
          <p:cNvSpPr txBox="1"/>
          <p:nvPr>
            <p:ph idx="1" type="subTitle"/>
          </p:nvPr>
        </p:nvSpPr>
        <p:spPr>
          <a:xfrm>
            <a:off x="725808" y="2381100"/>
            <a:ext cx="246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13"/>
          <p:cNvSpPr txBox="1"/>
          <p:nvPr>
            <p:ph idx="2" type="subTitle"/>
          </p:nvPr>
        </p:nvSpPr>
        <p:spPr>
          <a:xfrm>
            <a:off x="3339206" y="2391973"/>
            <a:ext cx="246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2" name="Google Shape;592;p13"/>
          <p:cNvSpPr txBox="1"/>
          <p:nvPr>
            <p:ph idx="3" type="subTitle"/>
          </p:nvPr>
        </p:nvSpPr>
        <p:spPr>
          <a:xfrm>
            <a:off x="1681505" y="4042998"/>
            <a:ext cx="2465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3" name="Google Shape;593;p13"/>
          <p:cNvSpPr txBox="1"/>
          <p:nvPr>
            <p:ph idx="4" type="subTitle"/>
          </p:nvPr>
        </p:nvSpPr>
        <p:spPr>
          <a:xfrm>
            <a:off x="4989957" y="4042999"/>
            <a:ext cx="24657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4" name="Google Shape;594;p1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95" name="Google Shape;595;p13"/>
          <p:cNvSpPr txBox="1"/>
          <p:nvPr>
            <p:ph hasCustomPrompt="1" idx="5" type="title"/>
          </p:nvPr>
        </p:nvSpPr>
        <p:spPr>
          <a:xfrm>
            <a:off x="1591800" y="1486950"/>
            <a:ext cx="733500" cy="484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596" name="Google Shape;596;p13"/>
          <p:cNvSpPr txBox="1"/>
          <p:nvPr>
            <p:ph hasCustomPrompt="1" idx="6" type="title"/>
          </p:nvPr>
        </p:nvSpPr>
        <p:spPr>
          <a:xfrm>
            <a:off x="6818800" y="1486949"/>
            <a:ext cx="731400" cy="484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597" name="Google Shape;597;p13"/>
          <p:cNvSpPr txBox="1"/>
          <p:nvPr>
            <p:ph hasCustomPrompt="1" idx="7" type="title"/>
          </p:nvPr>
        </p:nvSpPr>
        <p:spPr>
          <a:xfrm>
            <a:off x="4206350" y="1486948"/>
            <a:ext cx="731400" cy="484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598" name="Google Shape;598;p13"/>
          <p:cNvSpPr txBox="1"/>
          <p:nvPr>
            <p:ph hasCustomPrompt="1" idx="8" type="title"/>
          </p:nvPr>
        </p:nvSpPr>
        <p:spPr>
          <a:xfrm>
            <a:off x="2548550" y="3148975"/>
            <a:ext cx="731400" cy="484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sp>
        <p:nvSpPr>
          <p:cNvPr id="599" name="Google Shape;599;p13"/>
          <p:cNvSpPr txBox="1"/>
          <p:nvPr>
            <p:ph idx="9" type="subTitle"/>
          </p:nvPr>
        </p:nvSpPr>
        <p:spPr>
          <a:xfrm>
            <a:off x="725700" y="2047950"/>
            <a:ext cx="24657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600" name="Google Shape;600;p13"/>
          <p:cNvSpPr txBox="1"/>
          <p:nvPr>
            <p:ph idx="13" type="subTitle"/>
          </p:nvPr>
        </p:nvSpPr>
        <p:spPr>
          <a:xfrm>
            <a:off x="1681407" y="3709975"/>
            <a:ext cx="24657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601" name="Google Shape;601;p13"/>
          <p:cNvSpPr txBox="1"/>
          <p:nvPr>
            <p:ph idx="14" type="subTitle"/>
          </p:nvPr>
        </p:nvSpPr>
        <p:spPr>
          <a:xfrm>
            <a:off x="3339200" y="2058823"/>
            <a:ext cx="24657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602" name="Google Shape;602;p13"/>
          <p:cNvSpPr txBox="1"/>
          <p:nvPr>
            <p:ph idx="15" type="subTitle"/>
          </p:nvPr>
        </p:nvSpPr>
        <p:spPr>
          <a:xfrm>
            <a:off x="4989957" y="3709975"/>
            <a:ext cx="24657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603" name="Google Shape;603;p13"/>
          <p:cNvSpPr txBox="1"/>
          <p:nvPr>
            <p:ph idx="16" type="subTitle"/>
          </p:nvPr>
        </p:nvSpPr>
        <p:spPr>
          <a:xfrm>
            <a:off x="5952600" y="2381100"/>
            <a:ext cx="24657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4" name="Google Shape;604;p13"/>
          <p:cNvSpPr txBox="1"/>
          <p:nvPr>
            <p:ph idx="17" type="subTitle"/>
          </p:nvPr>
        </p:nvSpPr>
        <p:spPr>
          <a:xfrm>
            <a:off x="5952600" y="2047950"/>
            <a:ext cx="24657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605" name="Google Shape;605;p13"/>
          <p:cNvSpPr txBox="1"/>
          <p:nvPr>
            <p:ph hasCustomPrompt="1" idx="18" type="title"/>
          </p:nvPr>
        </p:nvSpPr>
        <p:spPr>
          <a:xfrm>
            <a:off x="5856050" y="3148975"/>
            <a:ext cx="733500" cy="484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3000"/>
              <a:buNone/>
              <a:defRPr b="1" sz="3000">
                <a:solidFill>
                  <a:schemeClr val="lt1"/>
                </a:solidFill>
              </a:defRPr>
            </a:lvl1pPr>
            <a:lvl2pPr lvl="1" rtl="0">
              <a:spcBef>
                <a:spcPts val="0"/>
              </a:spcBef>
              <a:spcAft>
                <a:spcPts val="0"/>
              </a:spcAft>
              <a:buSzPts val="3000"/>
              <a:buNone/>
              <a:defRPr b="1" sz="3000"/>
            </a:lvl2pPr>
            <a:lvl3pPr lvl="2" rtl="0">
              <a:spcBef>
                <a:spcPts val="0"/>
              </a:spcBef>
              <a:spcAft>
                <a:spcPts val="0"/>
              </a:spcAft>
              <a:buSzPts val="3000"/>
              <a:buNone/>
              <a:defRPr b="1" sz="3000"/>
            </a:lvl3pPr>
            <a:lvl4pPr lvl="3" rtl="0">
              <a:spcBef>
                <a:spcPts val="0"/>
              </a:spcBef>
              <a:spcAft>
                <a:spcPts val="0"/>
              </a:spcAft>
              <a:buSzPts val="3000"/>
              <a:buNone/>
              <a:defRPr b="1" sz="3000"/>
            </a:lvl4pPr>
            <a:lvl5pPr lvl="4" rtl="0">
              <a:spcBef>
                <a:spcPts val="0"/>
              </a:spcBef>
              <a:spcAft>
                <a:spcPts val="0"/>
              </a:spcAft>
              <a:buSzPts val="3000"/>
              <a:buNone/>
              <a:defRPr b="1" sz="3000"/>
            </a:lvl5pPr>
            <a:lvl6pPr lvl="5" rtl="0">
              <a:spcBef>
                <a:spcPts val="0"/>
              </a:spcBef>
              <a:spcAft>
                <a:spcPts val="0"/>
              </a:spcAft>
              <a:buSzPts val="3000"/>
              <a:buNone/>
              <a:defRPr b="1" sz="3000"/>
            </a:lvl6pPr>
            <a:lvl7pPr lvl="6" rtl="0">
              <a:spcBef>
                <a:spcPts val="0"/>
              </a:spcBef>
              <a:spcAft>
                <a:spcPts val="0"/>
              </a:spcAft>
              <a:buSzPts val="3000"/>
              <a:buNone/>
              <a:defRPr b="1" sz="3000"/>
            </a:lvl7pPr>
            <a:lvl8pPr lvl="7" rtl="0">
              <a:spcBef>
                <a:spcPts val="0"/>
              </a:spcBef>
              <a:spcAft>
                <a:spcPts val="0"/>
              </a:spcAft>
              <a:buSzPts val="3000"/>
              <a:buNone/>
              <a:defRPr b="1" sz="3000"/>
            </a:lvl8pPr>
            <a:lvl9pPr lvl="8" rtl="0">
              <a:spcBef>
                <a:spcPts val="0"/>
              </a:spcBef>
              <a:spcAft>
                <a:spcPts val="0"/>
              </a:spcAft>
              <a:buSzPts val="3000"/>
              <a:buNone/>
              <a:defRPr b="1" sz="3000"/>
            </a:lvl9pPr>
          </a:lstStyle>
          <a:p>
            <a:r>
              <a:t>xx%</a:t>
            </a:r>
          </a:p>
        </p:txBody>
      </p:sp>
      <p:grpSp>
        <p:nvGrpSpPr>
          <p:cNvPr id="606" name="Google Shape;606;p13"/>
          <p:cNvGrpSpPr/>
          <p:nvPr/>
        </p:nvGrpSpPr>
        <p:grpSpPr>
          <a:xfrm>
            <a:off x="-1" y="3395648"/>
            <a:ext cx="9144001" cy="2510407"/>
            <a:chOff x="-1" y="3395648"/>
            <a:chExt cx="9144001" cy="2510407"/>
          </a:xfrm>
        </p:grpSpPr>
        <p:grpSp>
          <p:nvGrpSpPr>
            <p:cNvPr id="607" name="Google Shape;607;p13"/>
            <p:cNvGrpSpPr/>
            <p:nvPr/>
          </p:nvGrpSpPr>
          <p:grpSpPr>
            <a:xfrm>
              <a:off x="121027" y="3395648"/>
              <a:ext cx="518397" cy="920916"/>
              <a:chOff x="-120637" y="2243125"/>
              <a:chExt cx="277025" cy="492100"/>
            </a:xfrm>
          </p:grpSpPr>
          <p:sp>
            <p:nvSpPr>
              <p:cNvPr id="608" name="Google Shape;608;p13"/>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13"/>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13"/>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13"/>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13"/>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13"/>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 name="Google Shape;614;p13"/>
            <p:cNvSpPr/>
            <p:nvPr/>
          </p:nvSpPr>
          <p:spPr>
            <a:xfrm>
              <a:off x="3059525" y="4687463"/>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13"/>
            <p:cNvSpPr/>
            <p:nvPr/>
          </p:nvSpPr>
          <p:spPr>
            <a:xfrm flipH="1">
              <a:off x="8062730" y="4603222"/>
              <a:ext cx="241396" cy="220465"/>
            </a:xfrm>
            <a:custGeom>
              <a:rect b="b" l="l" r="r" t="t"/>
              <a:pathLst>
                <a:path extrusionOk="0" h="6952" w="7612">
                  <a:moveTo>
                    <a:pt x="7592" y="0"/>
                  </a:moveTo>
                  <a:lnTo>
                    <a:pt x="7592" y="0"/>
                  </a:lnTo>
                  <a:cubicBezTo>
                    <a:pt x="5029" y="767"/>
                    <a:pt x="1359" y="3020"/>
                    <a:pt x="0" y="6952"/>
                  </a:cubicBezTo>
                  <a:cubicBezTo>
                    <a:pt x="2379" y="2272"/>
                    <a:pt x="7553" y="874"/>
                    <a:pt x="7553" y="874"/>
                  </a:cubicBezTo>
                  <a:cubicBezTo>
                    <a:pt x="7612" y="457"/>
                    <a:pt x="7602" y="272"/>
                    <a:pt x="7592" y="0"/>
                  </a:cubicBezTo>
                  <a:close/>
                </a:path>
              </a:pathLst>
            </a:custGeom>
            <a:solidFill>
              <a:srgbClr val="216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 name="Google Shape;616;p13"/>
            <p:cNvGrpSpPr/>
            <p:nvPr/>
          </p:nvGrpSpPr>
          <p:grpSpPr>
            <a:xfrm>
              <a:off x="55" y="4275517"/>
              <a:ext cx="9143888" cy="1275536"/>
              <a:chOff x="55" y="4275517"/>
              <a:chExt cx="9143888" cy="1275536"/>
            </a:xfrm>
          </p:grpSpPr>
          <p:grpSp>
            <p:nvGrpSpPr>
              <p:cNvPr id="617" name="Google Shape;617;p13"/>
              <p:cNvGrpSpPr/>
              <p:nvPr/>
            </p:nvGrpSpPr>
            <p:grpSpPr>
              <a:xfrm rot="-142550">
                <a:off x="4843505" y="4622287"/>
                <a:ext cx="2112310" cy="694200"/>
                <a:chOff x="3635150" y="3150675"/>
                <a:chExt cx="1444950" cy="487800"/>
              </a:xfrm>
            </p:grpSpPr>
            <p:sp>
              <p:nvSpPr>
                <p:cNvPr id="618" name="Google Shape;618;p13"/>
                <p:cNvSpPr/>
                <p:nvPr/>
              </p:nvSpPr>
              <p:spPr>
                <a:xfrm>
                  <a:off x="3635150" y="3150675"/>
                  <a:ext cx="1444950" cy="487800"/>
                </a:xfrm>
                <a:custGeom>
                  <a:rect b="b" l="l" r="r" t="t"/>
                  <a:pathLst>
                    <a:path extrusionOk="0" h="19512" w="57798">
                      <a:moveTo>
                        <a:pt x="57797" y="8129"/>
                      </a:moveTo>
                      <a:cubicBezTo>
                        <a:pt x="39972" y="0"/>
                        <a:pt x="14071" y="16994"/>
                        <a:pt x="1" y="14871"/>
                      </a:cubicBezTo>
                      <a:lnTo>
                        <a:pt x="1" y="19511"/>
                      </a:lnTo>
                      <a:lnTo>
                        <a:pt x="57797" y="19511"/>
                      </a:lnTo>
                      <a:lnTo>
                        <a:pt x="57797" y="812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13"/>
                <p:cNvSpPr/>
                <p:nvPr/>
              </p:nvSpPr>
              <p:spPr>
                <a:xfrm>
                  <a:off x="3635150" y="3323225"/>
                  <a:ext cx="1444950" cy="315250"/>
                </a:xfrm>
                <a:custGeom>
                  <a:rect b="b" l="l" r="r" t="t"/>
                  <a:pathLst>
                    <a:path extrusionOk="0" h="12610" w="57798">
                      <a:moveTo>
                        <a:pt x="57797" y="1227"/>
                      </a:moveTo>
                      <a:cubicBezTo>
                        <a:pt x="56688" y="726"/>
                        <a:pt x="55557" y="320"/>
                        <a:pt x="54394" y="0"/>
                      </a:cubicBezTo>
                      <a:cubicBezTo>
                        <a:pt x="41711" y="12332"/>
                        <a:pt x="17666" y="10593"/>
                        <a:pt x="14914" y="8705"/>
                      </a:cubicBezTo>
                      <a:cubicBezTo>
                        <a:pt x="13900" y="8011"/>
                        <a:pt x="13538" y="7190"/>
                        <a:pt x="13495" y="6401"/>
                      </a:cubicBezTo>
                      <a:cubicBezTo>
                        <a:pt x="8396" y="7734"/>
                        <a:pt x="3777" y="8545"/>
                        <a:pt x="1" y="7969"/>
                      </a:cubicBezTo>
                      <a:lnTo>
                        <a:pt x="1" y="12609"/>
                      </a:lnTo>
                      <a:lnTo>
                        <a:pt x="57797" y="12609"/>
                      </a:lnTo>
                      <a:lnTo>
                        <a:pt x="57797" y="122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13"/>
                <p:cNvSpPr/>
                <p:nvPr/>
              </p:nvSpPr>
              <p:spPr>
                <a:xfrm>
                  <a:off x="3635150" y="3298425"/>
                  <a:ext cx="1444950" cy="340050"/>
                </a:xfrm>
                <a:custGeom>
                  <a:rect b="b" l="l" r="r" t="t"/>
                  <a:pathLst>
                    <a:path extrusionOk="0" h="13602" w="57798">
                      <a:moveTo>
                        <a:pt x="9633" y="8310"/>
                      </a:moveTo>
                      <a:cubicBezTo>
                        <a:pt x="7265" y="8801"/>
                        <a:pt x="5046" y="9110"/>
                        <a:pt x="2998" y="9142"/>
                      </a:cubicBezTo>
                      <a:cubicBezTo>
                        <a:pt x="1803" y="10156"/>
                        <a:pt x="822" y="11094"/>
                        <a:pt x="1" y="11948"/>
                      </a:cubicBezTo>
                      <a:lnTo>
                        <a:pt x="1" y="13601"/>
                      </a:lnTo>
                      <a:lnTo>
                        <a:pt x="7713" y="13601"/>
                      </a:lnTo>
                      <a:cubicBezTo>
                        <a:pt x="7969" y="11596"/>
                        <a:pt x="8737" y="9804"/>
                        <a:pt x="9633" y="8310"/>
                      </a:cubicBezTo>
                      <a:close/>
                      <a:moveTo>
                        <a:pt x="22242" y="4875"/>
                      </a:moveTo>
                      <a:cubicBezTo>
                        <a:pt x="20536" y="5387"/>
                        <a:pt x="18871" y="5889"/>
                        <a:pt x="17229" y="6369"/>
                      </a:cubicBezTo>
                      <a:cubicBezTo>
                        <a:pt x="15906" y="9067"/>
                        <a:pt x="15436" y="11606"/>
                        <a:pt x="15330" y="13601"/>
                      </a:cubicBezTo>
                      <a:lnTo>
                        <a:pt x="21730" y="13601"/>
                      </a:lnTo>
                      <a:cubicBezTo>
                        <a:pt x="21165" y="9462"/>
                        <a:pt x="21698" y="6561"/>
                        <a:pt x="22242" y="4875"/>
                      </a:cubicBezTo>
                      <a:close/>
                      <a:moveTo>
                        <a:pt x="33859" y="1686"/>
                      </a:moveTo>
                      <a:cubicBezTo>
                        <a:pt x="37006" y="4182"/>
                        <a:pt x="40740" y="8150"/>
                        <a:pt x="42159" y="13601"/>
                      </a:cubicBezTo>
                      <a:lnTo>
                        <a:pt x="32344" y="13601"/>
                      </a:lnTo>
                      <a:cubicBezTo>
                        <a:pt x="31587" y="10348"/>
                        <a:pt x="30339" y="6283"/>
                        <a:pt x="28429" y="3072"/>
                      </a:cubicBezTo>
                      <a:cubicBezTo>
                        <a:pt x="30232" y="2571"/>
                        <a:pt x="32046" y="2102"/>
                        <a:pt x="33859" y="1686"/>
                      </a:cubicBezTo>
                      <a:close/>
                      <a:moveTo>
                        <a:pt x="46372" y="0"/>
                      </a:moveTo>
                      <a:cubicBezTo>
                        <a:pt x="44324" y="11"/>
                        <a:pt x="42233" y="192"/>
                        <a:pt x="40121" y="491"/>
                      </a:cubicBezTo>
                      <a:cubicBezTo>
                        <a:pt x="46895" y="2742"/>
                        <a:pt x="51599" y="9964"/>
                        <a:pt x="53605" y="13601"/>
                      </a:cubicBezTo>
                      <a:lnTo>
                        <a:pt x="57797" y="13601"/>
                      </a:lnTo>
                      <a:lnTo>
                        <a:pt x="57797" y="7030"/>
                      </a:lnTo>
                      <a:cubicBezTo>
                        <a:pt x="54394" y="3264"/>
                        <a:pt x="50095" y="1174"/>
                        <a:pt x="46372" y="0"/>
                      </a:cubicBezTo>
                      <a:lnTo>
                        <a:pt x="46372"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13"/>
                <p:cNvSpPr/>
                <p:nvPr/>
              </p:nvSpPr>
              <p:spPr>
                <a:xfrm>
                  <a:off x="3635150" y="3365625"/>
                  <a:ext cx="1444950" cy="272850"/>
                </a:xfrm>
                <a:custGeom>
                  <a:rect b="b" l="l" r="r" t="t"/>
                  <a:pathLst>
                    <a:path extrusionOk="0" h="10914" w="57798">
                      <a:moveTo>
                        <a:pt x="9633" y="5622"/>
                      </a:moveTo>
                      <a:cubicBezTo>
                        <a:pt x="7265" y="6113"/>
                        <a:pt x="5046" y="6422"/>
                        <a:pt x="2998" y="6454"/>
                      </a:cubicBezTo>
                      <a:cubicBezTo>
                        <a:pt x="1803" y="7468"/>
                        <a:pt x="822" y="8406"/>
                        <a:pt x="1" y="9260"/>
                      </a:cubicBezTo>
                      <a:lnTo>
                        <a:pt x="1" y="10913"/>
                      </a:lnTo>
                      <a:lnTo>
                        <a:pt x="7713" y="10913"/>
                      </a:lnTo>
                      <a:cubicBezTo>
                        <a:pt x="7969" y="8908"/>
                        <a:pt x="8737" y="7116"/>
                        <a:pt x="9633" y="5622"/>
                      </a:cubicBezTo>
                      <a:close/>
                      <a:moveTo>
                        <a:pt x="31555" y="7916"/>
                      </a:moveTo>
                      <a:cubicBezTo>
                        <a:pt x="34350" y="7574"/>
                        <a:pt x="37294" y="7020"/>
                        <a:pt x="40196" y="6155"/>
                      </a:cubicBezTo>
                      <a:cubicBezTo>
                        <a:pt x="41017" y="7596"/>
                        <a:pt x="41711" y="9174"/>
                        <a:pt x="42159" y="10913"/>
                      </a:cubicBezTo>
                      <a:lnTo>
                        <a:pt x="32344" y="10913"/>
                      </a:lnTo>
                      <a:cubicBezTo>
                        <a:pt x="32120" y="9964"/>
                        <a:pt x="31864" y="8950"/>
                        <a:pt x="31555" y="7916"/>
                      </a:cubicBezTo>
                      <a:close/>
                      <a:moveTo>
                        <a:pt x="15853" y="7414"/>
                      </a:moveTo>
                      <a:cubicBezTo>
                        <a:pt x="17026" y="7788"/>
                        <a:pt x="19010" y="8108"/>
                        <a:pt x="21496" y="8246"/>
                      </a:cubicBezTo>
                      <a:cubicBezTo>
                        <a:pt x="21528" y="9078"/>
                        <a:pt x="21602" y="9964"/>
                        <a:pt x="21730" y="10913"/>
                      </a:cubicBezTo>
                      <a:lnTo>
                        <a:pt x="15330" y="10913"/>
                      </a:lnTo>
                      <a:cubicBezTo>
                        <a:pt x="15383" y="9878"/>
                        <a:pt x="15532" y="8694"/>
                        <a:pt x="15853" y="7414"/>
                      </a:cubicBezTo>
                      <a:close/>
                      <a:moveTo>
                        <a:pt x="47898" y="3019"/>
                      </a:moveTo>
                      <a:cubicBezTo>
                        <a:pt x="50554" y="5782"/>
                        <a:pt x="52495" y="8897"/>
                        <a:pt x="53605" y="10913"/>
                      </a:cubicBezTo>
                      <a:lnTo>
                        <a:pt x="57797" y="10913"/>
                      </a:lnTo>
                      <a:lnTo>
                        <a:pt x="57797" y="4342"/>
                      </a:lnTo>
                      <a:cubicBezTo>
                        <a:pt x="56165" y="2539"/>
                        <a:pt x="54341" y="1120"/>
                        <a:pt x="52463" y="0"/>
                      </a:cubicBezTo>
                      <a:cubicBezTo>
                        <a:pt x="51034" y="1152"/>
                        <a:pt x="49498" y="2155"/>
                        <a:pt x="47898" y="3019"/>
                      </a:cubicBezTo>
                      <a:lnTo>
                        <a:pt x="47898" y="3019"/>
                      </a:lnTo>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 name="Google Shape;622;p13"/>
              <p:cNvGrpSpPr/>
              <p:nvPr/>
            </p:nvGrpSpPr>
            <p:grpSpPr>
              <a:xfrm>
                <a:off x="1835867" y="4321018"/>
                <a:ext cx="3045041" cy="1230036"/>
                <a:chOff x="664975" y="3743975"/>
                <a:chExt cx="3464605" cy="1399518"/>
              </a:xfrm>
            </p:grpSpPr>
            <p:sp>
              <p:nvSpPr>
                <p:cNvPr id="623" name="Google Shape;623;p13"/>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13"/>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13"/>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13"/>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 name="Google Shape;627;p13"/>
              <p:cNvSpPr/>
              <p:nvPr/>
            </p:nvSpPr>
            <p:spPr>
              <a:xfrm>
                <a:off x="5952599" y="4275517"/>
                <a:ext cx="3191345" cy="867978"/>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13"/>
              <p:cNvSpPr/>
              <p:nvPr/>
            </p:nvSpPr>
            <p:spPr>
              <a:xfrm flipH="1">
                <a:off x="55" y="4275517"/>
                <a:ext cx="3191345" cy="867978"/>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 name="Google Shape;629;p13"/>
            <p:cNvGrpSpPr/>
            <p:nvPr/>
          </p:nvGrpSpPr>
          <p:grpSpPr>
            <a:xfrm>
              <a:off x="-1" y="4233784"/>
              <a:ext cx="2288184" cy="920899"/>
              <a:chOff x="-1" y="4233784"/>
              <a:chExt cx="2288184" cy="920899"/>
            </a:xfrm>
          </p:grpSpPr>
          <p:sp>
            <p:nvSpPr>
              <p:cNvPr id="630" name="Google Shape;630;p13"/>
              <p:cNvSpPr/>
              <p:nvPr/>
            </p:nvSpPr>
            <p:spPr>
              <a:xfrm>
                <a:off x="-1" y="4233784"/>
                <a:ext cx="2288184" cy="920899"/>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13"/>
              <p:cNvSpPr/>
              <p:nvPr/>
            </p:nvSpPr>
            <p:spPr>
              <a:xfrm>
                <a:off x="1102792" y="4875368"/>
                <a:ext cx="116417" cy="279292"/>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13"/>
              <p:cNvSpPr/>
              <p:nvPr/>
            </p:nvSpPr>
            <p:spPr>
              <a:xfrm>
                <a:off x="302620" y="4492390"/>
                <a:ext cx="333172" cy="572379"/>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13"/>
              <p:cNvSpPr/>
              <p:nvPr/>
            </p:nvSpPr>
            <p:spPr>
              <a:xfrm>
                <a:off x="-1" y="4711262"/>
                <a:ext cx="953214" cy="443404"/>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 name="Google Shape;634;p13"/>
            <p:cNvGrpSpPr/>
            <p:nvPr/>
          </p:nvGrpSpPr>
          <p:grpSpPr>
            <a:xfrm>
              <a:off x="8000427" y="3644498"/>
              <a:ext cx="518397" cy="920916"/>
              <a:chOff x="-120637" y="2243125"/>
              <a:chExt cx="277025" cy="492100"/>
            </a:xfrm>
          </p:grpSpPr>
          <p:sp>
            <p:nvSpPr>
              <p:cNvPr id="635" name="Google Shape;635;p13"/>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13"/>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13"/>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13"/>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13"/>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13"/>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 name="Google Shape;641;p13"/>
            <p:cNvGrpSpPr/>
            <p:nvPr/>
          </p:nvGrpSpPr>
          <p:grpSpPr>
            <a:xfrm>
              <a:off x="6855816" y="4233784"/>
              <a:ext cx="2288184" cy="920899"/>
              <a:chOff x="6855816" y="4233784"/>
              <a:chExt cx="2288184" cy="920899"/>
            </a:xfrm>
          </p:grpSpPr>
          <p:sp>
            <p:nvSpPr>
              <p:cNvPr id="642" name="Google Shape;642;p13"/>
              <p:cNvSpPr/>
              <p:nvPr/>
            </p:nvSpPr>
            <p:spPr>
              <a:xfrm flipH="1">
                <a:off x="6855816" y="4233784"/>
                <a:ext cx="2288184" cy="920899"/>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13"/>
              <p:cNvSpPr/>
              <p:nvPr/>
            </p:nvSpPr>
            <p:spPr>
              <a:xfrm flipH="1">
                <a:off x="7924790" y="4875368"/>
                <a:ext cx="116417" cy="279292"/>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13"/>
              <p:cNvSpPr/>
              <p:nvPr/>
            </p:nvSpPr>
            <p:spPr>
              <a:xfrm flipH="1">
                <a:off x="8508207" y="4492390"/>
                <a:ext cx="333172" cy="572379"/>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13"/>
              <p:cNvSpPr/>
              <p:nvPr/>
            </p:nvSpPr>
            <p:spPr>
              <a:xfrm flipH="1">
                <a:off x="8190786" y="4711262"/>
                <a:ext cx="953214" cy="443404"/>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46" name="Shape 646"/>
        <p:cNvGrpSpPr/>
        <p:nvPr/>
      </p:nvGrpSpPr>
      <p:grpSpPr>
        <a:xfrm>
          <a:off x="0" y="0"/>
          <a:ext cx="0" cy="0"/>
          <a:chOff x="0" y="0"/>
          <a:chExt cx="0" cy="0"/>
        </a:xfrm>
      </p:grpSpPr>
      <p:sp>
        <p:nvSpPr>
          <p:cNvPr id="647" name="Google Shape;647;p1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648" name="Google Shape;648;p14"/>
          <p:cNvGrpSpPr/>
          <p:nvPr/>
        </p:nvGrpSpPr>
        <p:grpSpPr>
          <a:xfrm flipH="1">
            <a:off x="7295330" y="4458363"/>
            <a:ext cx="2723352" cy="1317259"/>
            <a:chOff x="917238" y="1394150"/>
            <a:chExt cx="2222600" cy="1075050"/>
          </a:xfrm>
        </p:grpSpPr>
        <p:sp>
          <p:nvSpPr>
            <p:cNvPr id="649" name="Google Shape;649;p1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1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1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1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 name="Google Shape;653;p14"/>
          <p:cNvGrpSpPr/>
          <p:nvPr/>
        </p:nvGrpSpPr>
        <p:grpSpPr>
          <a:xfrm>
            <a:off x="4571980" y="4458363"/>
            <a:ext cx="2723352" cy="1317259"/>
            <a:chOff x="917238" y="1394150"/>
            <a:chExt cx="2222600" cy="1075050"/>
          </a:xfrm>
        </p:grpSpPr>
        <p:sp>
          <p:nvSpPr>
            <p:cNvPr id="654" name="Google Shape;654;p1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1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1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1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14"/>
          <p:cNvGrpSpPr/>
          <p:nvPr/>
        </p:nvGrpSpPr>
        <p:grpSpPr>
          <a:xfrm flipH="1">
            <a:off x="1848630" y="4458363"/>
            <a:ext cx="2723352" cy="1317259"/>
            <a:chOff x="917238" y="1394150"/>
            <a:chExt cx="2222600" cy="1075050"/>
          </a:xfrm>
        </p:grpSpPr>
        <p:sp>
          <p:nvSpPr>
            <p:cNvPr id="659" name="Google Shape;659;p1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1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1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1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 name="Google Shape;663;p14"/>
          <p:cNvGrpSpPr/>
          <p:nvPr/>
        </p:nvGrpSpPr>
        <p:grpSpPr>
          <a:xfrm>
            <a:off x="-874720" y="4458363"/>
            <a:ext cx="2723352" cy="1317259"/>
            <a:chOff x="917238" y="1394150"/>
            <a:chExt cx="2222600" cy="1075050"/>
          </a:xfrm>
        </p:grpSpPr>
        <p:sp>
          <p:nvSpPr>
            <p:cNvPr id="664" name="Google Shape;664;p1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1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1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1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 name="Google Shape;668;p14"/>
          <p:cNvSpPr/>
          <p:nvPr/>
        </p:nvSpPr>
        <p:spPr>
          <a:xfrm>
            <a:off x="-9925" y="4711743"/>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9" name="Google Shape;669;p14"/>
          <p:cNvGrpSpPr/>
          <p:nvPr/>
        </p:nvGrpSpPr>
        <p:grpSpPr>
          <a:xfrm flipH="1" rot="-545094">
            <a:off x="3424870" y="4492926"/>
            <a:ext cx="4319977" cy="935910"/>
            <a:chOff x="4963752" y="4000536"/>
            <a:chExt cx="2501340" cy="541907"/>
          </a:xfrm>
        </p:grpSpPr>
        <p:sp>
          <p:nvSpPr>
            <p:cNvPr id="670" name="Google Shape;670;p14"/>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1" name="Google Shape;671;p14"/>
            <p:cNvGrpSpPr/>
            <p:nvPr/>
          </p:nvGrpSpPr>
          <p:grpSpPr>
            <a:xfrm rot="-278360">
              <a:off x="6533282" y="4037668"/>
              <a:ext cx="925757" cy="187175"/>
              <a:chOff x="1255200" y="4115196"/>
              <a:chExt cx="828298" cy="167470"/>
            </a:xfrm>
          </p:grpSpPr>
          <p:sp>
            <p:nvSpPr>
              <p:cNvPr id="672" name="Google Shape;672;p14"/>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14"/>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14"/>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14"/>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14"/>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14"/>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14"/>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14"/>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14"/>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14"/>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14"/>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14"/>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14"/>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14"/>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14"/>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14"/>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14"/>
            <p:cNvGrpSpPr/>
            <p:nvPr/>
          </p:nvGrpSpPr>
          <p:grpSpPr>
            <a:xfrm rot="-575426">
              <a:off x="4977464" y="4241675"/>
              <a:ext cx="824216" cy="233743"/>
              <a:chOff x="2436564" y="2774658"/>
              <a:chExt cx="737475" cy="209143"/>
            </a:xfrm>
          </p:grpSpPr>
          <p:sp>
            <p:nvSpPr>
              <p:cNvPr id="689" name="Google Shape;689;p14"/>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14"/>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14"/>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14"/>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14"/>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 name="Google Shape;694;p14"/>
            <p:cNvGrpSpPr/>
            <p:nvPr/>
          </p:nvGrpSpPr>
          <p:grpSpPr>
            <a:xfrm rot="-263875">
              <a:off x="5836717" y="4098665"/>
              <a:ext cx="813287" cy="233323"/>
              <a:chOff x="2447923" y="2707800"/>
              <a:chExt cx="727715" cy="208774"/>
            </a:xfrm>
          </p:grpSpPr>
          <p:sp>
            <p:nvSpPr>
              <p:cNvPr id="695" name="Google Shape;695;p14"/>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14"/>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14"/>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14"/>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14"/>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0" name="Google Shape;700;p14"/>
          <p:cNvSpPr/>
          <p:nvPr/>
        </p:nvSpPr>
        <p:spPr>
          <a:xfrm>
            <a:off x="924106" y="47064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14"/>
          <p:cNvSpPr/>
          <p:nvPr/>
        </p:nvSpPr>
        <p:spPr>
          <a:xfrm flipH="1">
            <a:off x="-9919" y="47064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702" name="Shape 702"/>
        <p:cNvGrpSpPr/>
        <p:nvPr/>
      </p:nvGrpSpPr>
      <p:grpSpPr>
        <a:xfrm>
          <a:off x="0" y="0"/>
          <a:ext cx="0" cy="0"/>
          <a:chOff x="0" y="0"/>
          <a:chExt cx="0" cy="0"/>
        </a:xfrm>
      </p:grpSpPr>
      <p:sp>
        <p:nvSpPr>
          <p:cNvPr id="703" name="Google Shape;703;p15"/>
          <p:cNvSpPr txBox="1"/>
          <p:nvPr>
            <p:ph idx="1" type="subTitle"/>
          </p:nvPr>
        </p:nvSpPr>
        <p:spPr>
          <a:xfrm>
            <a:off x="817075" y="2538000"/>
            <a:ext cx="3612000" cy="792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704" name="Google Shape;704;p15"/>
          <p:cNvSpPr txBox="1"/>
          <p:nvPr>
            <p:ph type="title"/>
          </p:nvPr>
        </p:nvSpPr>
        <p:spPr>
          <a:xfrm>
            <a:off x="817075" y="1812900"/>
            <a:ext cx="3612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500"/>
              <a:buNone/>
              <a:defRPr b="1"/>
            </a:lvl1pPr>
            <a:lvl2pPr lvl="1" rtl="0" algn="r">
              <a:spcBef>
                <a:spcPts val="0"/>
              </a:spcBef>
              <a:spcAft>
                <a:spcPts val="0"/>
              </a:spcAft>
              <a:buSzPts val="3500"/>
              <a:buNone/>
              <a:defRPr/>
            </a:lvl2pPr>
            <a:lvl3pPr lvl="2" rtl="0" algn="r">
              <a:spcBef>
                <a:spcPts val="0"/>
              </a:spcBef>
              <a:spcAft>
                <a:spcPts val="0"/>
              </a:spcAft>
              <a:buSzPts val="3500"/>
              <a:buNone/>
              <a:defRPr/>
            </a:lvl3pPr>
            <a:lvl4pPr lvl="3" rtl="0" algn="r">
              <a:spcBef>
                <a:spcPts val="0"/>
              </a:spcBef>
              <a:spcAft>
                <a:spcPts val="0"/>
              </a:spcAft>
              <a:buSzPts val="3500"/>
              <a:buNone/>
              <a:defRPr/>
            </a:lvl4pPr>
            <a:lvl5pPr lvl="4" rtl="0" algn="r">
              <a:spcBef>
                <a:spcPts val="0"/>
              </a:spcBef>
              <a:spcAft>
                <a:spcPts val="0"/>
              </a:spcAft>
              <a:buSzPts val="3500"/>
              <a:buNone/>
              <a:defRPr/>
            </a:lvl5pPr>
            <a:lvl6pPr lvl="5" rtl="0" algn="r">
              <a:spcBef>
                <a:spcPts val="0"/>
              </a:spcBef>
              <a:spcAft>
                <a:spcPts val="0"/>
              </a:spcAft>
              <a:buSzPts val="3500"/>
              <a:buNone/>
              <a:defRPr/>
            </a:lvl6pPr>
            <a:lvl7pPr lvl="6" rtl="0" algn="r">
              <a:spcBef>
                <a:spcPts val="0"/>
              </a:spcBef>
              <a:spcAft>
                <a:spcPts val="0"/>
              </a:spcAft>
              <a:buSzPts val="3500"/>
              <a:buNone/>
              <a:defRPr/>
            </a:lvl7pPr>
            <a:lvl8pPr lvl="7" rtl="0" algn="r">
              <a:spcBef>
                <a:spcPts val="0"/>
              </a:spcBef>
              <a:spcAft>
                <a:spcPts val="0"/>
              </a:spcAft>
              <a:buSzPts val="3500"/>
              <a:buNone/>
              <a:defRPr/>
            </a:lvl8pPr>
            <a:lvl9pPr lvl="8" rtl="0" algn="r">
              <a:spcBef>
                <a:spcPts val="0"/>
              </a:spcBef>
              <a:spcAft>
                <a:spcPts val="0"/>
              </a:spcAft>
              <a:buSzPts val="35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705" name="Shape 705"/>
        <p:cNvGrpSpPr/>
        <p:nvPr/>
      </p:nvGrpSpPr>
      <p:grpSpPr>
        <a:xfrm>
          <a:off x="0" y="0"/>
          <a:ext cx="0" cy="0"/>
          <a:chOff x="0" y="0"/>
          <a:chExt cx="0" cy="0"/>
        </a:xfrm>
      </p:grpSpPr>
      <p:sp>
        <p:nvSpPr>
          <p:cNvPr id="706" name="Google Shape;706;p1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07" name="Google Shape;707;p16"/>
          <p:cNvSpPr txBox="1"/>
          <p:nvPr>
            <p:ph idx="1" type="body"/>
          </p:nvPr>
        </p:nvSpPr>
        <p:spPr>
          <a:xfrm>
            <a:off x="982525" y="1398300"/>
            <a:ext cx="3327000" cy="2411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Darker Grotesque SemiBold"/>
              <a:buChar char="●"/>
              <a:defRPr/>
            </a:lvl1pPr>
            <a:lvl2pPr indent="-317500" lvl="1" marL="914400" rtl="0">
              <a:lnSpc>
                <a:spcPct val="115000"/>
              </a:lnSpc>
              <a:spcBef>
                <a:spcPts val="100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TITLE_AND_BODY_1_1">
    <p:spTree>
      <p:nvGrpSpPr>
        <p:cNvPr id="708" name="Shape 708"/>
        <p:cNvGrpSpPr/>
        <p:nvPr/>
      </p:nvGrpSpPr>
      <p:grpSpPr>
        <a:xfrm>
          <a:off x="0" y="0"/>
          <a:ext cx="0" cy="0"/>
          <a:chOff x="0" y="0"/>
          <a:chExt cx="0" cy="0"/>
        </a:xfrm>
      </p:grpSpPr>
      <p:sp>
        <p:nvSpPr>
          <p:cNvPr id="709" name="Google Shape;709;p1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10" name="Google Shape;710;p17"/>
          <p:cNvSpPr txBox="1"/>
          <p:nvPr>
            <p:ph idx="1" type="body"/>
          </p:nvPr>
        </p:nvSpPr>
        <p:spPr>
          <a:xfrm>
            <a:off x="982525" y="1398300"/>
            <a:ext cx="3327000" cy="27807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sp>
        <p:nvSpPr>
          <p:cNvPr id="711" name="Google Shape;711;p17"/>
          <p:cNvSpPr txBox="1"/>
          <p:nvPr>
            <p:ph idx="2" type="body"/>
          </p:nvPr>
        </p:nvSpPr>
        <p:spPr>
          <a:xfrm>
            <a:off x="4834500" y="1398300"/>
            <a:ext cx="3327000" cy="2780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Font typeface="Darker Grotesque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grpSp>
        <p:nvGrpSpPr>
          <p:cNvPr id="712" name="Google Shape;712;p17"/>
          <p:cNvGrpSpPr/>
          <p:nvPr/>
        </p:nvGrpSpPr>
        <p:grpSpPr>
          <a:xfrm>
            <a:off x="-874720" y="3603861"/>
            <a:ext cx="10893402" cy="1973007"/>
            <a:chOff x="-874720" y="3603861"/>
            <a:chExt cx="10893402" cy="1973007"/>
          </a:xfrm>
        </p:grpSpPr>
        <p:grpSp>
          <p:nvGrpSpPr>
            <p:cNvPr id="713" name="Google Shape;713;p17"/>
            <p:cNvGrpSpPr/>
            <p:nvPr/>
          </p:nvGrpSpPr>
          <p:grpSpPr>
            <a:xfrm>
              <a:off x="-874720" y="4077363"/>
              <a:ext cx="10893402" cy="1317259"/>
              <a:chOff x="-874720" y="4077363"/>
              <a:chExt cx="10893402" cy="1317259"/>
            </a:xfrm>
          </p:grpSpPr>
          <p:grpSp>
            <p:nvGrpSpPr>
              <p:cNvPr id="714" name="Google Shape;714;p17"/>
              <p:cNvGrpSpPr/>
              <p:nvPr/>
            </p:nvGrpSpPr>
            <p:grpSpPr>
              <a:xfrm flipH="1">
                <a:off x="7295330" y="4077363"/>
                <a:ext cx="2723352" cy="1317259"/>
                <a:chOff x="917238" y="1394150"/>
                <a:chExt cx="2222600" cy="1075050"/>
              </a:xfrm>
            </p:grpSpPr>
            <p:sp>
              <p:nvSpPr>
                <p:cNvPr id="715" name="Google Shape;715;p1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1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1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1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 name="Google Shape;719;p17"/>
              <p:cNvGrpSpPr/>
              <p:nvPr/>
            </p:nvGrpSpPr>
            <p:grpSpPr>
              <a:xfrm>
                <a:off x="4571980" y="4077363"/>
                <a:ext cx="2723352" cy="1317259"/>
                <a:chOff x="917238" y="1394150"/>
                <a:chExt cx="2222600" cy="1075050"/>
              </a:xfrm>
            </p:grpSpPr>
            <p:sp>
              <p:nvSpPr>
                <p:cNvPr id="720" name="Google Shape;720;p1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1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1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1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 name="Google Shape;724;p17"/>
              <p:cNvGrpSpPr/>
              <p:nvPr/>
            </p:nvGrpSpPr>
            <p:grpSpPr>
              <a:xfrm>
                <a:off x="-874720" y="4077363"/>
                <a:ext cx="2723352" cy="1317259"/>
                <a:chOff x="917238" y="1394150"/>
                <a:chExt cx="2222600" cy="1075050"/>
              </a:xfrm>
            </p:grpSpPr>
            <p:sp>
              <p:nvSpPr>
                <p:cNvPr id="725" name="Google Shape;725;p1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1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1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1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17"/>
              <p:cNvGrpSpPr/>
              <p:nvPr/>
            </p:nvGrpSpPr>
            <p:grpSpPr>
              <a:xfrm flipH="1">
                <a:off x="1848630" y="4077363"/>
                <a:ext cx="2723352" cy="1317259"/>
                <a:chOff x="917238" y="1394150"/>
                <a:chExt cx="2222600" cy="1075050"/>
              </a:xfrm>
            </p:grpSpPr>
            <p:sp>
              <p:nvSpPr>
                <p:cNvPr id="730" name="Google Shape;730;p1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1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1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1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 name="Google Shape;734;p17"/>
            <p:cNvGrpSpPr/>
            <p:nvPr/>
          </p:nvGrpSpPr>
          <p:grpSpPr>
            <a:xfrm>
              <a:off x="812741" y="3603861"/>
              <a:ext cx="7985515" cy="1973007"/>
              <a:chOff x="812741" y="3603861"/>
              <a:chExt cx="7985515" cy="1973007"/>
            </a:xfrm>
          </p:grpSpPr>
          <p:grpSp>
            <p:nvGrpSpPr>
              <p:cNvPr id="735" name="Google Shape;735;p17"/>
              <p:cNvGrpSpPr/>
              <p:nvPr/>
            </p:nvGrpSpPr>
            <p:grpSpPr>
              <a:xfrm flipH="1" rot="-857238">
                <a:off x="4429727" y="4122423"/>
                <a:ext cx="4319853" cy="935883"/>
                <a:chOff x="4963752" y="4000536"/>
                <a:chExt cx="2501340" cy="541907"/>
              </a:xfrm>
            </p:grpSpPr>
            <p:sp>
              <p:nvSpPr>
                <p:cNvPr id="736" name="Google Shape;736;p17"/>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 name="Google Shape;737;p17"/>
                <p:cNvGrpSpPr/>
                <p:nvPr/>
              </p:nvGrpSpPr>
              <p:grpSpPr>
                <a:xfrm rot="-278360">
                  <a:off x="6533282" y="4037668"/>
                  <a:ext cx="925757" cy="187175"/>
                  <a:chOff x="1255200" y="4115196"/>
                  <a:chExt cx="828298" cy="167470"/>
                </a:xfrm>
              </p:grpSpPr>
              <p:sp>
                <p:nvSpPr>
                  <p:cNvPr id="738" name="Google Shape;738;p17"/>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17"/>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17"/>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17"/>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17"/>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17"/>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17"/>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17"/>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17"/>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17"/>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17"/>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17"/>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17"/>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17"/>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17"/>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17"/>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 name="Google Shape;754;p17"/>
                <p:cNvGrpSpPr/>
                <p:nvPr/>
              </p:nvGrpSpPr>
              <p:grpSpPr>
                <a:xfrm rot="-575426">
                  <a:off x="4977464" y="4241675"/>
                  <a:ext cx="824216" cy="233743"/>
                  <a:chOff x="2436564" y="2774658"/>
                  <a:chExt cx="737475" cy="209143"/>
                </a:xfrm>
              </p:grpSpPr>
              <p:sp>
                <p:nvSpPr>
                  <p:cNvPr id="755" name="Google Shape;755;p17"/>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17"/>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17"/>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17"/>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1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 name="Google Shape;760;p17"/>
                <p:cNvGrpSpPr/>
                <p:nvPr/>
              </p:nvGrpSpPr>
              <p:grpSpPr>
                <a:xfrm rot="-263875">
                  <a:off x="5836717" y="4098665"/>
                  <a:ext cx="813287" cy="233323"/>
                  <a:chOff x="2447923" y="2707800"/>
                  <a:chExt cx="727715" cy="208774"/>
                </a:xfrm>
              </p:grpSpPr>
              <p:sp>
                <p:nvSpPr>
                  <p:cNvPr id="761" name="Google Shape;761;p17"/>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17"/>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17"/>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17"/>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1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 name="Google Shape;766;p17"/>
              <p:cNvGrpSpPr/>
              <p:nvPr/>
            </p:nvGrpSpPr>
            <p:grpSpPr>
              <a:xfrm flipH="1">
                <a:off x="812741" y="4157124"/>
                <a:ext cx="4320064" cy="935928"/>
                <a:chOff x="4963752" y="4000536"/>
                <a:chExt cx="2501340" cy="541907"/>
              </a:xfrm>
            </p:grpSpPr>
            <p:sp>
              <p:nvSpPr>
                <p:cNvPr id="767" name="Google Shape;767;p17"/>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 name="Google Shape;768;p17"/>
                <p:cNvGrpSpPr/>
                <p:nvPr/>
              </p:nvGrpSpPr>
              <p:grpSpPr>
                <a:xfrm rot="-278360">
                  <a:off x="6533282" y="4037668"/>
                  <a:ext cx="925757" cy="187175"/>
                  <a:chOff x="1255200" y="4115196"/>
                  <a:chExt cx="828298" cy="167470"/>
                </a:xfrm>
              </p:grpSpPr>
              <p:sp>
                <p:nvSpPr>
                  <p:cNvPr id="769" name="Google Shape;769;p17"/>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17"/>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17"/>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17"/>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17"/>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17"/>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17"/>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17"/>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17"/>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17"/>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17"/>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17"/>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17"/>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17"/>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17"/>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17"/>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 name="Google Shape;785;p17"/>
                <p:cNvGrpSpPr/>
                <p:nvPr/>
              </p:nvGrpSpPr>
              <p:grpSpPr>
                <a:xfrm rot="-575426">
                  <a:off x="4977464" y="4241675"/>
                  <a:ext cx="824216" cy="233743"/>
                  <a:chOff x="2436564" y="2774658"/>
                  <a:chExt cx="737475" cy="209143"/>
                </a:xfrm>
              </p:grpSpPr>
              <p:sp>
                <p:nvSpPr>
                  <p:cNvPr id="786" name="Google Shape;786;p17"/>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17"/>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17"/>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17"/>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1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17"/>
                <p:cNvGrpSpPr/>
                <p:nvPr/>
              </p:nvGrpSpPr>
              <p:grpSpPr>
                <a:xfrm rot="-263875">
                  <a:off x="5836717" y="4098665"/>
                  <a:ext cx="813287" cy="233323"/>
                  <a:chOff x="2447923" y="2707800"/>
                  <a:chExt cx="727715" cy="208774"/>
                </a:xfrm>
              </p:grpSpPr>
              <p:sp>
                <p:nvSpPr>
                  <p:cNvPr id="792" name="Google Shape;792;p17"/>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17"/>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17"/>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17"/>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1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97" name="Google Shape;797;p17"/>
            <p:cNvSpPr/>
            <p:nvPr/>
          </p:nvSpPr>
          <p:spPr>
            <a:xfrm>
              <a:off x="5952599" y="4275517"/>
              <a:ext cx="3191345" cy="867978"/>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17"/>
            <p:cNvSpPr/>
            <p:nvPr/>
          </p:nvSpPr>
          <p:spPr>
            <a:xfrm flipH="1">
              <a:off x="55" y="4275517"/>
              <a:ext cx="3191345" cy="867978"/>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 name="Google Shape;799;p17"/>
            <p:cNvGrpSpPr/>
            <p:nvPr/>
          </p:nvGrpSpPr>
          <p:grpSpPr>
            <a:xfrm>
              <a:off x="855343" y="3919185"/>
              <a:ext cx="7376542" cy="1357990"/>
              <a:chOff x="855343" y="3919185"/>
              <a:chExt cx="7376542" cy="1357990"/>
            </a:xfrm>
          </p:grpSpPr>
          <p:grpSp>
            <p:nvGrpSpPr>
              <p:cNvPr id="800" name="Google Shape;800;p17"/>
              <p:cNvGrpSpPr/>
              <p:nvPr/>
            </p:nvGrpSpPr>
            <p:grpSpPr>
              <a:xfrm flipH="1">
                <a:off x="4299558" y="3973384"/>
                <a:ext cx="3932326" cy="1303791"/>
                <a:chOff x="664975" y="3743975"/>
                <a:chExt cx="3464605" cy="1399518"/>
              </a:xfrm>
            </p:grpSpPr>
            <p:sp>
              <p:nvSpPr>
                <p:cNvPr id="801" name="Google Shape;801;p17"/>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17"/>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17"/>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17"/>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 name="Google Shape;805;p17"/>
              <p:cNvGrpSpPr/>
              <p:nvPr/>
            </p:nvGrpSpPr>
            <p:grpSpPr>
              <a:xfrm>
                <a:off x="855343" y="3919185"/>
                <a:ext cx="4008548" cy="1328982"/>
                <a:chOff x="664975" y="3743975"/>
                <a:chExt cx="3464605" cy="1399518"/>
              </a:xfrm>
            </p:grpSpPr>
            <p:sp>
              <p:nvSpPr>
                <p:cNvPr id="806" name="Google Shape;806;p17"/>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17"/>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17"/>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17"/>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10" name="Google Shape;810;p17"/>
            <p:cNvSpPr/>
            <p:nvPr/>
          </p:nvSpPr>
          <p:spPr>
            <a:xfrm flipH="1">
              <a:off x="8062730" y="4603222"/>
              <a:ext cx="241396" cy="220465"/>
            </a:xfrm>
            <a:custGeom>
              <a:rect b="b" l="l" r="r" t="t"/>
              <a:pathLst>
                <a:path extrusionOk="0" h="6952" w="7612">
                  <a:moveTo>
                    <a:pt x="7592" y="0"/>
                  </a:moveTo>
                  <a:lnTo>
                    <a:pt x="7592" y="0"/>
                  </a:lnTo>
                  <a:cubicBezTo>
                    <a:pt x="5029" y="767"/>
                    <a:pt x="1359" y="3020"/>
                    <a:pt x="0" y="6952"/>
                  </a:cubicBezTo>
                  <a:cubicBezTo>
                    <a:pt x="2379" y="2272"/>
                    <a:pt x="7553" y="874"/>
                    <a:pt x="7553" y="874"/>
                  </a:cubicBezTo>
                  <a:cubicBezTo>
                    <a:pt x="7612" y="457"/>
                    <a:pt x="7602" y="272"/>
                    <a:pt x="7592" y="0"/>
                  </a:cubicBezTo>
                  <a:close/>
                </a:path>
              </a:pathLst>
            </a:custGeom>
            <a:solidFill>
              <a:srgbClr val="216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17"/>
            <p:cNvSpPr/>
            <p:nvPr/>
          </p:nvSpPr>
          <p:spPr>
            <a:xfrm flipH="1">
              <a:off x="7580310" y="4870738"/>
              <a:ext cx="105000" cy="173372"/>
            </a:xfrm>
            <a:custGeom>
              <a:rect b="b" l="l" r="r" t="t"/>
              <a:pathLst>
                <a:path extrusionOk="0" h="5467" w="3311">
                  <a:moveTo>
                    <a:pt x="3058" y="1"/>
                  </a:moveTo>
                  <a:cubicBezTo>
                    <a:pt x="1272" y="1593"/>
                    <a:pt x="262" y="3108"/>
                    <a:pt x="0" y="5467"/>
                  </a:cubicBezTo>
                  <a:cubicBezTo>
                    <a:pt x="738" y="2603"/>
                    <a:pt x="3311" y="622"/>
                    <a:pt x="3311" y="622"/>
                  </a:cubicBezTo>
                  <a:lnTo>
                    <a:pt x="3058" y="1"/>
                  </a:lnTo>
                  <a:close/>
                </a:path>
              </a:pathLst>
            </a:custGeom>
            <a:solidFill>
              <a:srgbClr val="216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 name="Google Shape;812;p17"/>
            <p:cNvGrpSpPr/>
            <p:nvPr/>
          </p:nvGrpSpPr>
          <p:grpSpPr>
            <a:xfrm>
              <a:off x="4312802" y="4088498"/>
              <a:ext cx="518397" cy="920916"/>
              <a:chOff x="-120637" y="2243125"/>
              <a:chExt cx="277025" cy="492100"/>
            </a:xfrm>
          </p:grpSpPr>
          <p:sp>
            <p:nvSpPr>
              <p:cNvPr id="813" name="Google Shape;813;p17"/>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17"/>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17"/>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17"/>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17"/>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17"/>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 name="Google Shape;819;p17"/>
            <p:cNvGrpSpPr/>
            <p:nvPr/>
          </p:nvGrpSpPr>
          <p:grpSpPr>
            <a:xfrm>
              <a:off x="-1" y="4233784"/>
              <a:ext cx="9144001" cy="920899"/>
              <a:chOff x="-1" y="4233784"/>
              <a:chExt cx="9144001" cy="920899"/>
            </a:xfrm>
          </p:grpSpPr>
          <p:sp>
            <p:nvSpPr>
              <p:cNvPr id="820" name="Google Shape;820;p17"/>
              <p:cNvSpPr/>
              <p:nvPr/>
            </p:nvSpPr>
            <p:spPr>
              <a:xfrm flipH="1">
                <a:off x="6855816" y="4233784"/>
                <a:ext cx="2288184" cy="920899"/>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17"/>
              <p:cNvSpPr/>
              <p:nvPr/>
            </p:nvSpPr>
            <p:spPr>
              <a:xfrm flipH="1">
                <a:off x="7924790" y="4875368"/>
                <a:ext cx="116417" cy="279292"/>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17"/>
              <p:cNvSpPr/>
              <p:nvPr/>
            </p:nvSpPr>
            <p:spPr>
              <a:xfrm flipH="1">
                <a:off x="8508207" y="4492390"/>
                <a:ext cx="333172" cy="572379"/>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17"/>
              <p:cNvSpPr/>
              <p:nvPr/>
            </p:nvSpPr>
            <p:spPr>
              <a:xfrm flipH="1">
                <a:off x="8190786" y="4711262"/>
                <a:ext cx="953214" cy="443404"/>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17"/>
              <p:cNvSpPr/>
              <p:nvPr/>
            </p:nvSpPr>
            <p:spPr>
              <a:xfrm>
                <a:off x="-1" y="4233784"/>
                <a:ext cx="2288184" cy="920899"/>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17"/>
              <p:cNvSpPr/>
              <p:nvPr/>
            </p:nvSpPr>
            <p:spPr>
              <a:xfrm>
                <a:off x="1102792" y="4875368"/>
                <a:ext cx="116417" cy="279292"/>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17"/>
              <p:cNvSpPr/>
              <p:nvPr/>
            </p:nvSpPr>
            <p:spPr>
              <a:xfrm>
                <a:off x="302620" y="4492390"/>
                <a:ext cx="333172" cy="572379"/>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17"/>
              <p:cNvSpPr/>
              <p:nvPr/>
            </p:nvSpPr>
            <p:spPr>
              <a:xfrm>
                <a:off x="-1" y="4711262"/>
                <a:ext cx="953214" cy="443404"/>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828" name="Shape 828"/>
        <p:cNvGrpSpPr/>
        <p:nvPr/>
      </p:nvGrpSpPr>
      <p:grpSpPr>
        <a:xfrm>
          <a:off x="0" y="0"/>
          <a:ext cx="0" cy="0"/>
          <a:chOff x="0" y="0"/>
          <a:chExt cx="0" cy="0"/>
        </a:xfrm>
      </p:grpSpPr>
      <p:sp>
        <p:nvSpPr>
          <p:cNvPr id="829" name="Google Shape;829;p18"/>
          <p:cNvSpPr txBox="1"/>
          <p:nvPr>
            <p:ph idx="1" type="subTitle"/>
          </p:nvPr>
        </p:nvSpPr>
        <p:spPr>
          <a:xfrm>
            <a:off x="720000" y="2506906"/>
            <a:ext cx="2643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0" name="Google Shape;830;p18"/>
          <p:cNvSpPr txBox="1"/>
          <p:nvPr>
            <p:ph idx="2" type="subTitle"/>
          </p:nvPr>
        </p:nvSpPr>
        <p:spPr>
          <a:xfrm>
            <a:off x="3250024" y="3440439"/>
            <a:ext cx="2643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1" name="Google Shape;831;p18"/>
          <p:cNvSpPr txBox="1"/>
          <p:nvPr>
            <p:ph idx="3" type="subTitle"/>
          </p:nvPr>
        </p:nvSpPr>
        <p:spPr>
          <a:xfrm>
            <a:off x="5780098" y="2506906"/>
            <a:ext cx="26439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32" name="Google Shape;832;p18"/>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833" name="Google Shape;833;p18"/>
          <p:cNvSpPr txBox="1"/>
          <p:nvPr>
            <p:ph idx="4" type="subTitle"/>
          </p:nvPr>
        </p:nvSpPr>
        <p:spPr>
          <a:xfrm>
            <a:off x="720000" y="2112025"/>
            <a:ext cx="2643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34" name="Google Shape;834;p18"/>
          <p:cNvSpPr txBox="1"/>
          <p:nvPr>
            <p:ph idx="5" type="subTitle"/>
          </p:nvPr>
        </p:nvSpPr>
        <p:spPr>
          <a:xfrm>
            <a:off x="5780098" y="2112025"/>
            <a:ext cx="2643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35" name="Google Shape;835;p18"/>
          <p:cNvSpPr txBox="1"/>
          <p:nvPr>
            <p:ph idx="6" type="subTitle"/>
          </p:nvPr>
        </p:nvSpPr>
        <p:spPr>
          <a:xfrm>
            <a:off x="3250024" y="3049974"/>
            <a:ext cx="26439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836" name="Shape 836"/>
        <p:cNvGrpSpPr/>
        <p:nvPr/>
      </p:nvGrpSpPr>
      <p:grpSpPr>
        <a:xfrm>
          <a:off x="0" y="0"/>
          <a:ext cx="0" cy="0"/>
          <a:chOff x="0" y="0"/>
          <a:chExt cx="0" cy="0"/>
        </a:xfrm>
      </p:grpSpPr>
      <p:sp>
        <p:nvSpPr>
          <p:cNvPr id="837" name="Google Shape;837;p19"/>
          <p:cNvSpPr/>
          <p:nvPr/>
        </p:nvSpPr>
        <p:spPr>
          <a:xfrm>
            <a:off x="-9925" y="4797851"/>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8" name="Google Shape;838;p19"/>
          <p:cNvGrpSpPr/>
          <p:nvPr/>
        </p:nvGrpSpPr>
        <p:grpSpPr>
          <a:xfrm flipH="1" rot="-545094">
            <a:off x="3424870" y="4579033"/>
            <a:ext cx="4319977" cy="935910"/>
            <a:chOff x="4963752" y="4000536"/>
            <a:chExt cx="2501340" cy="541907"/>
          </a:xfrm>
        </p:grpSpPr>
        <p:sp>
          <p:nvSpPr>
            <p:cNvPr id="839" name="Google Shape;839;p19"/>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 name="Google Shape;840;p19"/>
            <p:cNvGrpSpPr/>
            <p:nvPr/>
          </p:nvGrpSpPr>
          <p:grpSpPr>
            <a:xfrm rot="-278360">
              <a:off x="6533282" y="4037668"/>
              <a:ext cx="925757" cy="187175"/>
              <a:chOff x="1255200" y="4115196"/>
              <a:chExt cx="828298" cy="167470"/>
            </a:xfrm>
          </p:grpSpPr>
          <p:sp>
            <p:nvSpPr>
              <p:cNvPr id="841" name="Google Shape;841;p19"/>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19"/>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19"/>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19"/>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19"/>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19"/>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19"/>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19"/>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19"/>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19"/>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19"/>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19"/>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19"/>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19"/>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19"/>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19"/>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 name="Google Shape;857;p19"/>
            <p:cNvGrpSpPr/>
            <p:nvPr/>
          </p:nvGrpSpPr>
          <p:grpSpPr>
            <a:xfrm rot="-575426">
              <a:off x="4977464" y="4241675"/>
              <a:ext cx="824216" cy="233743"/>
              <a:chOff x="2436564" y="2774658"/>
              <a:chExt cx="737475" cy="209143"/>
            </a:xfrm>
          </p:grpSpPr>
          <p:sp>
            <p:nvSpPr>
              <p:cNvPr id="858" name="Google Shape;858;p19"/>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19"/>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19"/>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19"/>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1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19"/>
            <p:cNvGrpSpPr/>
            <p:nvPr/>
          </p:nvGrpSpPr>
          <p:grpSpPr>
            <a:xfrm rot="-263875">
              <a:off x="5836717" y="4098665"/>
              <a:ext cx="813287" cy="233323"/>
              <a:chOff x="2447923" y="2707800"/>
              <a:chExt cx="727715" cy="208774"/>
            </a:xfrm>
          </p:grpSpPr>
          <p:sp>
            <p:nvSpPr>
              <p:cNvPr id="864" name="Google Shape;864;p19"/>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19"/>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19"/>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19"/>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1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9" name="Google Shape;869;p19"/>
          <p:cNvSpPr/>
          <p:nvPr/>
        </p:nvSpPr>
        <p:spPr>
          <a:xfrm>
            <a:off x="924106" y="4792551"/>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19"/>
          <p:cNvSpPr/>
          <p:nvPr/>
        </p:nvSpPr>
        <p:spPr>
          <a:xfrm flipH="1">
            <a:off x="-9919" y="4792551"/>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19"/>
          <p:cNvSpPr/>
          <p:nvPr/>
        </p:nvSpPr>
        <p:spPr>
          <a:xfrm>
            <a:off x="7791653" y="4797846"/>
            <a:ext cx="362152" cy="234728"/>
          </a:xfrm>
          <a:custGeom>
            <a:rect b="b" l="l" r="r" t="t"/>
            <a:pathLst>
              <a:path extrusionOk="0" h="5975" w="9218">
                <a:moveTo>
                  <a:pt x="7670" y="2774"/>
                </a:moveTo>
                <a:lnTo>
                  <a:pt x="7660" y="2721"/>
                </a:lnTo>
                <a:cubicBezTo>
                  <a:pt x="7596" y="2891"/>
                  <a:pt x="7606" y="3265"/>
                  <a:pt x="7425" y="3403"/>
                </a:cubicBezTo>
                <a:cubicBezTo>
                  <a:pt x="7372" y="3457"/>
                  <a:pt x="7340" y="3457"/>
                  <a:pt x="7265" y="3478"/>
                </a:cubicBezTo>
                <a:cubicBezTo>
                  <a:pt x="7265" y="3798"/>
                  <a:pt x="7148" y="3595"/>
                  <a:pt x="7084" y="3585"/>
                </a:cubicBezTo>
                <a:cubicBezTo>
                  <a:pt x="7062" y="3606"/>
                  <a:pt x="7052" y="3638"/>
                  <a:pt x="7041" y="3659"/>
                </a:cubicBezTo>
                <a:cubicBezTo>
                  <a:pt x="6988" y="3734"/>
                  <a:pt x="6945" y="3777"/>
                  <a:pt x="6870" y="3830"/>
                </a:cubicBezTo>
                <a:cubicBezTo>
                  <a:pt x="6753" y="3905"/>
                  <a:pt x="6668" y="3937"/>
                  <a:pt x="6518" y="3916"/>
                </a:cubicBezTo>
                <a:cubicBezTo>
                  <a:pt x="6497" y="4012"/>
                  <a:pt x="6497" y="4097"/>
                  <a:pt x="6476" y="4182"/>
                </a:cubicBezTo>
                <a:cubicBezTo>
                  <a:pt x="6454" y="4289"/>
                  <a:pt x="6390" y="4278"/>
                  <a:pt x="6412" y="4438"/>
                </a:cubicBezTo>
                <a:cubicBezTo>
                  <a:pt x="6422" y="4524"/>
                  <a:pt x="6337" y="4694"/>
                  <a:pt x="6294" y="4790"/>
                </a:cubicBezTo>
                <a:cubicBezTo>
                  <a:pt x="6273" y="4854"/>
                  <a:pt x="6273" y="4844"/>
                  <a:pt x="6284" y="4918"/>
                </a:cubicBezTo>
                <a:cubicBezTo>
                  <a:pt x="6316" y="5089"/>
                  <a:pt x="6401" y="5281"/>
                  <a:pt x="6412" y="5398"/>
                </a:cubicBezTo>
                <a:cubicBezTo>
                  <a:pt x="6412" y="5462"/>
                  <a:pt x="6390" y="5473"/>
                  <a:pt x="6476" y="5558"/>
                </a:cubicBezTo>
                <a:cubicBezTo>
                  <a:pt x="6518" y="5590"/>
                  <a:pt x="6657" y="5740"/>
                  <a:pt x="6625" y="5793"/>
                </a:cubicBezTo>
                <a:cubicBezTo>
                  <a:pt x="6593" y="5814"/>
                  <a:pt x="6540" y="5804"/>
                  <a:pt x="6497" y="5804"/>
                </a:cubicBezTo>
                <a:cubicBezTo>
                  <a:pt x="6508" y="5846"/>
                  <a:pt x="6550" y="5868"/>
                  <a:pt x="6561" y="5910"/>
                </a:cubicBezTo>
                <a:cubicBezTo>
                  <a:pt x="6486" y="5974"/>
                  <a:pt x="6081" y="5953"/>
                  <a:pt x="6028" y="5921"/>
                </a:cubicBezTo>
                <a:cubicBezTo>
                  <a:pt x="5900" y="5857"/>
                  <a:pt x="6006" y="5654"/>
                  <a:pt x="5953" y="5601"/>
                </a:cubicBezTo>
                <a:cubicBezTo>
                  <a:pt x="5921" y="5569"/>
                  <a:pt x="5868" y="5601"/>
                  <a:pt x="5846" y="5516"/>
                </a:cubicBezTo>
                <a:cubicBezTo>
                  <a:pt x="5836" y="5441"/>
                  <a:pt x="5868" y="5228"/>
                  <a:pt x="5868" y="5132"/>
                </a:cubicBezTo>
                <a:cubicBezTo>
                  <a:pt x="5878" y="5004"/>
                  <a:pt x="5878" y="4876"/>
                  <a:pt x="5889" y="4748"/>
                </a:cubicBezTo>
                <a:cubicBezTo>
                  <a:pt x="5889" y="4673"/>
                  <a:pt x="5910" y="4620"/>
                  <a:pt x="5868" y="4566"/>
                </a:cubicBezTo>
                <a:cubicBezTo>
                  <a:pt x="5804" y="4460"/>
                  <a:pt x="5793" y="4374"/>
                  <a:pt x="5782" y="4246"/>
                </a:cubicBezTo>
                <a:cubicBezTo>
                  <a:pt x="5782" y="4172"/>
                  <a:pt x="5772" y="4140"/>
                  <a:pt x="5750" y="4076"/>
                </a:cubicBezTo>
                <a:cubicBezTo>
                  <a:pt x="5718" y="3969"/>
                  <a:pt x="5686" y="3862"/>
                  <a:pt x="5676" y="3745"/>
                </a:cubicBezTo>
                <a:cubicBezTo>
                  <a:pt x="5537" y="3659"/>
                  <a:pt x="5377" y="3595"/>
                  <a:pt x="5185" y="3553"/>
                </a:cubicBezTo>
                <a:cubicBezTo>
                  <a:pt x="4982" y="3499"/>
                  <a:pt x="4822" y="3553"/>
                  <a:pt x="4598" y="3606"/>
                </a:cubicBezTo>
                <a:cubicBezTo>
                  <a:pt x="4502" y="3627"/>
                  <a:pt x="4065" y="3723"/>
                  <a:pt x="4022" y="3745"/>
                </a:cubicBezTo>
                <a:cubicBezTo>
                  <a:pt x="3841" y="3841"/>
                  <a:pt x="3734" y="3894"/>
                  <a:pt x="3510" y="3937"/>
                </a:cubicBezTo>
                <a:lnTo>
                  <a:pt x="3510" y="4065"/>
                </a:lnTo>
                <a:cubicBezTo>
                  <a:pt x="3467" y="4108"/>
                  <a:pt x="3329" y="4161"/>
                  <a:pt x="3286" y="4076"/>
                </a:cubicBezTo>
                <a:cubicBezTo>
                  <a:pt x="3222" y="3948"/>
                  <a:pt x="3190" y="3873"/>
                  <a:pt x="3073" y="3798"/>
                </a:cubicBezTo>
                <a:cubicBezTo>
                  <a:pt x="3041" y="3788"/>
                  <a:pt x="2785" y="3723"/>
                  <a:pt x="2699" y="3702"/>
                </a:cubicBezTo>
                <a:cubicBezTo>
                  <a:pt x="2593" y="3670"/>
                  <a:pt x="2454" y="3595"/>
                  <a:pt x="2379" y="3531"/>
                </a:cubicBezTo>
                <a:cubicBezTo>
                  <a:pt x="2326" y="3478"/>
                  <a:pt x="2187" y="3339"/>
                  <a:pt x="2134" y="3297"/>
                </a:cubicBezTo>
                <a:cubicBezTo>
                  <a:pt x="2038" y="3233"/>
                  <a:pt x="2038" y="3233"/>
                  <a:pt x="1899" y="3211"/>
                </a:cubicBezTo>
                <a:cubicBezTo>
                  <a:pt x="1846" y="3425"/>
                  <a:pt x="1835" y="3531"/>
                  <a:pt x="1686" y="3702"/>
                </a:cubicBezTo>
                <a:cubicBezTo>
                  <a:pt x="1633" y="3766"/>
                  <a:pt x="1643" y="3788"/>
                  <a:pt x="1622" y="3884"/>
                </a:cubicBezTo>
                <a:cubicBezTo>
                  <a:pt x="1547" y="4236"/>
                  <a:pt x="1483" y="3990"/>
                  <a:pt x="1409" y="4598"/>
                </a:cubicBezTo>
                <a:cubicBezTo>
                  <a:pt x="1366" y="4982"/>
                  <a:pt x="1441" y="5238"/>
                  <a:pt x="1611" y="5526"/>
                </a:cubicBezTo>
                <a:cubicBezTo>
                  <a:pt x="1675" y="5633"/>
                  <a:pt x="1675" y="5590"/>
                  <a:pt x="1729" y="5644"/>
                </a:cubicBezTo>
                <a:cubicBezTo>
                  <a:pt x="1761" y="5676"/>
                  <a:pt x="1878" y="5900"/>
                  <a:pt x="1899" y="5942"/>
                </a:cubicBezTo>
                <a:lnTo>
                  <a:pt x="1878" y="5953"/>
                </a:lnTo>
                <a:lnTo>
                  <a:pt x="1355" y="5953"/>
                </a:lnTo>
                <a:cubicBezTo>
                  <a:pt x="1344" y="5942"/>
                  <a:pt x="1344" y="5942"/>
                  <a:pt x="1334" y="5932"/>
                </a:cubicBezTo>
                <a:cubicBezTo>
                  <a:pt x="1323" y="5910"/>
                  <a:pt x="1280" y="5782"/>
                  <a:pt x="1270" y="5761"/>
                </a:cubicBezTo>
                <a:cubicBezTo>
                  <a:pt x="1120" y="5740"/>
                  <a:pt x="1163" y="5686"/>
                  <a:pt x="1120" y="5580"/>
                </a:cubicBezTo>
                <a:cubicBezTo>
                  <a:pt x="1056" y="5441"/>
                  <a:pt x="950" y="5078"/>
                  <a:pt x="950" y="4908"/>
                </a:cubicBezTo>
                <a:cubicBezTo>
                  <a:pt x="950" y="4833"/>
                  <a:pt x="960" y="4833"/>
                  <a:pt x="907" y="4801"/>
                </a:cubicBezTo>
                <a:cubicBezTo>
                  <a:pt x="811" y="5036"/>
                  <a:pt x="790" y="5526"/>
                  <a:pt x="939" y="5761"/>
                </a:cubicBezTo>
                <a:cubicBezTo>
                  <a:pt x="960" y="5793"/>
                  <a:pt x="1056" y="5910"/>
                  <a:pt x="1099" y="5953"/>
                </a:cubicBezTo>
                <a:lnTo>
                  <a:pt x="491" y="5953"/>
                </a:lnTo>
                <a:cubicBezTo>
                  <a:pt x="491" y="5889"/>
                  <a:pt x="502" y="5814"/>
                  <a:pt x="491" y="5772"/>
                </a:cubicBezTo>
                <a:cubicBezTo>
                  <a:pt x="246" y="5761"/>
                  <a:pt x="331" y="5612"/>
                  <a:pt x="352" y="5494"/>
                </a:cubicBezTo>
                <a:cubicBezTo>
                  <a:pt x="406" y="5217"/>
                  <a:pt x="395" y="4812"/>
                  <a:pt x="395" y="4524"/>
                </a:cubicBezTo>
                <a:cubicBezTo>
                  <a:pt x="395" y="4449"/>
                  <a:pt x="395" y="4364"/>
                  <a:pt x="395" y="4278"/>
                </a:cubicBezTo>
                <a:cubicBezTo>
                  <a:pt x="395" y="4204"/>
                  <a:pt x="384" y="4289"/>
                  <a:pt x="374" y="4172"/>
                </a:cubicBezTo>
                <a:cubicBezTo>
                  <a:pt x="363" y="4129"/>
                  <a:pt x="363" y="4108"/>
                  <a:pt x="320" y="4097"/>
                </a:cubicBezTo>
                <a:cubicBezTo>
                  <a:pt x="320" y="4342"/>
                  <a:pt x="416" y="4289"/>
                  <a:pt x="374" y="4406"/>
                </a:cubicBezTo>
                <a:cubicBezTo>
                  <a:pt x="352" y="4460"/>
                  <a:pt x="352" y="4449"/>
                  <a:pt x="320" y="4481"/>
                </a:cubicBezTo>
                <a:cubicBezTo>
                  <a:pt x="310" y="4588"/>
                  <a:pt x="342" y="4609"/>
                  <a:pt x="299" y="4716"/>
                </a:cubicBezTo>
                <a:cubicBezTo>
                  <a:pt x="299" y="4534"/>
                  <a:pt x="278" y="4396"/>
                  <a:pt x="256" y="4214"/>
                </a:cubicBezTo>
                <a:cubicBezTo>
                  <a:pt x="235" y="4268"/>
                  <a:pt x="256" y="4257"/>
                  <a:pt x="224" y="4310"/>
                </a:cubicBezTo>
                <a:cubicBezTo>
                  <a:pt x="203" y="4342"/>
                  <a:pt x="214" y="4385"/>
                  <a:pt x="224" y="4428"/>
                </a:cubicBezTo>
                <a:cubicBezTo>
                  <a:pt x="224" y="4502"/>
                  <a:pt x="235" y="4588"/>
                  <a:pt x="182" y="4641"/>
                </a:cubicBezTo>
                <a:cubicBezTo>
                  <a:pt x="224" y="4417"/>
                  <a:pt x="192" y="4534"/>
                  <a:pt x="192" y="4342"/>
                </a:cubicBezTo>
                <a:cubicBezTo>
                  <a:pt x="192" y="4310"/>
                  <a:pt x="246" y="4214"/>
                  <a:pt x="182" y="4097"/>
                </a:cubicBezTo>
                <a:cubicBezTo>
                  <a:pt x="139" y="4129"/>
                  <a:pt x="150" y="4214"/>
                  <a:pt x="160" y="4268"/>
                </a:cubicBezTo>
                <a:cubicBezTo>
                  <a:pt x="171" y="4321"/>
                  <a:pt x="182" y="4374"/>
                  <a:pt x="128" y="4438"/>
                </a:cubicBezTo>
                <a:cubicBezTo>
                  <a:pt x="139" y="4332"/>
                  <a:pt x="160" y="4374"/>
                  <a:pt x="128" y="4268"/>
                </a:cubicBezTo>
                <a:cubicBezTo>
                  <a:pt x="107" y="4214"/>
                  <a:pt x="107" y="4150"/>
                  <a:pt x="118" y="4086"/>
                </a:cubicBezTo>
                <a:cubicBezTo>
                  <a:pt x="139" y="3884"/>
                  <a:pt x="150" y="3990"/>
                  <a:pt x="86" y="3841"/>
                </a:cubicBezTo>
                <a:cubicBezTo>
                  <a:pt x="86" y="3820"/>
                  <a:pt x="75" y="3777"/>
                  <a:pt x="75" y="3766"/>
                </a:cubicBezTo>
                <a:cubicBezTo>
                  <a:pt x="11" y="3862"/>
                  <a:pt x="171" y="4076"/>
                  <a:pt x="54" y="4172"/>
                </a:cubicBezTo>
                <a:cubicBezTo>
                  <a:pt x="75" y="4076"/>
                  <a:pt x="54" y="4044"/>
                  <a:pt x="43" y="3948"/>
                </a:cubicBezTo>
                <a:cubicBezTo>
                  <a:pt x="22" y="3852"/>
                  <a:pt x="32" y="3830"/>
                  <a:pt x="32" y="3734"/>
                </a:cubicBezTo>
                <a:cubicBezTo>
                  <a:pt x="32" y="3670"/>
                  <a:pt x="11" y="3585"/>
                  <a:pt x="11" y="3510"/>
                </a:cubicBezTo>
                <a:cubicBezTo>
                  <a:pt x="0" y="3371"/>
                  <a:pt x="32" y="3371"/>
                  <a:pt x="64" y="3318"/>
                </a:cubicBezTo>
                <a:cubicBezTo>
                  <a:pt x="128" y="3222"/>
                  <a:pt x="64" y="2998"/>
                  <a:pt x="96" y="2870"/>
                </a:cubicBezTo>
                <a:cubicBezTo>
                  <a:pt x="128" y="2742"/>
                  <a:pt x="160" y="2603"/>
                  <a:pt x="192" y="2475"/>
                </a:cubicBezTo>
                <a:cubicBezTo>
                  <a:pt x="224" y="2294"/>
                  <a:pt x="235" y="2219"/>
                  <a:pt x="214" y="2027"/>
                </a:cubicBezTo>
                <a:cubicBezTo>
                  <a:pt x="203" y="1878"/>
                  <a:pt x="192" y="1729"/>
                  <a:pt x="192" y="1569"/>
                </a:cubicBezTo>
                <a:cubicBezTo>
                  <a:pt x="182" y="1270"/>
                  <a:pt x="235" y="993"/>
                  <a:pt x="320" y="726"/>
                </a:cubicBezTo>
                <a:cubicBezTo>
                  <a:pt x="459" y="246"/>
                  <a:pt x="907" y="1"/>
                  <a:pt x="1355" y="97"/>
                </a:cubicBezTo>
                <a:cubicBezTo>
                  <a:pt x="1419" y="118"/>
                  <a:pt x="1473" y="139"/>
                  <a:pt x="1537" y="150"/>
                </a:cubicBezTo>
                <a:cubicBezTo>
                  <a:pt x="1825" y="182"/>
                  <a:pt x="2113" y="193"/>
                  <a:pt x="2401" y="235"/>
                </a:cubicBezTo>
                <a:cubicBezTo>
                  <a:pt x="2539" y="246"/>
                  <a:pt x="2646" y="278"/>
                  <a:pt x="2785" y="321"/>
                </a:cubicBezTo>
                <a:cubicBezTo>
                  <a:pt x="2966" y="363"/>
                  <a:pt x="3371" y="385"/>
                  <a:pt x="3606" y="427"/>
                </a:cubicBezTo>
                <a:cubicBezTo>
                  <a:pt x="3787" y="459"/>
                  <a:pt x="3926" y="513"/>
                  <a:pt x="3979" y="523"/>
                </a:cubicBezTo>
                <a:cubicBezTo>
                  <a:pt x="4278" y="566"/>
                  <a:pt x="4577" y="566"/>
                  <a:pt x="4886" y="545"/>
                </a:cubicBezTo>
                <a:cubicBezTo>
                  <a:pt x="5323" y="513"/>
                  <a:pt x="5345" y="470"/>
                  <a:pt x="5718" y="385"/>
                </a:cubicBezTo>
                <a:cubicBezTo>
                  <a:pt x="5974" y="321"/>
                  <a:pt x="5974" y="353"/>
                  <a:pt x="6177" y="342"/>
                </a:cubicBezTo>
                <a:cubicBezTo>
                  <a:pt x="6454" y="310"/>
                  <a:pt x="6753" y="11"/>
                  <a:pt x="7382" y="139"/>
                </a:cubicBezTo>
                <a:cubicBezTo>
                  <a:pt x="7425" y="150"/>
                  <a:pt x="7478" y="150"/>
                  <a:pt x="7521" y="150"/>
                </a:cubicBezTo>
                <a:cubicBezTo>
                  <a:pt x="7564" y="150"/>
                  <a:pt x="7606" y="139"/>
                  <a:pt x="7649" y="150"/>
                </a:cubicBezTo>
                <a:cubicBezTo>
                  <a:pt x="7766" y="182"/>
                  <a:pt x="7670" y="203"/>
                  <a:pt x="7830" y="139"/>
                </a:cubicBezTo>
                <a:cubicBezTo>
                  <a:pt x="8012" y="65"/>
                  <a:pt x="8086" y="65"/>
                  <a:pt x="8225" y="139"/>
                </a:cubicBezTo>
                <a:cubicBezTo>
                  <a:pt x="8278" y="171"/>
                  <a:pt x="8332" y="203"/>
                  <a:pt x="8385" y="225"/>
                </a:cubicBezTo>
                <a:cubicBezTo>
                  <a:pt x="8460" y="267"/>
                  <a:pt x="8492" y="299"/>
                  <a:pt x="8556" y="289"/>
                </a:cubicBezTo>
                <a:cubicBezTo>
                  <a:pt x="8630" y="278"/>
                  <a:pt x="8716" y="267"/>
                  <a:pt x="8801" y="246"/>
                </a:cubicBezTo>
                <a:cubicBezTo>
                  <a:pt x="8886" y="214"/>
                  <a:pt x="8908" y="182"/>
                  <a:pt x="8972" y="150"/>
                </a:cubicBezTo>
                <a:cubicBezTo>
                  <a:pt x="9036" y="118"/>
                  <a:pt x="9121" y="97"/>
                  <a:pt x="9164" y="139"/>
                </a:cubicBezTo>
                <a:cubicBezTo>
                  <a:pt x="9217" y="203"/>
                  <a:pt x="9196" y="267"/>
                  <a:pt x="9185" y="331"/>
                </a:cubicBezTo>
                <a:cubicBezTo>
                  <a:pt x="9164" y="353"/>
                  <a:pt x="9068" y="683"/>
                  <a:pt x="8844" y="715"/>
                </a:cubicBezTo>
                <a:cubicBezTo>
                  <a:pt x="8854" y="822"/>
                  <a:pt x="8833" y="865"/>
                  <a:pt x="8780" y="939"/>
                </a:cubicBezTo>
                <a:cubicBezTo>
                  <a:pt x="8716" y="1025"/>
                  <a:pt x="8801" y="1046"/>
                  <a:pt x="8726" y="1163"/>
                </a:cubicBezTo>
                <a:cubicBezTo>
                  <a:pt x="8694" y="1217"/>
                  <a:pt x="8705" y="1217"/>
                  <a:pt x="8726" y="1270"/>
                </a:cubicBezTo>
                <a:cubicBezTo>
                  <a:pt x="8758" y="1334"/>
                  <a:pt x="8790" y="1441"/>
                  <a:pt x="8844" y="1483"/>
                </a:cubicBezTo>
                <a:cubicBezTo>
                  <a:pt x="8865" y="1505"/>
                  <a:pt x="8982" y="1569"/>
                  <a:pt x="9004" y="1611"/>
                </a:cubicBezTo>
                <a:cubicBezTo>
                  <a:pt x="9025" y="1654"/>
                  <a:pt x="8993" y="1675"/>
                  <a:pt x="8993" y="1729"/>
                </a:cubicBezTo>
                <a:cubicBezTo>
                  <a:pt x="9014" y="1942"/>
                  <a:pt x="9004" y="1867"/>
                  <a:pt x="8940" y="1963"/>
                </a:cubicBezTo>
                <a:cubicBezTo>
                  <a:pt x="8886" y="2027"/>
                  <a:pt x="8790" y="2038"/>
                  <a:pt x="8694" y="2038"/>
                </a:cubicBezTo>
                <a:cubicBezTo>
                  <a:pt x="8620" y="2038"/>
                  <a:pt x="8662" y="2059"/>
                  <a:pt x="8598" y="2091"/>
                </a:cubicBezTo>
                <a:cubicBezTo>
                  <a:pt x="8556" y="2113"/>
                  <a:pt x="8513" y="2113"/>
                  <a:pt x="8470" y="2102"/>
                </a:cubicBezTo>
                <a:cubicBezTo>
                  <a:pt x="8385" y="2230"/>
                  <a:pt x="8310" y="2155"/>
                  <a:pt x="8225" y="2241"/>
                </a:cubicBezTo>
                <a:cubicBezTo>
                  <a:pt x="8140" y="2326"/>
                  <a:pt x="8012" y="2283"/>
                  <a:pt x="7916" y="2294"/>
                </a:cubicBezTo>
                <a:cubicBezTo>
                  <a:pt x="7862" y="2390"/>
                  <a:pt x="7905" y="2433"/>
                  <a:pt x="7777" y="2614"/>
                </a:cubicBezTo>
                <a:cubicBezTo>
                  <a:pt x="7745" y="2667"/>
                  <a:pt x="7681" y="2699"/>
                  <a:pt x="7670" y="2753"/>
                </a:cubicBezTo>
                <a:cubicBezTo>
                  <a:pt x="7670" y="2753"/>
                  <a:pt x="7670" y="2763"/>
                  <a:pt x="7670" y="2774"/>
                </a:cubicBezTo>
                <a:close/>
                <a:moveTo>
                  <a:pt x="406" y="4129"/>
                </a:moveTo>
                <a:cubicBezTo>
                  <a:pt x="406" y="4076"/>
                  <a:pt x="416" y="4033"/>
                  <a:pt x="416" y="3990"/>
                </a:cubicBezTo>
                <a:cubicBezTo>
                  <a:pt x="427" y="3937"/>
                  <a:pt x="416" y="3894"/>
                  <a:pt x="427" y="3841"/>
                </a:cubicBezTo>
                <a:cubicBezTo>
                  <a:pt x="448" y="3734"/>
                  <a:pt x="502" y="3702"/>
                  <a:pt x="534" y="3659"/>
                </a:cubicBezTo>
                <a:cubicBezTo>
                  <a:pt x="598" y="3585"/>
                  <a:pt x="694" y="3329"/>
                  <a:pt x="694" y="3211"/>
                </a:cubicBezTo>
                <a:cubicBezTo>
                  <a:pt x="694" y="3105"/>
                  <a:pt x="662" y="3051"/>
                  <a:pt x="619" y="2977"/>
                </a:cubicBezTo>
                <a:cubicBezTo>
                  <a:pt x="598" y="2945"/>
                  <a:pt x="587" y="2913"/>
                  <a:pt x="576" y="2881"/>
                </a:cubicBezTo>
                <a:cubicBezTo>
                  <a:pt x="523" y="2795"/>
                  <a:pt x="480" y="2646"/>
                  <a:pt x="459" y="2561"/>
                </a:cubicBezTo>
                <a:cubicBezTo>
                  <a:pt x="438" y="2486"/>
                  <a:pt x="416" y="2401"/>
                  <a:pt x="384" y="2326"/>
                </a:cubicBezTo>
                <a:cubicBezTo>
                  <a:pt x="342" y="2390"/>
                  <a:pt x="384" y="2571"/>
                  <a:pt x="395" y="2635"/>
                </a:cubicBezTo>
                <a:cubicBezTo>
                  <a:pt x="427" y="2817"/>
                  <a:pt x="406" y="2891"/>
                  <a:pt x="416" y="2934"/>
                </a:cubicBezTo>
                <a:cubicBezTo>
                  <a:pt x="427" y="3019"/>
                  <a:pt x="438" y="2998"/>
                  <a:pt x="427" y="3083"/>
                </a:cubicBezTo>
                <a:cubicBezTo>
                  <a:pt x="427" y="3126"/>
                  <a:pt x="448" y="3190"/>
                  <a:pt x="448" y="3233"/>
                </a:cubicBezTo>
                <a:cubicBezTo>
                  <a:pt x="470" y="3382"/>
                  <a:pt x="523" y="3425"/>
                  <a:pt x="427" y="3499"/>
                </a:cubicBezTo>
                <a:cubicBezTo>
                  <a:pt x="470" y="3681"/>
                  <a:pt x="384" y="3691"/>
                  <a:pt x="384" y="3809"/>
                </a:cubicBezTo>
                <a:cubicBezTo>
                  <a:pt x="384" y="3852"/>
                  <a:pt x="395" y="3862"/>
                  <a:pt x="384" y="3905"/>
                </a:cubicBezTo>
                <a:cubicBezTo>
                  <a:pt x="363" y="3948"/>
                  <a:pt x="363" y="3937"/>
                  <a:pt x="374" y="3980"/>
                </a:cubicBezTo>
                <a:cubicBezTo>
                  <a:pt x="384" y="4022"/>
                  <a:pt x="395" y="4086"/>
                  <a:pt x="406" y="4129"/>
                </a:cubicBezTo>
                <a:lnTo>
                  <a:pt x="406" y="4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 name="Google Shape;872;p19"/>
          <p:cNvGrpSpPr/>
          <p:nvPr/>
        </p:nvGrpSpPr>
        <p:grpSpPr>
          <a:xfrm>
            <a:off x="8552250" y="4305738"/>
            <a:ext cx="277025" cy="492100"/>
            <a:chOff x="-120637" y="2243125"/>
            <a:chExt cx="277025" cy="492100"/>
          </a:xfrm>
        </p:grpSpPr>
        <p:sp>
          <p:nvSpPr>
            <p:cNvPr id="873" name="Google Shape;873;p19"/>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19"/>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19"/>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19"/>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19"/>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19"/>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 name="Google Shape;879;p19"/>
          <p:cNvGrpSpPr/>
          <p:nvPr/>
        </p:nvGrpSpPr>
        <p:grpSpPr>
          <a:xfrm>
            <a:off x="234250" y="4305738"/>
            <a:ext cx="277025" cy="492100"/>
            <a:chOff x="-120637" y="2243125"/>
            <a:chExt cx="277025" cy="492100"/>
          </a:xfrm>
        </p:grpSpPr>
        <p:sp>
          <p:nvSpPr>
            <p:cNvPr id="880" name="Google Shape;880;p19"/>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19"/>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19"/>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19"/>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19"/>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19"/>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 name="Google Shape;886;p19"/>
          <p:cNvSpPr txBox="1"/>
          <p:nvPr>
            <p:ph idx="1" type="subTitle"/>
          </p:nvPr>
        </p:nvSpPr>
        <p:spPr>
          <a:xfrm>
            <a:off x="719975" y="2313863"/>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7" name="Google Shape;887;p19"/>
          <p:cNvSpPr txBox="1"/>
          <p:nvPr>
            <p:ph idx="2" type="subTitle"/>
          </p:nvPr>
        </p:nvSpPr>
        <p:spPr>
          <a:xfrm>
            <a:off x="3370648" y="2313863"/>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8" name="Google Shape;888;p19"/>
          <p:cNvSpPr txBox="1"/>
          <p:nvPr>
            <p:ph idx="3" type="subTitle"/>
          </p:nvPr>
        </p:nvSpPr>
        <p:spPr>
          <a:xfrm>
            <a:off x="719975" y="4069112"/>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89" name="Google Shape;889;p19"/>
          <p:cNvSpPr txBox="1"/>
          <p:nvPr>
            <p:ph idx="4" type="subTitle"/>
          </p:nvPr>
        </p:nvSpPr>
        <p:spPr>
          <a:xfrm>
            <a:off x="3370648" y="4069112"/>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0" name="Google Shape;890;p19"/>
          <p:cNvSpPr txBox="1"/>
          <p:nvPr>
            <p:ph idx="5" type="subTitle"/>
          </p:nvPr>
        </p:nvSpPr>
        <p:spPr>
          <a:xfrm>
            <a:off x="6021328" y="2313863"/>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1" name="Google Shape;891;p19"/>
          <p:cNvSpPr txBox="1"/>
          <p:nvPr>
            <p:ph idx="6" type="subTitle"/>
          </p:nvPr>
        </p:nvSpPr>
        <p:spPr>
          <a:xfrm>
            <a:off x="6021328" y="4069112"/>
            <a:ext cx="2402700" cy="523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92" name="Google Shape;892;p1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93" name="Google Shape;893;p19"/>
          <p:cNvSpPr txBox="1"/>
          <p:nvPr>
            <p:ph idx="7" type="subTitle"/>
          </p:nvPr>
        </p:nvSpPr>
        <p:spPr>
          <a:xfrm>
            <a:off x="719975" y="1970825"/>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94" name="Google Shape;894;p19"/>
          <p:cNvSpPr txBox="1"/>
          <p:nvPr>
            <p:ph idx="8" type="subTitle"/>
          </p:nvPr>
        </p:nvSpPr>
        <p:spPr>
          <a:xfrm>
            <a:off x="3370651" y="1970825"/>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95" name="Google Shape;895;p19"/>
          <p:cNvSpPr txBox="1"/>
          <p:nvPr>
            <p:ph idx="9" type="subTitle"/>
          </p:nvPr>
        </p:nvSpPr>
        <p:spPr>
          <a:xfrm>
            <a:off x="6021335" y="1970825"/>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96" name="Google Shape;896;p19"/>
          <p:cNvSpPr txBox="1"/>
          <p:nvPr>
            <p:ph idx="13" type="subTitle"/>
          </p:nvPr>
        </p:nvSpPr>
        <p:spPr>
          <a:xfrm>
            <a:off x="719975" y="3727400"/>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97" name="Google Shape;897;p19"/>
          <p:cNvSpPr txBox="1"/>
          <p:nvPr>
            <p:ph idx="14" type="subTitle"/>
          </p:nvPr>
        </p:nvSpPr>
        <p:spPr>
          <a:xfrm>
            <a:off x="3370657" y="3727400"/>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898" name="Google Shape;898;p19"/>
          <p:cNvSpPr txBox="1"/>
          <p:nvPr>
            <p:ph idx="15" type="subTitle"/>
          </p:nvPr>
        </p:nvSpPr>
        <p:spPr>
          <a:xfrm>
            <a:off x="6021339" y="3727400"/>
            <a:ext cx="24027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899" name="Shape 899"/>
        <p:cNvGrpSpPr/>
        <p:nvPr/>
      </p:nvGrpSpPr>
      <p:grpSpPr>
        <a:xfrm>
          <a:off x="0" y="0"/>
          <a:ext cx="0" cy="0"/>
          <a:chOff x="0" y="0"/>
          <a:chExt cx="0" cy="0"/>
        </a:xfrm>
      </p:grpSpPr>
      <p:sp>
        <p:nvSpPr>
          <p:cNvPr id="900" name="Google Shape;900;p20"/>
          <p:cNvSpPr txBox="1"/>
          <p:nvPr>
            <p:ph hasCustomPrompt="1" type="title"/>
          </p:nvPr>
        </p:nvSpPr>
        <p:spPr>
          <a:xfrm>
            <a:off x="2642525" y="691888"/>
            <a:ext cx="38589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b="1" sz="5000"/>
            </a:lvl1pPr>
            <a:lvl2pPr lvl="1" rtl="0" algn="ctr">
              <a:spcBef>
                <a:spcPts val="0"/>
              </a:spcBef>
              <a:spcAft>
                <a:spcPts val="0"/>
              </a:spcAft>
              <a:buSzPts val="6200"/>
              <a:buNone/>
              <a:defRPr b="1" sz="6200"/>
            </a:lvl2pPr>
            <a:lvl3pPr lvl="2" rtl="0" algn="ctr">
              <a:spcBef>
                <a:spcPts val="0"/>
              </a:spcBef>
              <a:spcAft>
                <a:spcPts val="0"/>
              </a:spcAft>
              <a:buSzPts val="6200"/>
              <a:buNone/>
              <a:defRPr b="1" sz="6200"/>
            </a:lvl3pPr>
            <a:lvl4pPr lvl="3" rtl="0" algn="ctr">
              <a:spcBef>
                <a:spcPts val="0"/>
              </a:spcBef>
              <a:spcAft>
                <a:spcPts val="0"/>
              </a:spcAft>
              <a:buSzPts val="6200"/>
              <a:buNone/>
              <a:defRPr b="1" sz="6200"/>
            </a:lvl4pPr>
            <a:lvl5pPr lvl="4" rtl="0" algn="ctr">
              <a:spcBef>
                <a:spcPts val="0"/>
              </a:spcBef>
              <a:spcAft>
                <a:spcPts val="0"/>
              </a:spcAft>
              <a:buSzPts val="6200"/>
              <a:buNone/>
              <a:defRPr b="1" sz="6200"/>
            </a:lvl5pPr>
            <a:lvl6pPr lvl="5" rtl="0" algn="ctr">
              <a:spcBef>
                <a:spcPts val="0"/>
              </a:spcBef>
              <a:spcAft>
                <a:spcPts val="0"/>
              </a:spcAft>
              <a:buSzPts val="6200"/>
              <a:buNone/>
              <a:defRPr b="1" sz="6200"/>
            </a:lvl6pPr>
            <a:lvl7pPr lvl="6" rtl="0" algn="ctr">
              <a:spcBef>
                <a:spcPts val="0"/>
              </a:spcBef>
              <a:spcAft>
                <a:spcPts val="0"/>
              </a:spcAft>
              <a:buSzPts val="6200"/>
              <a:buNone/>
              <a:defRPr b="1" sz="6200"/>
            </a:lvl7pPr>
            <a:lvl8pPr lvl="7" rtl="0" algn="ctr">
              <a:spcBef>
                <a:spcPts val="0"/>
              </a:spcBef>
              <a:spcAft>
                <a:spcPts val="0"/>
              </a:spcAft>
              <a:buSzPts val="6200"/>
              <a:buNone/>
              <a:defRPr b="1" sz="6200"/>
            </a:lvl8pPr>
            <a:lvl9pPr lvl="8" rtl="0" algn="ctr">
              <a:spcBef>
                <a:spcPts val="0"/>
              </a:spcBef>
              <a:spcAft>
                <a:spcPts val="0"/>
              </a:spcAft>
              <a:buSzPts val="6200"/>
              <a:buNone/>
              <a:defRPr b="1" sz="6200"/>
            </a:lvl9pPr>
          </a:lstStyle>
          <a:p>
            <a:r>
              <a:t>xx%</a:t>
            </a:r>
          </a:p>
        </p:txBody>
      </p:sp>
      <p:sp>
        <p:nvSpPr>
          <p:cNvPr id="901" name="Google Shape;901;p20"/>
          <p:cNvSpPr txBox="1"/>
          <p:nvPr>
            <p:ph idx="1" type="subTitle"/>
          </p:nvPr>
        </p:nvSpPr>
        <p:spPr>
          <a:xfrm>
            <a:off x="2642525" y="1370569"/>
            <a:ext cx="38589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2" name="Google Shape;902;p20"/>
          <p:cNvSpPr txBox="1"/>
          <p:nvPr>
            <p:ph hasCustomPrompt="1" idx="2" type="title"/>
          </p:nvPr>
        </p:nvSpPr>
        <p:spPr>
          <a:xfrm>
            <a:off x="2642525" y="2215381"/>
            <a:ext cx="3858900" cy="754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200"/>
              <a:buNone/>
              <a:defRPr b="1" sz="5000"/>
            </a:lvl1pPr>
            <a:lvl2pPr lvl="1" rtl="0" algn="ctr">
              <a:spcBef>
                <a:spcPts val="0"/>
              </a:spcBef>
              <a:spcAft>
                <a:spcPts val="0"/>
              </a:spcAft>
              <a:buSzPts val="6200"/>
              <a:buNone/>
              <a:defRPr b="1" sz="6200"/>
            </a:lvl2pPr>
            <a:lvl3pPr lvl="2" rtl="0" algn="ctr">
              <a:spcBef>
                <a:spcPts val="0"/>
              </a:spcBef>
              <a:spcAft>
                <a:spcPts val="0"/>
              </a:spcAft>
              <a:buSzPts val="6200"/>
              <a:buNone/>
              <a:defRPr b="1" sz="6200"/>
            </a:lvl3pPr>
            <a:lvl4pPr lvl="3" rtl="0" algn="ctr">
              <a:spcBef>
                <a:spcPts val="0"/>
              </a:spcBef>
              <a:spcAft>
                <a:spcPts val="0"/>
              </a:spcAft>
              <a:buSzPts val="6200"/>
              <a:buNone/>
              <a:defRPr b="1" sz="6200"/>
            </a:lvl4pPr>
            <a:lvl5pPr lvl="4" rtl="0" algn="ctr">
              <a:spcBef>
                <a:spcPts val="0"/>
              </a:spcBef>
              <a:spcAft>
                <a:spcPts val="0"/>
              </a:spcAft>
              <a:buSzPts val="6200"/>
              <a:buNone/>
              <a:defRPr b="1" sz="6200"/>
            </a:lvl5pPr>
            <a:lvl6pPr lvl="5" rtl="0" algn="ctr">
              <a:spcBef>
                <a:spcPts val="0"/>
              </a:spcBef>
              <a:spcAft>
                <a:spcPts val="0"/>
              </a:spcAft>
              <a:buSzPts val="6200"/>
              <a:buNone/>
              <a:defRPr b="1" sz="6200"/>
            </a:lvl6pPr>
            <a:lvl7pPr lvl="6" rtl="0" algn="ctr">
              <a:spcBef>
                <a:spcPts val="0"/>
              </a:spcBef>
              <a:spcAft>
                <a:spcPts val="0"/>
              </a:spcAft>
              <a:buSzPts val="6200"/>
              <a:buNone/>
              <a:defRPr b="1" sz="6200"/>
            </a:lvl7pPr>
            <a:lvl8pPr lvl="7" rtl="0" algn="ctr">
              <a:spcBef>
                <a:spcPts val="0"/>
              </a:spcBef>
              <a:spcAft>
                <a:spcPts val="0"/>
              </a:spcAft>
              <a:buSzPts val="6200"/>
              <a:buNone/>
              <a:defRPr b="1" sz="6200"/>
            </a:lvl8pPr>
            <a:lvl9pPr lvl="8" rtl="0" algn="ctr">
              <a:spcBef>
                <a:spcPts val="0"/>
              </a:spcBef>
              <a:spcAft>
                <a:spcPts val="0"/>
              </a:spcAft>
              <a:buSzPts val="6200"/>
              <a:buNone/>
              <a:defRPr b="1" sz="6200"/>
            </a:lvl9pPr>
          </a:lstStyle>
          <a:p>
            <a:r>
              <a:t>xx%</a:t>
            </a:r>
          </a:p>
        </p:txBody>
      </p:sp>
      <p:sp>
        <p:nvSpPr>
          <p:cNvPr id="903" name="Google Shape;903;p20"/>
          <p:cNvSpPr txBox="1"/>
          <p:nvPr>
            <p:ph idx="3" type="subTitle"/>
          </p:nvPr>
        </p:nvSpPr>
        <p:spPr>
          <a:xfrm>
            <a:off x="2642525" y="2893985"/>
            <a:ext cx="38589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2641275" y="2093575"/>
            <a:ext cx="3858900" cy="8418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3600"/>
              <a:buNone/>
              <a:defRPr b="1"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hasCustomPrompt="1" idx="2" type="title"/>
          </p:nvPr>
        </p:nvSpPr>
        <p:spPr>
          <a:xfrm>
            <a:off x="3936525" y="896575"/>
            <a:ext cx="1119900" cy="1120800"/>
          </a:xfrm>
          <a:prstGeom prst="rect">
            <a:avLst/>
          </a:prstGeom>
          <a:solidFill>
            <a:schemeClr val="dk1"/>
          </a:solidFill>
        </p:spPr>
        <p:txBody>
          <a:bodyPr anchorCtr="0" anchor="ctr" bIns="91425" lIns="91425" spcFirstLastPara="1" rIns="91425" wrap="square" tIns="91425">
            <a:noAutofit/>
          </a:bodyPr>
          <a:lstStyle>
            <a:lvl1pPr lvl="0" rtl="0" algn="ctr">
              <a:spcBef>
                <a:spcPts val="0"/>
              </a:spcBef>
              <a:spcAft>
                <a:spcPts val="0"/>
              </a:spcAft>
              <a:buSzPts val="6000"/>
              <a:buNone/>
              <a:defRPr b="1" sz="6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4" name="Google Shape;14;p3"/>
          <p:cNvSpPr txBox="1"/>
          <p:nvPr>
            <p:ph idx="1" type="subTitle"/>
          </p:nvPr>
        </p:nvSpPr>
        <p:spPr>
          <a:xfrm>
            <a:off x="2641275" y="2935375"/>
            <a:ext cx="3858900" cy="474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904" name="Shape 904"/>
        <p:cNvGrpSpPr/>
        <p:nvPr/>
      </p:nvGrpSpPr>
      <p:grpSpPr>
        <a:xfrm>
          <a:off x="0" y="0"/>
          <a:ext cx="0" cy="0"/>
          <a:chOff x="0" y="0"/>
          <a:chExt cx="0" cy="0"/>
        </a:xfrm>
      </p:grpSpPr>
      <p:sp>
        <p:nvSpPr>
          <p:cNvPr id="905" name="Google Shape;905;p21"/>
          <p:cNvSpPr txBox="1"/>
          <p:nvPr>
            <p:ph type="title"/>
          </p:nvPr>
        </p:nvSpPr>
        <p:spPr>
          <a:xfrm>
            <a:off x="713250" y="424800"/>
            <a:ext cx="3633300" cy="945000"/>
          </a:xfrm>
          <a:prstGeom prst="rect">
            <a:avLst/>
          </a:prstGeom>
        </p:spPr>
        <p:txBody>
          <a:bodyPr anchorCtr="0" anchor="t" bIns="91425" lIns="91425" spcFirstLastPara="1" rIns="91425" wrap="square" tIns="91425">
            <a:noAutofit/>
          </a:bodyPr>
          <a:lstStyle>
            <a:lvl1pPr lvl="0" rtl="0">
              <a:spcBef>
                <a:spcPts val="0"/>
              </a:spcBef>
              <a:spcAft>
                <a:spcPts val="0"/>
              </a:spcAft>
              <a:buSzPts val="3500"/>
              <a:buNone/>
              <a:defRPr b="1" sz="6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906" name="Google Shape;906;p21"/>
          <p:cNvSpPr txBox="1"/>
          <p:nvPr>
            <p:ph idx="1" type="subTitle"/>
          </p:nvPr>
        </p:nvSpPr>
        <p:spPr>
          <a:xfrm>
            <a:off x="713225" y="1415025"/>
            <a:ext cx="3633300" cy="11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07" name="Google Shape;907;p21"/>
          <p:cNvSpPr txBox="1"/>
          <p:nvPr/>
        </p:nvSpPr>
        <p:spPr>
          <a:xfrm>
            <a:off x="713225" y="3270675"/>
            <a:ext cx="3633300" cy="722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200">
                <a:solidFill>
                  <a:schemeClr val="dk1"/>
                </a:solidFill>
                <a:latin typeface="Inter"/>
                <a:ea typeface="Inter"/>
                <a:cs typeface="Inter"/>
                <a:sym typeface="Inter"/>
              </a:rPr>
              <a:t>CREDITS:</a:t>
            </a:r>
            <a:r>
              <a:rPr lang="en" sz="1200">
                <a:solidFill>
                  <a:schemeClr val="dk1"/>
                </a:solidFill>
                <a:latin typeface="Inter"/>
                <a:ea typeface="Inter"/>
                <a:cs typeface="Inter"/>
                <a:sym typeface="Inter"/>
              </a:rPr>
              <a:t> This presentation template was </a:t>
            </a:r>
            <a:r>
              <a:rPr lang="en" sz="1200">
                <a:solidFill>
                  <a:schemeClr val="dk1"/>
                </a:solidFill>
                <a:latin typeface="Inter"/>
                <a:ea typeface="Inter"/>
                <a:cs typeface="Inter"/>
                <a:sym typeface="Inter"/>
              </a:rPr>
              <a:t>created</a:t>
            </a:r>
            <a:r>
              <a:rPr lang="en" sz="1200">
                <a:solidFill>
                  <a:schemeClr val="dk1"/>
                </a:solidFill>
                <a:latin typeface="Inter"/>
                <a:ea typeface="Inter"/>
                <a:cs typeface="Inter"/>
                <a:sym typeface="Inter"/>
              </a:rPr>
              <a:t> by </a:t>
            </a:r>
            <a:r>
              <a:rPr b="1" lang="en" sz="1200" u="sng">
                <a:solidFill>
                  <a:schemeClr val="hlink"/>
                </a:solidFill>
                <a:latin typeface="Inter"/>
                <a:ea typeface="Inter"/>
                <a:cs typeface="Inter"/>
                <a:sym typeface="Inter"/>
                <a:hlinkClick r:id="rId2"/>
              </a:rPr>
              <a:t>Slidesgo</a:t>
            </a:r>
            <a:r>
              <a:rPr lang="en" sz="1200">
                <a:solidFill>
                  <a:schemeClr val="dk1"/>
                </a:solidFill>
                <a:latin typeface="Inter"/>
                <a:ea typeface="Inter"/>
                <a:cs typeface="Inter"/>
                <a:sym typeface="Inter"/>
              </a:rPr>
              <a:t>, and includes icons by </a:t>
            </a:r>
            <a:r>
              <a:rPr b="1" lang="en" sz="1200" u="sng">
                <a:solidFill>
                  <a:schemeClr val="dk1"/>
                </a:solidFill>
                <a:latin typeface="Inter"/>
                <a:ea typeface="Inter"/>
                <a:cs typeface="Inter"/>
                <a:sym typeface="Inter"/>
                <a:hlinkClick r:id="rId3">
                  <a:extLst>
                    <a:ext uri="{A12FA001-AC4F-418D-AE19-62706E023703}">
                      <ahyp:hlinkClr val="tx"/>
                    </a:ext>
                  </a:extLst>
                </a:hlinkClick>
              </a:rPr>
              <a:t>Flaticon</a:t>
            </a:r>
            <a:r>
              <a:rPr lang="en" sz="1200">
                <a:solidFill>
                  <a:schemeClr val="dk1"/>
                </a:solidFill>
                <a:latin typeface="Inter"/>
                <a:ea typeface="Inter"/>
                <a:cs typeface="Inter"/>
                <a:sym typeface="Inter"/>
              </a:rPr>
              <a:t>, and infographics &amp; images by </a:t>
            </a:r>
            <a:r>
              <a:rPr b="1" lang="en" sz="1200" u="sng">
                <a:solidFill>
                  <a:schemeClr val="dk1"/>
                </a:solidFill>
                <a:latin typeface="Inter"/>
                <a:ea typeface="Inter"/>
                <a:cs typeface="Inter"/>
                <a:sym typeface="Inter"/>
                <a:hlinkClick r:id="rId4">
                  <a:extLst>
                    <a:ext uri="{A12FA001-AC4F-418D-AE19-62706E023703}">
                      <ahyp:hlinkClr val="tx"/>
                    </a:ext>
                  </a:extLst>
                </a:hlinkClick>
              </a:rPr>
              <a:t>Freepik</a:t>
            </a:r>
            <a:r>
              <a:rPr lang="en" sz="1200" u="sng">
                <a:solidFill>
                  <a:schemeClr val="dk1"/>
                </a:solidFill>
                <a:latin typeface="Inter"/>
                <a:ea typeface="Inter"/>
                <a:cs typeface="Inter"/>
                <a:sym typeface="Inter"/>
              </a:rPr>
              <a:t> </a:t>
            </a:r>
            <a:endParaRPr b="1" sz="1200" u="sng">
              <a:solidFill>
                <a:schemeClr val="dk1"/>
              </a:solidFill>
              <a:latin typeface="Inter"/>
              <a:ea typeface="Inter"/>
              <a:cs typeface="Inter"/>
              <a:sym typeface="Inte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908" name="Shape 908"/>
        <p:cNvGrpSpPr/>
        <p:nvPr/>
      </p:nvGrpSpPr>
      <p:grpSpPr>
        <a:xfrm>
          <a:off x="0" y="0"/>
          <a:ext cx="0" cy="0"/>
          <a:chOff x="0" y="0"/>
          <a:chExt cx="0" cy="0"/>
        </a:xfrm>
      </p:grpSpPr>
      <p:grpSp>
        <p:nvGrpSpPr>
          <p:cNvPr id="909" name="Google Shape;909;p22"/>
          <p:cNvGrpSpPr/>
          <p:nvPr/>
        </p:nvGrpSpPr>
        <p:grpSpPr>
          <a:xfrm flipH="1" rot="-757176">
            <a:off x="7940319" y="3689515"/>
            <a:ext cx="2723353" cy="1317260"/>
            <a:chOff x="917238" y="1394150"/>
            <a:chExt cx="2222600" cy="1075050"/>
          </a:xfrm>
        </p:grpSpPr>
        <p:sp>
          <p:nvSpPr>
            <p:cNvPr id="910" name="Google Shape;910;p22"/>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2"/>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2"/>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2"/>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 name="Google Shape;914;p22"/>
          <p:cNvGrpSpPr/>
          <p:nvPr/>
        </p:nvGrpSpPr>
        <p:grpSpPr>
          <a:xfrm rot="757176">
            <a:off x="-223806" y="3729165"/>
            <a:ext cx="2723353" cy="1317260"/>
            <a:chOff x="917238" y="1394150"/>
            <a:chExt cx="2222600" cy="1075050"/>
          </a:xfrm>
        </p:grpSpPr>
        <p:sp>
          <p:nvSpPr>
            <p:cNvPr id="915" name="Google Shape;915;p22"/>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2"/>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2"/>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2"/>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 name="Google Shape;919;p22"/>
          <p:cNvSpPr/>
          <p:nvPr/>
        </p:nvSpPr>
        <p:spPr>
          <a:xfrm>
            <a:off x="7009900" y="3955821"/>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2"/>
          <p:cNvSpPr/>
          <p:nvPr/>
        </p:nvSpPr>
        <p:spPr>
          <a:xfrm>
            <a:off x="3105245" y="4163085"/>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 name="Google Shape;921;p22"/>
          <p:cNvGrpSpPr/>
          <p:nvPr/>
        </p:nvGrpSpPr>
        <p:grpSpPr>
          <a:xfrm>
            <a:off x="4765567" y="3739529"/>
            <a:ext cx="4378632" cy="1478180"/>
            <a:chOff x="3635150" y="3150675"/>
            <a:chExt cx="1444950" cy="487800"/>
          </a:xfrm>
        </p:grpSpPr>
        <p:sp>
          <p:nvSpPr>
            <p:cNvPr id="922" name="Google Shape;922;p22"/>
            <p:cNvSpPr/>
            <p:nvPr/>
          </p:nvSpPr>
          <p:spPr>
            <a:xfrm>
              <a:off x="3635150" y="3150675"/>
              <a:ext cx="1444950" cy="487800"/>
            </a:xfrm>
            <a:custGeom>
              <a:rect b="b" l="l" r="r" t="t"/>
              <a:pathLst>
                <a:path extrusionOk="0" h="19512" w="57798">
                  <a:moveTo>
                    <a:pt x="57797" y="8129"/>
                  </a:moveTo>
                  <a:cubicBezTo>
                    <a:pt x="39972" y="0"/>
                    <a:pt x="14071" y="16994"/>
                    <a:pt x="1" y="14871"/>
                  </a:cubicBezTo>
                  <a:lnTo>
                    <a:pt x="1" y="19511"/>
                  </a:lnTo>
                  <a:lnTo>
                    <a:pt x="57797" y="19511"/>
                  </a:lnTo>
                  <a:lnTo>
                    <a:pt x="57797" y="812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2"/>
            <p:cNvSpPr/>
            <p:nvPr/>
          </p:nvSpPr>
          <p:spPr>
            <a:xfrm>
              <a:off x="3635150" y="3323225"/>
              <a:ext cx="1444950" cy="315250"/>
            </a:xfrm>
            <a:custGeom>
              <a:rect b="b" l="l" r="r" t="t"/>
              <a:pathLst>
                <a:path extrusionOk="0" h="12610" w="57798">
                  <a:moveTo>
                    <a:pt x="57797" y="1227"/>
                  </a:moveTo>
                  <a:cubicBezTo>
                    <a:pt x="56688" y="726"/>
                    <a:pt x="55557" y="320"/>
                    <a:pt x="54394" y="0"/>
                  </a:cubicBezTo>
                  <a:cubicBezTo>
                    <a:pt x="41711" y="12332"/>
                    <a:pt x="17666" y="10593"/>
                    <a:pt x="14914" y="8705"/>
                  </a:cubicBezTo>
                  <a:cubicBezTo>
                    <a:pt x="13900" y="8011"/>
                    <a:pt x="13538" y="7190"/>
                    <a:pt x="13495" y="6401"/>
                  </a:cubicBezTo>
                  <a:cubicBezTo>
                    <a:pt x="8396" y="7734"/>
                    <a:pt x="3777" y="8545"/>
                    <a:pt x="1" y="7969"/>
                  </a:cubicBezTo>
                  <a:lnTo>
                    <a:pt x="1" y="12609"/>
                  </a:lnTo>
                  <a:lnTo>
                    <a:pt x="57797" y="12609"/>
                  </a:lnTo>
                  <a:lnTo>
                    <a:pt x="57797" y="122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2"/>
            <p:cNvSpPr/>
            <p:nvPr/>
          </p:nvSpPr>
          <p:spPr>
            <a:xfrm>
              <a:off x="3635150" y="3298425"/>
              <a:ext cx="1444950" cy="340050"/>
            </a:xfrm>
            <a:custGeom>
              <a:rect b="b" l="l" r="r" t="t"/>
              <a:pathLst>
                <a:path extrusionOk="0" h="13602" w="57798">
                  <a:moveTo>
                    <a:pt x="9633" y="8310"/>
                  </a:moveTo>
                  <a:cubicBezTo>
                    <a:pt x="7265" y="8801"/>
                    <a:pt x="5046" y="9110"/>
                    <a:pt x="2998" y="9142"/>
                  </a:cubicBezTo>
                  <a:cubicBezTo>
                    <a:pt x="1803" y="10156"/>
                    <a:pt x="822" y="11094"/>
                    <a:pt x="1" y="11948"/>
                  </a:cubicBezTo>
                  <a:lnTo>
                    <a:pt x="1" y="13601"/>
                  </a:lnTo>
                  <a:lnTo>
                    <a:pt x="7713" y="13601"/>
                  </a:lnTo>
                  <a:cubicBezTo>
                    <a:pt x="7969" y="11596"/>
                    <a:pt x="8737" y="9804"/>
                    <a:pt x="9633" y="8310"/>
                  </a:cubicBezTo>
                  <a:close/>
                  <a:moveTo>
                    <a:pt x="22242" y="4875"/>
                  </a:moveTo>
                  <a:cubicBezTo>
                    <a:pt x="20536" y="5387"/>
                    <a:pt x="18871" y="5889"/>
                    <a:pt x="17229" y="6369"/>
                  </a:cubicBezTo>
                  <a:cubicBezTo>
                    <a:pt x="15906" y="9067"/>
                    <a:pt x="15436" y="11606"/>
                    <a:pt x="15330" y="13601"/>
                  </a:cubicBezTo>
                  <a:lnTo>
                    <a:pt x="21730" y="13601"/>
                  </a:lnTo>
                  <a:cubicBezTo>
                    <a:pt x="21165" y="9462"/>
                    <a:pt x="21698" y="6561"/>
                    <a:pt x="22242" y="4875"/>
                  </a:cubicBezTo>
                  <a:close/>
                  <a:moveTo>
                    <a:pt x="33859" y="1686"/>
                  </a:moveTo>
                  <a:cubicBezTo>
                    <a:pt x="37006" y="4182"/>
                    <a:pt x="40740" y="8150"/>
                    <a:pt x="42159" y="13601"/>
                  </a:cubicBezTo>
                  <a:lnTo>
                    <a:pt x="32344" y="13601"/>
                  </a:lnTo>
                  <a:cubicBezTo>
                    <a:pt x="31587" y="10348"/>
                    <a:pt x="30339" y="6283"/>
                    <a:pt x="28429" y="3072"/>
                  </a:cubicBezTo>
                  <a:cubicBezTo>
                    <a:pt x="30232" y="2571"/>
                    <a:pt x="32046" y="2102"/>
                    <a:pt x="33859" y="1686"/>
                  </a:cubicBezTo>
                  <a:close/>
                  <a:moveTo>
                    <a:pt x="46372" y="0"/>
                  </a:moveTo>
                  <a:cubicBezTo>
                    <a:pt x="44324" y="11"/>
                    <a:pt x="42233" y="192"/>
                    <a:pt x="40121" y="491"/>
                  </a:cubicBezTo>
                  <a:cubicBezTo>
                    <a:pt x="46895" y="2742"/>
                    <a:pt x="51599" y="9964"/>
                    <a:pt x="53605" y="13601"/>
                  </a:cubicBezTo>
                  <a:lnTo>
                    <a:pt x="57797" y="13601"/>
                  </a:lnTo>
                  <a:lnTo>
                    <a:pt x="57797" y="7030"/>
                  </a:lnTo>
                  <a:cubicBezTo>
                    <a:pt x="54394" y="3264"/>
                    <a:pt x="50095" y="1174"/>
                    <a:pt x="46372" y="0"/>
                  </a:cubicBezTo>
                  <a:lnTo>
                    <a:pt x="46372"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 name="Google Shape;925;p22"/>
          <p:cNvGrpSpPr/>
          <p:nvPr/>
        </p:nvGrpSpPr>
        <p:grpSpPr>
          <a:xfrm rot="169982">
            <a:off x="-238491" y="4046832"/>
            <a:ext cx="3197605" cy="587724"/>
            <a:chOff x="506125" y="3180038"/>
            <a:chExt cx="1350800" cy="248300"/>
          </a:xfrm>
        </p:grpSpPr>
        <p:sp>
          <p:nvSpPr>
            <p:cNvPr id="926" name="Google Shape;926;p22"/>
            <p:cNvSpPr/>
            <p:nvPr/>
          </p:nvSpPr>
          <p:spPr>
            <a:xfrm>
              <a:off x="506125" y="3180038"/>
              <a:ext cx="1350800" cy="248300"/>
            </a:xfrm>
            <a:custGeom>
              <a:rect b="b" l="l" r="r" t="t"/>
              <a:pathLst>
                <a:path extrusionOk="0" h="9932" w="54032">
                  <a:moveTo>
                    <a:pt x="0" y="3424"/>
                  </a:moveTo>
                  <a:cubicBezTo>
                    <a:pt x="15361" y="0"/>
                    <a:pt x="41038" y="5643"/>
                    <a:pt x="52858" y="3787"/>
                  </a:cubicBezTo>
                  <a:lnTo>
                    <a:pt x="54031" y="6081"/>
                  </a:lnTo>
                  <a:lnTo>
                    <a:pt x="0" y="9932"/>
                  </a:lnTo>
                  <a:lnTo>
                    <a:pt x="0" y="342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2"/>
            <p:cNvSpPr/>
            <p:nvPr/>
          </p:nvSpPr>
          <p:spPr>
            <a:xfrm>
              <a:off x="506125" y="3237363"/>
              <a:ext cx="1350800" cy="190975"/>
            </a:xfrm>
            <a:custGeom>
              <a:rect b="b" l="l" r="r" t="t"/>
              <a:pathLst>
                <a:path extrusionOk="0" h="7639" w="54032">
                  <a:moveTo>
                    <a:pt x="43630" y="1825"/>
                  </a:moveTo>
                  <a:cubicBezTo>
                    <a:pt x="45977" y="1899"/>
                    <a:pt x="48153" y="1910"/>
                    <a:pt x="50084" y="1782"/>
                  </a:cubicBezTo>
                  <a:cubicBezTo>
                    <a:pt x="51471" y="2209"/>
                    <a:pt x="52634" y="2604"/>
                    <a:pt x="53615" y="2966"/>
                  </a:cubicBezTo>
                  <a:lnTo>
                    <a:pt x="54031" y="3788"/>
                  </a:lnTo>
                  <a:lnTo>
                    <a:pt x="46777" y="4310"/>
                  </a:lnTo>
                  <a:cubicBezTo>
                    <a:pt x="46030" y="3329"/>
                    <a:pt x="44857" y="2497"/>
                    <a:pt x="43630" y="1825"/>
                  </a:cubicBezTo>
                  <a:close/>
                  <a:moveTo>
                    <a:pt x="30904" y="971"/>
                  </a:moveTo>
                  <a:cubicBezTo>
                    <a:pt x="32632" y="1110"/>
                    <a:pt x="34328" y="1249"/>
                    <a:pt x="35992" y="1366"/>
                  </a:cubicBezTo>
                  <a:cubicBezTo>
                    <a:pt x="37923" y="2614"/>
                    <a:pt x="39011" y="3841"/>
                    <a:pt x="39619" y="4822"/>
                  </a:cubicBezTo>
                  <a:lnTo>
                    <a:pt x="33592" y="5249"/>
                  </a:lnTo>
                  <a:cubicBezTo>
                    <a:pt x="33080" y="3169"/>
                    <a:pt x="31832" y="1771"/>
                    <a:pt x="30904" y="971"/>
                  </a:cubicBezTo>
                  <a:close/>
                  <a:moveTo>
                    <a:pt x="19159" y="171"/>
                  </a:moveTo>
                  <a:cubicBezTo>
                    <a:pt x="20972" y="257"/>
                    <a:pt x="22797" y="374"/>
                    <a:pt x="24621" y="491"/>
                  </a:cubicBezTo>
                  <a:cubicBezTo>
                    <a:pt x="23629" y="2209"/>
                    <a:pt x="23490" y="4300"/>
                    <a:pt x="23597" y="5964"/>
                  </a:cubicBezTo>
                  <a:lnTo>
                    <a:pt x="14359" y="6614"/>
                  </a:lnTo>
                  <a:cubicBezTo>
                    <a:pt x="14316" y="3830"/>
                    <a:pt x="16833" y="1611"/>
                    <a:pt x="19159" y="171"/>
                  </a:cubicBezTo>
                  <a:close/>
                  <a:moveTo>
                    <a:pt x="6955" y="182"/>
                  </a:moveTo>
                  <a:cubicBezTo>
                    <a:pt x="8886" y="54"/>
                    <a:pt x="10902" y="1"/>
                    <a:pt x="12961" y="1"/>
                  </a:cubicBezTo>
                  <a:cubicBezTo>
                    <a:pt x="7158" y="1569"/>
                    <a:pt x="4555" y="5452"/>
                    <a:pt x="3595" y="7383"/>
                  </a:cubicBezTo>
                  <a:lnTo>
                    <a:pt x="0" y="7639"/>
                  </a:lnTo>
                  <a:lnTo>
                    <a:pt x="0" y="2924"/>
                  </a:lnTo>
                  <a:cubicBezTo>
                    <a:pt x="2070" y="1665"/>
                    <a:pt x="4598" y="790"/>
                    <a:pt x="6955" y="182"/>
                  </a:cubicBezTo>
                  <a:lnTo>
                    <a:pt x="6955" y="182"/>
                  </a:lnTo>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 name="Google Shape;928;p22"/>
          <p:cNvGrpSpPr/>
          <p:nvPr/>
        </p:nvGrpSpPr>
        <p:grpSpPr>
          <a:xfrm>
            <a:off x="-30449" y="3407919"/>
            <a:ext cx="7151637" cy="2619198"/>
            <a:chOff x="664975" y="3743975"/>
            <a:chExt cx="3464605" cy="1399518"/>
          </a:xfrm>
        </p:grpSpPr>
        <p:sp>
          <p:nvSpPr>
            <p:cNvPr id="929" name="Google Shape;929;p22"/>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2"/>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2"/>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2"/>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 name="Google Shape;933;p22"/>
          <p:cNvSpPr/>
          <p:nvPr/>
        </p:nvSpPr>
        <p:spPr>
          <a:xfrm>
            <a:off x="2457550" y="4254658"/>
            <a:ext cx="410584" cy="26627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2"/>
          <p:cNvSpPr/>
          <p:nvPr/>
        </p:nvSpPr>
        <p:spPr>
          <a:xfrm rot="-899901">
            <a:off x="7412828" y="4361249"/>
            <a:ext cx="362161" cy="234734"/>
          </a:xfrm>
          <a:custGeom>
            <a:rect b="b" l="l" r="r" t="t"/>
            <a:pathLst>
              <a:path extrusionOk="0" h="5975" w="9218">
                <a:moveTo>
                  <a:pt x="7670" y="2774"/>
                </a:moveTo>
                <a:lnTo>
                  <a:pt x="7660" y="2721"/>
                </a:lnTo>
                <a:cubicBezTo>
                  <a:pt x="7596" y="2891"/>
                  <a:pt x="7606" y="3265"/>
                  <a:pt x="7425" y="3403"/>
                </a:cubicBezTo>
                <a:cubicBezTo>
                  <a:pt x="7372" y="3457"/>
                  <a:pt x="7340" y="3457"/>
                  <a:pt x="7265" y="3478"/>
                </a:cubicBezTo>
                <a:cubicBezTo>
                  <a:pt x="7265" y="3798"/>
                  <a:pt x="7148" y="3595"/>
                  <a:pt x="7084" y="3585"/>
                </a:cubicBezTo>
                <a:cubicBezTo>
                  <a:pt x="7062" y="3606"/>
                  <a:pt x="7052" y="3638"/>
                  <a:pt x="7041" y="3659"/>
                </a:cubicBezTo>
                <a:cubicBezTo>
                  <a:pt x="6988" y="3734"/>
                  <a:pt x="6945" y="3777"/>
                  <a:pt x="6870" y="3830"/>
                </a:cubicBezTo>
                <a:cubicBezTo>
                  <a:pt x="6753" y="3905"/>
                  <a:pt x="6668" y="3937"/>
                  <a:pt x="6518" y="3916"/>
                </a:cubicBezTo>
                <a:cubicBezTo>
                  <a:pt x="6497" y="4012"/>
                  <a:pt x="6497" y="4097"/>
                  <a:pt x="6476" y="4182"/>
                </a:cubicBezTo>
                <a:cubicBezTo>
                  <a:pt x="6454" y="4289"/>
                  <a:pt x="6390" y="4278"/>
                  <a:pt x="6412" y="4438"/>
                </a:cubicBezTo>
                <a:cubicBezTo>
                  <a:pt x="6422" y="4524"/>
                  <a:pt x="6337" y="4694"/>
                  <a:pt x="6294" y="4790"/>
                </a:cubicBezTo>
                <a:cubicBezTo>
                  <a:pt x="6273" y="4854"/>
                  <a:pt x="6273" y="4844"/>
                  <a:pt x="6284" y="4918"/>
                </a:cubicBezTo>
                <a:cubicBezTo>
                  <a:pt x="6316" y="5089"/>
                  <a:pt x="6401" y="5281"/>
                  <a:pt x="6412" y="5398"/>
                </a:cubicBezTo>
                <a:cubicBezTo>
                  <a:pt x="6412" y="5462"/>
                  <a:pt x="6390" y="5473"/>
                  <a:pt x="6476" y="5558"/>
                </a:cubicBezTo>
                <a:cubicBezTo>
                  <a:pt x="6518" y="5590"/>
                  <a:pt x="6657" y="5740"/>
                  <a:pt x="6625" y="5793"/>
                </a:cubicBezTo>
                <a:cubicBezTo>
                  <a:pt x="6593" y="5814"/>
                  <a:pt x="6540" y="5804"/>
                  <a:pt x="6497" y="5804"/>
                </a:cubicBezTo>
                <a:cubicBezTo>
                  <a:pt x="6508" y="5846"/>
                  <a:pt x="6550" y="5868"/>
                  <a:pt x="6561" y="5910"/>
                </a:cubicBezTo>
                <a:cubicBezTo>
                  <a:pt x="6486" y="5974"/>
                  <a:pt x="6081" y="5953"/>
                  <a:pt x="6028" y="5921"/>
                </a:cubicBezTo>
                <a:cubicBezTo>
                  <a:pt x="5900" y="5857"/>
                  <a:pt x="6006" y="5654"/>
                  <a:pt x="5953" y="5601"/>
                </a:cubicBezTo>
                <a:cubicBezTo>
                  <a:pt x="5921" y="5569"/>
                  <a:pt x="5868" y="5601"/>
                  <a:pt x="5846" y="5516"/>
                </a:cubicBezTo>
                <a:cubicBezTo>
                  <a:pt x="5836" y="5441"/>
                  <a:pt x="5868" y="5228"/>
                  <a:pt x="5868" y="5132"/>
                </a:cubicBezTo>
                <a:cubicBezTo>
                  <a:pt x="5878" y="5004"/>
                  <a:pt x="5878" y="4876"/>
                  <a:pt x="5889" y="4748"/>
                </a:cubicBezTo>
                <a:cubicBezTo>
                  <a:pt x="5889" y="4673"/>
                  <a:pt x="5910" y="4620"/>
                  <a:pt x="5868" y="4566"/>
                </a:cubicBezTo>
                <a:cubicBezTo>
                  <a:pt x="5804" y="4460"/>
                  <a:pt x="5793" y="4374"/>
                  <a:pt x="5782" y="4246"/>
                </a:cubicBezTo>
                <a:cubicBezTo>
                  <a:pt x="5782" y="4172"/>
                  <a:pt x="5772" y="4140"/>
                  <a:pt x="5750" y="4076"/>
                </a:cubicBezTo>
                <a:cubicBezTo>
                  <a:pt x="5718" y="3969"/>
                  <a:pt x="5686" y="3862"/>
                  <a:pt x="5676" y="3745"/>
                </a:cubicBezTo>
                <a:cubicBezTo>
                  <a:pt x="5537" y="3659"/>
                  <a:pt x="5377" y="3595"/>
                  <a:pt x="5185" y="3553"/>
                </a:cubicBezTo>
                <a:cubicBezTo>
                  <a:pt x="4982" y="3499"/>
                  <a:pt x="4822" y="3553"/>
                  <a:pt x="4598" y="3606"/>
                </a:cubicBezTo>
                <a:cubicBezTo>
                  <a:pt x="4502" y="3627"/>
                  <a:pt x="4065" y="3723"/>
                  <a:pt x="4022" y="3745"/>
                </a:cubicBezTo>
                <a:cubicBezTo>
                  <a:pt x="3841" y="3841"/>
                  <a:pt x="3734" y="3894"/>
                  <a:pt x="3510" y="3937"/>
                </a:cubicBezTo>
                <a:lnTo>
                  <a:pt x="3510" y="4065"/>
                </a:lnTo>
                <a:cubicBezTo>
                  <a:pt x="3467" y="4108"/>
                  <a:pt x="3329" y="4161"/>
                  <a:pt x="3286" y="4076"/>
                </a:cubicBezTo>
                <a:cubicBezTo>
                  <a:pt x="3222" y="3948"/>
                  <a:pt x="3190" y="3873"/>
                  <a:pt x="3073" y="3798"/>
                </a:cubicBezTo>
                <a:cubicBezTo>
                  <a:pt x="3041" y="3788"/>
                  <a:pt x="2785" y="3723"/>
                  <a:pt x="2699" y="3702"/>
                </a:cubicBezTo>
                <a:cubicBezTo>
                  <a:pt x="2593" y="3670"/>
                  <a:pt x="2454" y="3595"/>
                  <a:pt x="2379" y="3531"/>
                </a:cubicBezTo>
                <a:cubicBezTo>
                  <a:pt x="2326" y="3478"/>
                  <a:pt x="2187" y="3339"/>
                  <a:pt x="2134" y="3297"/>
                </a:cubicBezTo>
                <a:cubicBezTo>
                  <a:pt x="2038" y="3233"/>
                  <a:pt x="2038" y="3233"/>
                  <a:pt x="1899" y="3211"/>
                </a:cubicBezTo>
                <a:cubicBezTo>
                  <a:pt x="1846" y="3425"/>
                  <a:pt x="1835" y="3531"/>
                  <a:pt x="1686" y="3702"/>
                </a:cubicBezTo>
                <a:cubicBezTo>
                  <a:pt x="1633" y="3766"/>
                  <a:pt x="1643" y="3788"/>
                  <a:pt x="1622" y="3884"/>
                </a:cubicBezTo>
                <a:cubicBezTo>
                  <a:pt x="1547" y="4236"/>
                  <a:pt x="1483" y="3990"/>
                  <a:pt x="1409" y="4598"/>
                </a:cubicBezTo>
                <a:cubicBezTo>
                  <a:pt x="1366" y="4982"/>
                  <a:pt x="1441" y="5238"/>
                  <a:pt x="1611" y="5526"/>
                </a:cubicBezTo>
                <a:cubicBezTo>
                  <a:pt x="1675" y="5633"/>
                  <a:pt x="1675" y="5590"/>
                  <a:pt x="1729" y="5644"/>
                </a:cubicBezTo>
                <a:cubicBezTo>
                  <a:pt x="1761" y="5676"/>
                  <a:pt x="1878" y="5900"/>
                  <a:pt x="1899" y="5942"/>
                </a:cubicBezTo>
                <a:lnTo>
                  <a:pt x="1878" y="5953"/>
                </a:lnTo>
                <a:lnTo>
                  <a:pt x="1355" y="5953"/>
                </a:lnTo>
                <a:cubicBezTo>
                  <a:pt x="1344" y="5942"/>
                  <a:pt x="1344" y="5942"/>
                  <a:pt x="1334" y="5932"/>
                </a:cubicBezTo>
                <a:cubicBezTo>
                  <a:pt x="1323" y="5910"/>
                  <a:pt x="1280" y="5782"/>
                  <a:pt x="1270" y="5761"/>
                </a:cubicBezTo>
                <a:cubicBezTo>
                  <a:pt x="1120" y="5740"/>
                  <a:pt x="1163" y="5686"/>
                  <a:pt x="1120" y="5580"/>
                </a:cubicBezTo>
                <a:cubicBezTo>
                  <a:pt x="1056" y="5441"/>
                  <a:pt x="950" y="5078"/>
                  <a:pt x="950" y="4908"/>
                </a:cubicBezTo>
                <a:cubicBezTo>
                  <a:pt x="950" y="4833"/>
                  <a:pt x="960" y="4833"/>
                  <a:pt x="907" y="4801"/>
                </a:cubicBezTo>
                <a:cubicBezTo>
                  <a:pt x="811" y="5036"/>
                  <a:pt x="790" y="5526"/>
                  <a:pt x="939" y="5761"/>
                </a:cubicBezTo>
                <a:cubicBezTo>
                  <a:pt x="960" y="5793"/>
                  <a:pt x="1056" y="5910"/>
                  <a:pt x="1099" y="5953"/>
                </a:cubicBezTo>
                <a:lnTo>
                  <a:pt x="491" y="5953"/>
                </a:lnTo>
                <a:cubicBezTo>
                  <a:pt x="491" y="5889"/>
                  <a:pt x="502" y="5814"/>
                  <a:pt x="491" y="5772"/>
                </a:cubicBezTo>
                <a:cubicBezTo>
                  <a:pt x="246" y="5761"/>
                  <a:pt x="331" y="5612"/>
                  <a:pt x="352" y="5494"/>
                </a:cubicBezTo>
                <a:cubicBezTo>
                  <a:pt x="406" y="5217"/>
                  <a:pt x="395" y="4812"/>
                  <a:pt x="395" y="4524"/>
                </a:cubicBezTo>
                <a:cubicBezTo>
                  <a:pt x="395" y="4449"/>
                  <a:pt x="395" y="4364"/>
                  <a:pt x="395" y="4278"/>
                </a:cubicBezTo>
                <a:cubicBezTo>
                  <a:pt x="395" y="4204"/>
                  <a:pt x="384" y="4289"/>
                  <a:pt x="374" y="4172"/>
                </a:cubicBezTo>
                <a:cubicBezTo>
                  <a:pt x="363" y="4129"/>
                  <a:pt x="363" y="4108"/>
                  <a:pt x="320" y="4097"/>
                </a:cubicBezTo>
                <a:cubicBezTo>
                  <a:pt x="320" y="4342"/>
                  <a:pt x="416" y="4289"/>
                  <a:pt x="374" y="4406"/>
                </a:cubicBezTo>
                <a:cubicBezTo>
                  <a:pt x="352" y="4460"/>
                  <a:pt x="352" y="4449"/>
                  <a:pt x="320" y="4481"/>
                </a:cubicBezTo>
                <a:cubicBezTo>
                  <a:pt x="310" y="4588"/>
                  <a:pt x="342" y="4609"/>
                  <a:pt x="299" y="4716"/>
                </a:cubicBezTo>
                <a:cubicBezTo>
                  <a:pt x="299" y="4534"/>
                  <a:pt x="278" y="4396"/>
                  <a:pt x="256" y="4214"/>
                </a:cubicBezTo>
                <a:cubicBezTo>
                  <a:pt x="235" y="4268"/>
                  <a:pt x="256" y="4257"/>
                  <a:pt x="224" y="4310"/>
                </a:cubicBezTo>
                <a:cubicBezTo>
                  <a:pt x="203" y="4342"/>
                  <a:pt x="214" y="4385"/>
                  <a:pt x="224" y="4428"/>
                </a:cubicBezTo>
                <a:cubicBezTo>
                  <a:pt x="224" y="4502"/>
                  <a:pt x="235" y="4588"/>
                  <a:pt x="182" y="4641"/>
                </a:cubicBezTo>
                <a:cubicBezTo>
                  <a:pt x="224" y="4417"/>
                  <a:pt x="192" y="4534"/>
                  <a:pt x="192" y="4342"/>
                </a:cubicBezTo>
                <a:cubicBezTo>
                  <a:pt x="192" y="4310"/>
                  <a:pt x="246" y="4214"/>
                  <a:pt x="182" y="4097"/>
                </a:cubicBezTo>
                <a:cubicBezTo>
                  <a:pt x="139" y="4129"/>
                  <a:pt x="150" y="4214"/>
                  <a:pt x="160" y="4268"/>
                </a:cubicBezTo>
                <a:cubicBezTo>
                  <a:pt x="171" y="4321"/>
                  <a:pt x="182" y="4374"/>
                  <a:pt x="128" y="4438"/>
                </a:cubicBezTo>
                <a:cubicBezTo>
                  <a:pt x="139" y="4332"/>
                  <a:pt x="160" y="4374"/>
                  <a:pt x="128" y="4268"/>
                </a:cubicBezTo>
                <a:cubicBezTo>
                  <a:pt x="107" y="4214"/>
                  <a:pt x="107" y="4150"/>
                  <a:pt x="118" y="4086"/>
                </a:cubicBezTo>
                <a:cubicBezTo>
                  <a:pt x="139" y="3884"/>
                  <a:pt x="150" y="3990"/>
                  <a:pt x="86" y="3841"/>
                </a:cubicBezTo>
                <a:cubicBezTo>
                  <a:pt x="86" y="3820"/>
                  <a:pt x="75" y="3777"/>
                  <a:pt x="75" y="3766"/>
                </a:cubicBezTo>
                <a:cubicBezTo>
                  <a:pt x="11" y="3862"/>
                  <a:pt x="171" y="4076"/>
                  <a:pt x="54" y="4172"/>
                </a:cubicBezTo>
                <a:cubicBezTo>
                  <a:pt x="75" y="4076"/>
                  <a:pt x="54" y="4044"/>
                  <a:pt x="43" y="3948"/>
                </a:cubicBezTo>
                <a:cubicBezTo>
                  <a:pt x="22" y="3852"/>
                  <a:pt x="32" y="3830"/>
                  <a:pt x="32" y="3734"/>
                </a:cubicBezTo>
                <a:cubicBezTo>
                  <a:pt x="32" y="3670"/>
                  <a:pt x="11" y="3585"/>
                  <a:pt x="11" y="3510"/>
                </a:cubicBezTo>
                <a:cubicBezTo>
                  <a:pt x="0" y="3371"/>
                  <a:pt x="32" y="3371"/>
                  <a:pt x="64" y="3318"/>
                </a:cubicBezTo>
                <a:cubicBezTo>
                  <a:pt x="128" y="3222"/>
                  <a:pt x="64" y="2998"/>
                  <a:pt x="96" y="2870"/>
                </a:cubicBezTo>
                <a:cubicBezTo>
                  <a:pt x="128" y="2742"/>
                  <a:pt x="160" y="2603"/>
                  <a:pt x="192" y="2475"/>
                </a:cubicBezTo>
                <a:cubicBezTo>
                  <a:pt x="224" y="2294"/>
                  <a:pt x="235" y="2219"/>
                  <a:pt x="214" y="2027"/>
                </a:cubicBezTo>
                <a:cubicBezTo>
                  <a:pt x="203" y="1878"/>
                  <a:pt x="192" y="1729"/>
                  <a:pt x="192" y="1569"/>
                </a:cubicBezTo>
                <a:cubicBezTo>
                  <a:pt x="182" y="1270"/>
                  <a:pt x="235" y="993"/>
                  <a:pt x="320" y="726"/>
                </a:cubicBezTo>
                <a:cubicBezTo>
                  <a:pt x="459" y="246"/>
                  <a:pt x="907" y="1"/>
                  <a:pt x="1355" y="97"/>
                </a:cubicBezTo>
                <a:cubicBezTo>
                  <a:pt x="1419" y="118"/>
                  <a:pt x="1473" y="139"/>
                  <a:pt x="1537" y="150"/>
                </a:cubicBezTo>
                <a:cubicBezTo>
                  <a:pt x="1825" y="182"/>
                  <a:pt x="2113" y="193"/>
                  <a:pt x="2401" y="235"/>
                </a:cubicBezTo>
                <a:cubicBezTo>
                  <a:pt x="2539" y="246"/>
                  <a:pt x="2646" y="278"/>
                  <a:pt x="2785" y="321"/>
                </a:cubicBezTo>
                <a:cubicBezTo>
                  <a:pt x="2966" y="363"/>
                  <a:pt x="3371" y="385"/>
                  <a:pt x="3606" y="427"/>
                </a:cubicBezTo>
                <a:cubicBezTo>
                  <a:pt x="3787" y="459"/>
                  <a:pt x="3926" y="513"/>
                  <a:pt x="3979" y="523"/>
                </a:cubicBezTo>
                <a:cubicBezTo>
                  <a:pt x="4278" y="566"/>
                  <a:pt x="4577" y="566"/>
                  <a:pt x="4886" y="545"/>
                </a:cubicBezTo>
                <a:cubicBezTo>
                  <a:pt x="5323" y="513"/>
                  <a:pt x="5345" y="470"/>
                  <a:pt x="5718" y="385"/>
                </a:cubicBezTo>
                <a:cubicBezTo>
                  <a:pt x="5974" y="321"/>
                  <a:pt x="5974" y="353"/>
                  <a:pt x="6177" y="342"/>
                </a:cubicBezTo>
                <a:cubicBezTo>
                  <a:pt x="6454" y="310"/>
                  <a:pt x="6753" y="11"/>
                  <a:pt x="7382" y="139"/>
                </a:cubicBezTo>
                <a:cubicBezTo>
                  <a:pt x="7425" y="150"/>
                  <a:pt x="7478" y="150"/>
                  <a:pt x="7521" y="150"/>
                </a:cubicBezTo>
                <a:cubicBezTo>
                  <a:pt x="7564" y="150"/>
                  <a:pt x="7606" y="139"/>
                  <a:pt x="7649" y="150"/>
                </a:cubicBezTo>
                <a:cubicBezTo>
                  <a:pt x="7766" y="182"/>
                  <a:pt x="7670" y="203"/>
                  <a:pt x="7830" y="139"/>
                </a:cubicBezTo>
                <a:cubicBezTo>
                  <a:pt x="8012" y="65"/>
                  <a:pt x="8086" y="65"/>
                  <a:pt x="8225" y="139"/>
                </a:cubicBezTo>
                <a:cubicBezTo>
                  <a:pt x="8278" y="171"/>
                  <a:pt x="8332" y="203"/>
                  <a:pt x="8385" y="225"/>
                </a:cubicBezTo>
                <a:cubicBezTo>
                  <a:pt x="8460" y="267"/>
                  <a:pt x="8492" y="299"/>
                  <a:pt x="8556" y="289"/>
                </a:cubicBezTo>
                <a:cubicBezTo>
                  <a:pt x="8630" y="278"/>
                  <a:pt x="8716" y="267"/>
                  <a:pt x="8801" y="246"/>
                </a:cubicBezTo>
                <a:cubicBezTo>
                  <a:pt x="8886" y="214"/>
                  <a:pt x="8908" y="182"/>
                  <a:pt x="8972" y="150"/>
                </a:cubicBezTo>
                <a:cubicBezTo>
                  <a:pt x="9036" y="118"/>
                  <a:pt x="9121" y="97"/>
                  <a:pt x="9164" y="139"/>
                </a:cubicBezTo>
                <a:cubicBezTo>
                  <a:pt x="9217" y="203"/>
                  <a:pt x="9196" y="267"/>
                  <a:pt x="9185" y="331"/>
                </a:cubicBezTo>
                <a:cubicBezTo>
                  <a:pt x="9164" y="353"/>
                  <a:pt x="9068" y="683"/>
                  <a:pt x="8844" y="715"/>
                </a:cubicBezTo>
                <a:cubicBezTo>
                  <a:pt x="8854" y="822"/>
                  <a:pt x="8833" y="865"/>
                  <a:pt x="8780" y="939"/>
                </a:cubicBezTo>
                <a:cubicBezTo>
                  <a:pt x="8716" y="1025"/>
                  <a:pt x="8801" y="1046"/>
                  <a:pt x="8726" y="1163"/>
                </a:cubicBezTo>
                <a:cubicBezTo>
                  <a:pt x="8694" y="1217"/>
                  <a:pt x="8705" y="1217"/>
                  <a:pt x="8726" y="1270"/>
                </a:cubicBezTo>
                <a:cubicBezTo>
                  <a:pt x="8758" y="1334"/>
                  <a:pt x="8790" y="1441"/>
                  <a:pt x="8844" y="1483"/>
                </a:cubicBezTo>
                <a:cubicBezTo>
                  <a:pt x="8865" y="1505"/>
                  <a:pt x="8982" y="1569"/>
                  <a:pt x="9004" y="1611"/>
                </a:cubicBezTo>
                <a:cubicBezTo>
                  <a:pt x="9025" y="1654"/>
                  <a:pt x="8993" y="1675"/>
                  <a:pt x="8993" y="1729"/>
                </a:cubicBezTo>
                <a:cubicBezTo>
                  <a:pt x="9014" y="1942"/>
                  <a:pt x="9004" y="1867"/>
                  <a:pt x="8940" y="1963"/>
                </a:cubicBezTo>
                <a:cubicBezTo>
                  <a:pt x="8886" y="2027"/>
                  <a:pt x="8790" y="2038"/>
                  <a:pt x="8694" y="2038"/>
                </a:cubicBezTo>
                <a:cubicBezTo>
                  <a:pt x="8620" y="2038"/>
                  <a:pt x="8662" y="2059"/>
                  <a:pt x="8598" y="2091"/>
                </a:cubicBezTo>
                <a:cubicBezTo>
                  <a:pt x="8556" y="2113"/>
                  <a:pt x="8513" y="2113"/>
                  <a:pt x="8470" y="2102"/>
                </a:cubicBezTo>
                <a:cubicBezTo>
                  <a:pt x="8385" y="2230"/>
                  <a:pt x="8310" y="2155"/>
                  <a:pt x="8225" y="2241"/>
                </a:cubicBezTo>
                <a:cubicBezTo>
                  <a:pt x="8140" y="2326"/>
                  <a:pt x="8012" y="2283"/>
                  <a:pt x="7916" y="2294"/>
                </a:cubicBezTo>
                <a:cubicBezTo>
                  <a:pt x="7862" y="2390"/>
                  <a:pt x="7905" y="2433"/>
                  <a:pt x="7777" y="2614"/>
                </a:cubicBezTo>
                <a:cubicBezTo>
                  <a:pt x="7745" y="2667"/>
                  <a:pt x="7681" y="2699"/>
                  <a:pt x="7670" y="2753"/>
                </a:cubicBezTo>
                <a:cubicBezTo>
                  <a:pt x="7670" y="2753"/>
                  <a:pt x="7670" y="2763"/>
                  <a:pt x="7670" y="2774"/>
                </a:cubicBezTo>
                <a:close/>
                <a:moveTo>
                  <a:pt x="406" y="4129"/>
                </a:moveTo>
                <a:cubicBezTo>
                  <a:pt x="406" y="4076"/>
                  <a:pt x="416" y="4033"/>
                  <a:pt x="416" y="3990"/>
                </a:cubicBezTo>
                <a:cubicBezTo>
                  <a:pt x="427" y="3937"/>
                  <a:pt x="416" y="3894"/>
                  <a:pt x="427" y="3841"/>
                </a:cubicBezTo>
                <a:cubicBezTo>
                  <a:pt x="448" y="3734"/>
                  <a:pt x="502" y="3702"/>
                  <a:pt x="534" y="3659"/>
                </a:cubicBezTo>
                <a:cubicBezTo>
                  <a:pt x="598" y="3585"/>
                  <a:pt x="694" y="3329"/>
                  <a:pt x="694" y="3211"/>
                </a:cubicBezTo>
                <a:cubicBezTo>
                  <a:pt x="694" y="3105"/>
                  <a:pt x="662" y="3051"/>
                  <a:pt x="619" y="2977"/>
                </a:cubicBezTo>
                <a:cubicBezTo>
                  <a:pt x="598" y="2945"/>
                  <a:pt x="587" y="2913"/>
                  <a:pt x="576" y="2881"/>
                </a:cubicBezTo>
                <a:cubicBezTo>
                  <a:pt x="523" y="2795"/>
                  <a:pt x="480" y="2646"/>
                  <a:pt x="459" y="2561"/>
                </a:cubicBezTo>
                <a:cubicBezTo>
                  <a:pt x="438" y="2486"/>
                  <a:pt x="416" y="2401"/>
                  <a:pt x="384" y="2326"/>
                </a:cubicBezTo>
                <a:cubicBezTo>
                  <a:pt x="342" y="2390"/>
                  <a:pt x="384" y="2571"/>
                  <a:pt x="395" y="2635"/>
                </a:cubicBezTo>
                <a:cubicBezTo>
                  <a:pt x="427" y="2817"/>
                  <a:pt x="406" y="2891"/>
                  <a:pt x="416" y="2934"/>
                </a:cubicBezTo>
                <a:cubicBezTo>
                  <a:pt x="427" y="3019"/>
                  <a:pt x="438" y="2998"/>
                  <a:pt x="427" y="3083"/>
                </a:cubicBezTo>
                <a:cubicBezTo>
                  <a:pt x="427" y="3126"/>
                  <a:pt x="448" y="3190"/>
                  <a:pt x="448" y="3233"/>
                </a:cubicBezTo>
                <a:cubicBezTo>
                  <a:pt x="470" y="3382"/>
                  <a:pt x="523" y="3425"/>
                  <a:pt x="427" y="3499"/>
                </a:cubicBezTo>
                <a:cubicBezTo>
                  <a:pt x="470" y="3681"/>
                  <a:pt x="384" y="3691"/>
                  <a:pt x="384" y="3809"/>
                </a:cubicBezTo>
                <a:cubicBezTo>
                  <a:pt x="384" y="3852"/>
                  <a:pt x="395" y="3862"/>
                  <a:pt x="384" y="3905"/>
                </a:cubicBezTo>
                <a:cubicBezTo>
                  <a:pt x="363" y="3948"/>
                  <a:pt x="363" y="3937"/>
                  <a:pt x="374" y="3980"/>
                </a:cubicBezTo>
                <a:cubicBezTo>
                  <a:pt x="384" y="4022"/>
                  <a:pt x="395" y="4086"/>
                  <a:pt x="406" y="4129"/>
                </a:cubicBezTo>
                <a:lnTo>
                  <a:pt x="406" y="4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2"/>
          <p:cNvSpPr/>
          <p:nvPr/>
        </p:nvSpPr>
        <p:spPr>
          <a:xfrm>
            <a:off x="7945975" y="4333850"/>
            <a:ext cx="969600" cy="582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 name="Google Shape;936;p22"/>
          <p:cNvGrpSpPr/>
          <p:nvPr/>
        </p:nvGrpSpPr>
        <p:grpSpPr>
          <a:xfrm>
            <a:off x="121030" y="3739530"/>
            <a:ext cx="410579" cy="729341"/>
            <a:chOff x="-120637" y="2243125"/>
            <a:chExt cx="277025" cy="492100"/>
          </a:xfrm>
        </p:grpSpPr>
        <p:sp>
          <p:nvSpPr>
            <p:cNvPr id="937" name="Google Shape;937;p22"/>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2"/>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2"/>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2"/>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2"/>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2"/>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22"/>
          <p:cNvGrpSpPr/>
          <p:nvPr/>
        </p:nvGrpSpPr>
        <p:grpSpPr>
          <a:xfrm>
            <a:off x="8278130" y="873242"/>
            <a:ext cx="890852" cy="144475"/>
            <a:chOff x="490250" y="465854"/>
            <a:chExt cx="1164056" cy="188782"/>
          </a:xfrm>
        </p:grpSpPr>
        <p:sp>
          <p:nvSpPr>
            <p:cNvPr id="944" name="Google Shape;944;p2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22"/>
          <p:cNvGrpSpPr/>
          <p:nvPr/>
        </p:nvGrpSpPr>
        <p:grpSpPr>
          <a:xfrm>
            <a:off x="146229" y="164424"/>
            <a:ext cx="751514" cy="121859"/>
            <a:chOff x="490250" y="465854"/>
            <a:chExt cx="1164056" cy="188782"/>
          </a:xfrm>
        </p:grpSpPr>
        <p:sp>
          <p:nvSpPr>
            <p:cNvPr id="947" name="Google Shape;947;p2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22"/>
          <p:cNvGrpSpPr/>
          <p:nvPr/>
        </p:nvGrpSpPr>
        <p:grpSpPr>
          <a:xfrm>
            <a:off x="3458376" y="3766052"/>
            <a:ext cx="358878" cy="58202"/>
            <a:chOff x="490250" y="465854"/>
            <a:chExt cx="1164056" cy="188782"/>
          </a:xfrm>
        </p:grpSpPr>
        <p:sp>
          <p:nvSpPr>
            <p:cNvPr id="950" name="Google Shape;950;p2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952" name="Shape 952"/>
        <p:cNvGrpSpPr/>
        <p:nvPr/>
      </p:nvGrpSpPr>
      <p:grpSpPr>
        <a:xfrm>
          <a:off x="0" y="0"/>
          <a:ext cx="0" cy="0"/>
          <a:chOff x="0" y="0"/>
          <a:chExt cx="0" cy="0"/>
        </a:xfrm>
      </p:grpSpPr>
      <p:sp>
        <p:nvSpPr>
          <p:cNvPr id="953" name="Google Shape;953;p23"/>
          <p:cNvSpPr/>
          <p:nvPr/>
        </p:nvSpPr>
        <p:spPr>
          <a:xfrm>
            <a:off x="3547350" y="3373225"/>
            <a:ext cx="2049300" cy="2042570"/>
          </a:xfrm>
          <a:custGeom>
            <a:rect b="b" l="l" r="r" t="t"/>
            <a:pathLst>
              <a:path extrusionOk="0" h="5767" w="5786">
                <a:moveTo>
                  <a:pt x="2897" y="0"/>
                </a:moveTo>
                <a:cubicBezTo>
                  <a:pt x="1299" y="0"/>
                  <a:pt x="0" y="1290"/>
                  <a:pt x="0" y="2888"/>
                </a:cubicBezTo>
                <a:cubicBezTo>
                  <a:pt x="0" y="4477"/>
                  <a:pt x="1299" y="5767"/>
                  <a:pt x="2897" y="5767"/>
                </a:cubicBezTo>
                <a:cubicBezTo>
                  <a:pt x="4487" y="5767"/>
                  <a:pt x="5785" y="4477"/>
                  <a:pt x="5785" y="2888"/>
                </a:cubicBezTo>
                <a:cubicBezTo>
                  <a:pt x="5785" y="1290"/>
                  <a:pt x="4487" y="0"/>
                  <a:pt x="2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 name="Google Shape;954;p23"/>
          <p:cNvGrpSpPr/>
          <p:nvPr/>
        </p:nvGrpSpPr>
        <p:grpSpPr>
          <a:xfrm flipH="1">
            <a:off x="7833639" y="3900709"/>
            <a:ext cx="2723352" cy="1317259"/>
            <a:chOff x="917238" y="1394150"/>
            <a:chExt cx="2222600" cy="1075050"/>
          </a:xfrm>
        </p:grpSpPr>
        <p:sp>
          <p:nvSpPr>
            <p:cNvPr id="955" name="Google Shape;955;p23"/>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3"/>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3"/>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3"/>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23"/>
          <p:cNvGrpSpPr/>
          <p:nvPr/>
        </p:nvGrpSpPr>
        <p:grpSpPr>
          <a:xfrm>
            <a:off x="5137594" y="3912039"/>
            <a:ext cx="2723352" cy="1317259"/>
            <a:chOff x="917238" y="1394150"/>
            <a:chExt cx="2222600" cy="1075050"/>
          </a:xfrm>
        </p:grpSpPr>
        <p:sp>
          <p:nvSpPr>
            <p:cNvPr id="960" name="Google Shape;960;p23"/>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3"/>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3"/>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3"/>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23"/>
          <p:cNvGrpSpPr/>
          <p:nvPr/>
        </p:nvGrpSpPr>
        <p:grpSpPr>
          <a:xfrm flipH="1">
            <a:off x="2452319" y="3912039"/>
            <a:ext cx="2723352" cy="1317259"/>
            <a:chOff x="917238" y="1394150"/>
            <a:chExt cx="2222600" cy="1075050"/>
          </a:xfrm>
        </p:grpSpPr>
        <p:sp>
          <p:nvSpPr>
            <p:cNvPr id="965" name="Google Shape;965;p23"/>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3"/>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3"/>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3"/>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 name="Google Shape;969;p23"/>
          <p:cNvGrpSpPr/>
          <p:nvPr/>
        </p:nvGrpSpPr>
        <p:grpSpPr>
          <a:xfrm>
            <a:off x="-236006" y="3912039"/>
            <a:ext cx="2723352" cy="1317259"/>
            <a:chOff x="917238" y="1394150"/>
            <a:chExt cx="2222600" cy="1075050"/>
          </a:xfrm>
        </p:grpSpPr>
        <p:sp>
          <p:nvSpPr>
            <p:cNvPr id="970" name="Google Shape;970;p23"/>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3"/>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3"/>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3"/>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 name="Google Shape;974;p23"/>
          <p:cNvSpPr/>
          <p:nvPr/>
        </p:nvSpPr>
        <p:spPr>
          <a:xfrm>
            <a:off x="-9925" y="4406943"/>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3"/>
          <p:cNvSpPr/>
          <p:nvPr/>
        </p:nvSpPr>
        <p:spPr>
          <a:xfrm>
            <a:off x="924106" y="44016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3"/>
          <p:cNvSpPr/>
          <p:nvPr/>
        </p:nvSpPr>
        <p:spPr>
          <a:xfrm flipH="1">
            <a:off x="-9919" y="44016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 name="Google Shape;977;p23"/>
          <p:cNvGrpSpPr/>
          <p:nvPr/>
        </p:nvGrpSpPr>
        <p:grpSpPr>
          <a:xfrm>
            <a:off x="7985355" y="2499504"/>
            <a:ext cx="890852" cy="144475"/>
            <a:chOff x="490250" y="465854"/>
            <a:chExt cx="1164056" cy="188782"/>
          </a:xfrm>
        </p:grpSpPr>
        <p:sp>
          <p:nvSpPr>
            <p:cNvPr id="978" name="Google Shape;978;p2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23"/>
          <p:cNvGrpSpPr/>
          <p:nvPr/>
        </p:nvGrpSpPr>
        <p:grpSpPr>
          <a:xfrm>
            <a:off x="337467" y="478574"/>
            <a:ext cx="751514" cy="121859"/>
            <a:chOff x="490250" y="465854"/>
            <a:chExt cx="1164056" cy="188782"/>
          </a:xfrm>
        </p:grpSpPr>
        <p:sp>
          <p:nvSpPr>
            <p:cNvPr id="981" name="Google Shape;981;p2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 name="Google Shape;983;p23"/>
          <p:cNvGrpSpPr/>
          <p:nvPr/>
        </p:nvGrpSpPr>
        <p:grpSpPr>
          <a:xfrm>
            <a:off x="3031626" y="3686802"/>
            <a:ext cx="358878" cy="58202"/>
            <a:chOff x="490250" y="465854"/>
            <a:chExt cx="1164056" cy="188782"/>
          </a:xfrm>
        </p:grpSpPr>
        <p:sp>
          <p:nvSpPr>
            <p:cNvPr id="984" name="Google Shape;984;p2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23"/>
          <p:cNvGrpSpPr/>
          <p:nvPr/>
        </p:nvGrpSpPr>
        <p:grpSpPr>
          <a:xfrm>
            <a:off x="5927226" y="3247877"/>
            <a:ext cx="358878" cy="58202"/>
            <a:chOff x="490250" y="465854"/>
            <a:chExt cx="1164056" cy="188782"/>
          </a:xfrm>
        </p:grpSpPr>
        <p:sp>
          <p:nvSpPr>
            <p:cNvPr id="987" name="Google Shape;987;p2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992" name="Shape 992"/>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993" name="Shape 993"/>
        <p:cNvGrpSpPr/>
        <p:nvPr/>
      </p:nvGrpSpPr>
      <p:grpSpPr>
        <a:xfrm>
          <a:off x="0" y="0"/>
          <a:ext cx="0" cy="0"/>
          <a:chOff x="0" y="0"/>
          <a:chExt cx="0" cy="0"/>
        </a:xfrm>
      </p:grpSpPr>
      <p:sp>
        <p:nvSpPr>
          <p:cNvPr id="994" name="Google Shape;994;p2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7" name="Google Shape;17;p4"/>
          <p:cNvSpPr txBox="1"/>
          <p:nvPr>
            <p:ph idx="1" type="subTitle"/>
          </p:nvPr>
        </p:nvSpPr>
        <p:spPr>
          <a:xfrm>
            <a:off x="1507775" y="1175635"/>
            <a:ext cx="6128400" cy="32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200"/>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grpSp>
        <p:nvGrpSpPr>
          <p:cNvPr id="18" name="Google Shape;18;p4"/>
          <p:cNvGrpSpPr/>
          <p:nvPr/>
        </p:nvGrpSpPr>
        <p:grpSpPr>
          <a:xfrm>
            <a:off x="7710245" y="4346128"/>
            <a:ext cx="2723352" cy="1317259"/>
            <a:chOff x="917238" y="1394150"/>
            <a:chExt cx="2222600" cy="1075050"/>
          </a:xfrm>
        </p:grpSpPr>
        <p:sp>
          <p:nvSpPr>
            <p:cNvPr id="19" name="Google Shape;19;p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 name="Google Shape;23;p4"/>
          <p:cNvGrpSpPr/>
          <p:nvPr/>
        </p:nvGrpSpPr>
        <p:grpSpPr>
          <a:xfrm>
            <a:off x="5179456" y="4358827"/>
            <a:ext cx="2723352" cy="1317259"/>
            <a:chOff x="917238" y="1394150"/>
            <a:chExt cx="2222600" cy="1075050"/>
          </a:xfrm>
        </p:grpSpPr>
        <p:sp>
          <p:nvSpPr>
            <p:cNvPr id="24" name="Google Shape;24;p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 name="Google Shape;28;p4"/>
          <p:cNvGrpSpPr/>
          <p:nvPr/>
        </p:nvGrpSpPr>
        <p:grpSpPr>
          <a:xfrm flipH="1">
            <a:off x="2438885" y="4421915"/>
            <a:ext cx="2723352" cy="1317259"/>
            <a:chOff x="917238" y="1394150"/>
            <a:chExt cx="2222600" cy="1075050"/>
          </a:xfrm>
        </p:grpSpPr>
        <p:sp>
          <p:nvSpPr>
            <p:cNvPr id="29" name="Google Shape;29;p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 name="Google Shape;33;p4"/>
          <p:cNvGrpSpPr/>
          <p:nvPr/>
        </p:nvGrpSpPr>
        <p:grpSpPr>
          <a:xfrm>
            <a:off x="-223806" y="4382802"/>
            <a:ext cx="2723352" cy="1317259"/>
            <a:chOff x="917238" y="1394150"/>
            <a:chExt cx="2222600" cy="1075050"/>
          </a:xfrm>
        </p:grpSpPr>
        <p:sp>
          <p:nvSpPr>
            <p:cNvPr id="34" name="Google Shape;34;p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 name="Google Shape;38;p4"/>
          <p:cNvSpPr/>
          <p:nvPr/>
        </p:nvSpPr>
        <p:spPr>
          <a:xfrm>
            <a:off x="-450" y="4604000"/>
            <a:ext cx="9143994" cy="535350"/>
          </a:xfrm>
          <a:custGeom>
            <a:rect b="b" l="l" r="r" t="t"/>
            <a:pathLst>
              <a:path extrusionOk="0" h="24359" w="113523">
                <a:moveTo>
                  <a:pt x="0" y="1"/>
                </a:moveTo>
                <a:lnTo>
                  <a:pt x="0" y="24358"/>
                </a:lnTo>
                <a:lnTo>
                  <a:pt x="113523" y="24358"/>
                </a:lnTo>
                <a:lnTo>
                  <a:pt x="113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4"/>
          <p:cNvSpPr/>
          <p:nvPr/>
        </p:nvSpPr>
        <p:spPr>
          <a:xfrm>
            <a:off x="-31372" y="4670175"/>
            <a:ext cx="9143994" cy="471600"/>
          </a:xfrm>
          <a:custGeom>
            <a:rect b="b" l="l" r="r" t="t"/>
            <a:pathLst>
              <a:path extrusionOk="0" h="18864" w="113523">
                <a:moveTo>
                  <a:pt x="113523" y="0"/>
                </a:moveTo>
                <a:cubicBezTo>
                  <a:pt x="91073" y="455"/>
                  <a:pt x="69803" y="936"/>
                  <a:pt x="56099" y="1699"/>
                </a:cubicBezTo>
                <a:cubicBezTo>
                  <a:pt x="56099" y="1699"/>
                  <a:pt x="44138" y="2307"/>
                  <a:pt x="44201" y="3206"/>
                </a:cubicBezTo>
                <a:cubicBezTo>
                  <a:pt x="44274" y="4105"/>
                  <a:pt x="51730" y="4578"/>
                  <a:pt x="51730" y="4578"/>
                </a:cubicBezTo>
                <a:cubicBezTo>
                  <a:pt x="68677" y="5967"/>
                  <a:pt x="58996" y="7139"/>
                  <a:pt x="49605" y="7547"/>
                </a:cubicBezTo>
                <a:cubicBezTo>
                  <a:pt x="34784" y="8392"/>
                  <a:pt x="17937" y="8882"/>
                  <a:pt x="0" y="9191"/>
                </a:cubicBezTo>
                <a:lnTo>
                  <a:pt x="0" y="18863"/>
                </a:lnTo>
                <a:lnTo>
                  <a:pt x="72201" y="18863"/>
                </a:lnTo>
                <a:cubicBezTo>
                  <a:pt x="75434" y="18109"/>
                  <a:pt x="79575" y="16820"/>
                  <a:pt x="83998" y="15358"/>
                </a:cubicBezTo>
                <a:cubicBezTo>
                  <a:pt x="93734" y="11888"/>
                  <a:pt x="93979" y="9781"/>
                  <a:pt x="81882" y="9464"/>
                </a:cubicBezTo>
                <a:cubicBezTo>
                  <a:pt x="74689" y="9010"/>
                  <a:pt x="73127" y="7911"/>
                  <a:pt x="82608" y="7002"/>
                </a:cubicBezTo>
                <a:cubicBezTo>
                  <a:pt x="87812" y="6403"/>
                  <a:pt x="100863" y="5704"/>
                  <a:pt x="113523" y="5014"/>
                </a:cubicBezTo>
                <a:lnTo>
                  <a:pt x="1135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4"/>
          <p:cNvSpPr/>
          <p:nvPr/>
        </p:nvSpPr>
        <p:spPr>
          <a:xfrm>
            <a:off x="4525928" y="4772800"/>
            <a:ext cx="4586697" cy="368975"/>
          </a:xfrm>
          <a:custGeom>
            <a:rect b="b" l="l" r="r" t="t"/>
            <a:pathLst>
              <a:path extrusionOk="0" h="14759" w="56944">
                <a:moveTo>
                  <a:pt x="56944" y="0"/>
                </a:moveTo>
                <a:cubicBezTo>
                  <a:pt x="53120" y="191"/>
                  <a:pt x="33613" y="1190"/>
                  <a:pt x="24059" y="2253"/>
                </a:cubicBezTo>
                <a:cubicBezTo>
                  <a:pt x="18156" y="3006"/>
                  <a:pt x="16285" y="4060"/>
                  <a:pt x="16158" y="5150"/>
                </a:cubicBezTo>
                <a:cubicBezTo>
                  <a:pt x="15849" y="8292"/>
                  <a:pt x="22851" y="7638"/>
                  <a:pt x="21498" y="10608"/>
                </a:cubicBezTo>
                <a:cubicBezTo>
                  <a:pt x="20508" y="12660"/>
                  <a:pt x="12616" y="14050"/>
                  <a:pt x="1" y="14758"/>
                </a:cubicBezTo>
                <a:lnTo>
                  <a:pt x="15622" y="14758"/>
                </a:lnTo>
                <a:cubicBezTo>
                  <a:pt x="18855" y="14004"/>
                  <a:pt x="22996" y="12715"/>
                  <a:pt x="27419" y="11253"/>
                </a:cubicBezTo>
                <a:cubicBezTo>
                  <a:pt x="30616" y="10117"/>
                  <a:pt x="32786" y="9128"/>
                  <a:pt x="33831" y="8292"/>
                </a:cubicBezTo>
                <a:cubicBezTo>
                  <a:pt x="34939" y="7248"/>
                  <a:pt x="30234" y="5495"/>
                  <a:pt x="25303" y="5359"/>
                </a:cubicBezTo>
                <a:cubicBezTo>
                  <a:pt x="22270" y="5168"/>
                  <a:pt x="20235" y="4859"/>
                  <a:pt x="19609" y="4505"/>
                </a:cubicBezTo>
                <a:cubicBezTo>
                  <a:pt x="19563" y="4478"/>
                  <a:pt x="19527" y="4450"/>
                  <a:pt x="19491" y="4423"/>
                </a:cubicBezTo>
                <a:cubicBezTo>
                  <a:pt x="19372" y="4314"/>
                  <a:pt x="19372" y="4205"/>
                  <a:pt x="19518" y="4087"/>
                </a:cubicBezTo>
                <a:cubicBezTo>
                  <a:pt x="19554" y="4060"/>
                  <a:pt x="19600" y="4033"/>
                  <a:pt x="19645" y="3996"/>
                </a:cubicBezTo>
                <a:cubicBezTo>
                  <a:pt x="19699" y="3969"/>
                  <a:pt x="19763" y="3942"/>
                  <a:pt x="19836" y="3915"/>
                </a:cubicBezTo>
                <a:cubicBezTo>
                  <a:pt x="20390" y="3678"/>
                  <a:pt x="21525" y="3433"/>
                  <a:pt x="23305" y="3197"/>
                </a:cubicBezTo>
                <a:cubicBezTo>
                  <a:pt x="23532" y="3170"/>
                  <a:pt x="23759" y="3143"/>
                  <a:pt x="24004" y="3115"/>
                </a:cubicBezTo>
                <a:cubicBezTo>
                  <a:pt x="24122" y="3097"/>
                  <a:pt x="24249" y="3079"/>
                  <a:pt x="24377" y="3070"/>
                </a:cubicBezTo>
                <a:cubicBezTo>
                  <a:pt x="24885" y="3006"/>
                  <a:pt x="25439" y="2952"/>
                  <a:pt x="26029" y="2897"/>
                </a:cubicBezTo>
                <a:cubicBezTo>
                  <a:pt x="26765" y="2807"/>
                  <a:pt x="27664" y="2725"/>
                  <a:pt x="28700" y="2634"/>
                </a:cubicBezTo>
                <a:cubicBezTo>
                  <a:pt x="29045" y="2607"/>
                  <a:pt x="29408" y="2580"/>
                  <a:pt x="29780" y="2543"/>
                </a:cubicBezTo>
                <a:cubicBezTo>
                  <a:pt x="30025" y="2525"/>
                  <a:pt x="30289" y="2507"/>
                  <a:pt x="30543" y="2489"/>
                </a:cubicBezTo>
                <a:cubicBezTo>
                  <a:pt x="31197" y="2434"/>
                  <a:pt x="31887" y="2389"/>
                  <a:pt x="32614" y="2334"/>
                </a:cubicBezTo>
                <a:cubicBezTo>
                  <a:pt x="32904" y="2316"/>
                  <a:pt x="33204" y="2289"/>
                  <a:pt x="33504" y="2271"/>
                </a:cubicBezTo>
                <a:cubicBezTo>
                  <a:pt x="34103" y="2234"/>
                  <a:pt x="34721" y="2189"/>
                  <a:pt x="35366" y="2144"/>
                </a:cubicBezTo>
                <a:cubicBezTo>
                  <a:pt x="35683" y="2126"/>
                  <a:pt x="36010" y="2107"/>
                  <a:pt x="36337" y="2089"/>
                </a:cubicBezTo>
                <a:cubicBezTo>
                  <a:pt x="36501" y="2071"/>
                  <a:pt x="36664" y="2062"/>
                  <a:pt x="36837" y="2053"/>
                </a:cubicBezTo>
                <a:cubicBezTo>
                  <a:pt x="37164" y="2035"/>
                  <a:pt x="37500" y="2007"/>
                  <a:pt x="37845" y="1989"/>
                </a:cubicBezTo>
                <a:cubicBezTo>
                  <a:pt x="38017" y="1980"/>
                  <a:pt x="38190" y="1971"/>
                  <a:pt x="38363" y="1962"/>
                </a:cubicBezTo>
                <a:cubicBezTo>
                  <a:pt x="38708" y="1935"/>
                  <a:pt x="39053" y="1917"/>
                  <a:pt x="39407" y="1898"/>
                </a:cubicBezTo>
                <a:cubicBezTo>
                  <a:pt x="39761" y="1871"/>
                  <a:pt x="40115" y="1853"/>
                  <a:pt x="40470" y="1835"/>
                </a:cubicBezTo>
                <a:cubicBezTo>
                  <a:pt x="41196" y="1789"/>
                  <a:pt x="41923" y="1744"/>
                  <a:pt x="42667" y="1699"/>
                </a:cubicBezTo>
                <a:cubicBezTo>
                  <a:pt x="43040" y="1681"/>
                  <a:pt x="43412" y="1662"/>
                  <a:pt x="43784" y="1635"/>
                </a:cubicBezTo>
                <a:cubicBezTo>
                  <a:pt x="43975" y="1626"/>
                  <a:pt x="44166" y="1617"/>
                  <a:pt x="44357" y="1608"/>
                </a:cubicBezTo>
                <a:cubicBezTo>
                  <a:pt x="44738" y="1581"/>
                  <a:pt x="45119" y="1562"/>
                  <a:pt x="45501" y="1544"/>
                </a:cubicBezTo>
                <a:cubicBezTo>
                  <a:pt x="45882" y="1517"/>
                  <a:pt x="46264" y="1499"/>
                  <a:pt x="46654" y="1472"/>
                </a:cubicBezTo>
                <a:cubicBezTo>
                  <a:pt x="47045" y="1453"/>
                  <a:pt x="47435" y="1435"/>
                  <a:pt x="47826" y="1408"/>
                </a:cubicBezTo>
                <a:cubicBezTo>
                  <a:pt x="49188" y="1335"/>
                  <a:pt x="50578" y="1254"/>
                  <a:pt x="51976" y="1181"/>
                </a:cubicBezTo>
                <a:cubicBezTo>
                  <a:pt x="52576" y="1145"/>
                  <a:pt x="53175" y="1117"/>
                  <a:pt x="53774" y="1081"/>
                </a:cubicBezTo>
                <a:cubicBezTo>
                  <a:pt x="54174" y="1063"/>
                  <a:pt x="54574" y="1036"/>
                  <a:pt x="54973" y="1018"/>
                </a:cubicBezTo>
                <a:cubicBezTo>
                  <a:pt x="55373" y="990"/>
                  <a:pt x="55781" y="972"/>
                  <a:pt x="56181" y="954"/>
                </a:cubicBezTo>
                <a:lnTo>
                  <a:pt x="56944" y="909"/>
                </a:lnTo>
                <a:lnTo>
                  <a:pt x="5694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4"/>
          <p:cNvSpPr/>
          <p:nvPr/>
        </p:nvSpPr>
        <p:spPr>
          <a:xfrm>
            <a:off x="1345346" y="5095425"/>
            <a:ext cx="566974" cy="46350"/>
          </a:xfrm>
          <a:custGeom>
            <a:rect b="b" l="l" r="r" t="t"/>
            <a:pathLst>
              <a:path extrusionOk="0" h="1854" w="7039">
                <a:moveTo>
                  <a:pt x="1964" y="0"/>
                </a:moveTo>
                <a:cubicBezTo>
                  <a:pt x="1068" y="0"/>
                  <a:pt x="364" y="475"/>
                  <a:pt x="0" y="1853"/>
                </a:cubicBezTo>
                <a:lnTo>
                  <a:pt x="7039" y="1853"/>
                </a:lnTo>
                <a:cubicBezTo>
                  <a:pt x="5252" y="1171"/>
                  <a:pt x="3371" y="0"/>
                  <a:pt x="1964"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4"/>
          <p:cNvSpPr/>
          <p:nvPr/>
        </p:nvSpPr>
        <p:spPr>
          <a:xfrm>
            <a:off x="-31372" y="4670175"/>
            <a:ext cx="9143994" cy="285300"/>
          </a:xfrm>
          <a:custGeom>
            <a:rect b="b" l="l" r="r" t="t"/>
            <a:pathLst>
              <a:path extrusionOk="0" h="11412" w="113523">
                <a:moveTo>
                  <a:pt x="113523" y="0"/>
                </a:moveTo>
                <a:cubicBezTo>
                  <a:pt x="91073" y="455"/>
                  <a:pt x="69803" y="936"/>
                  <a:pt x="56099" y="1699"/>
                </a:cubicBezTo>
                <a:cubicBezTo>
                  <a:pt x="56099" y="1699"/>
                  <a:pt x="44138" y="2307"/>
                  <a:pt x="44201" y="3206"/>
                </a:cubicBezTo>
                <a:cubicBezTo>
                  <a:pt x="44274" y="4105"/>
                  <a:pt x="51730" y="4578"/>
                  <a:pt x="51730" y="4578"/>
                </a:cubicBezTo>
                <a:cubicBezTo>
                  <a:pt x="68677" y="5967"/>
                  <a:pt x="58996" y="7139"/>
                  <a:pt x="49605" y="7547"/>
                </a:cubicBezTo>
                <a:cubicBezTo>
                  <a:pt x="34784" y="8392"/>
                  <a:pt x="17937" y="8882"/>
                  <a:pt x="0" y="9191"/>
                </a:cubicBezTo>
                <a:lnTo>
                  <a:pt x="0" y="11126"/>
                </a:lnTo>
                <a:cubicBezTo>
                  <a:pt x="4923" y="11153"/>
                  <a:pt x="9854" y="11271"/>
                  <a:pt x="14776" y="11353"/>
                </a:cubicBezTo>
                <a:cubicBezTo>
                  <a:pt x="16903" y="11391"/>
                  <a:pt x="19029" y="11411"/>
                  <a:pt x="21155" y="11411"/>
                </a:cubicBezTo>
                <a:cubicBezTo>
                  <a:pt x="31609" y="11411"/>
                  <a:pt x="42043" y="10916"/>
                  <a:pt x="52421" y="9618"/>
                </a:cubicBezTo>
                <a:cubicBezTo>
                  <a:pt x="55263" y="9264"/>
                  <a:pt x="58097" y="8873"/>
                  <a:pt x="60876" y="8156"/>
                </a:cubicBezTo>
                <a:cubicBezTo>
                  <a:pt x="61875" y="7902"/>
                  <a:pt x="64363" y="7329"/>
                  <a:pt x="63973" y="5876"/>
                </a:cubicBezTo>
                <a:cubicBezTo>
                  <a:pt x="63709" y="4868"/>
                  <a:pt x="61421" y="4414"/>
                  <a:pt x="61457" y="3715"/>
                </a:cubicBezTo>
                <a:cubicBezTo>
                  <a:pt x="61457" y="2897"/>
                  <a:pt x="65489" y="2743"/>
                  <a:pt x="65489" y="2743"/>
                </a:cubicBezTo>
                <a:cubicBezTo>
                  <a:pt x="65489" y="2743"/>
                  <a:pt x="106666" y="1117"/>
                  <a:pt x="113523" y="918"/>
                </a:cubicBezTo>
                <a:lnTo>
                  <a:pt x="113523"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4"/>
          <p:cNvSpPr/>
          <p:nvPr/>
        </p:nvSpPr>
        <p:spPr>
          <a:xfrm>
            <a:off x="3494516" y="5005075"/>
            <a:ext cx="604348" cy="24750"/>
          </a:xfrm>
          <a:custGeom>
            <a:rect b="b" l="l" r="r" t="t"/>
            <a:pathLst>
              <a:path extrusionOk="0" h="990" w="7503">
                <a:moveTo>
                  <a:pt x="3751" y="0"/>
                </a:moveTo>
                <a:cubicBezTo>
                  <a:pt x="1681" y="0"/>
                  <a:pt x="1" y="227"/>
                  <a:pt x="1" y="500"/>
                </a:cubicBezTo>
                <a:cubicBezTo>
                  <a:pt x="1" y="772"/>
                  <a:pt x="1681" y="990"/>
                  <a:pt x="3751" y="990"/>
                </a:cubicBezTo>
                <a:cubicBezTo>
                  <a:pt x="5822" y="990"/>
                  <a:pt x="7502" y="772"/>
                  <a:pt x="7502" y="500"/>
                </a:cubicBezTo>
                <a:cubicBezTo>
                  <a:pt x="7502" y="227"/>
                  <a:pt x="5822" y="0"/>
                  <a:pt x="375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4"/>
          <p:cNvSpPr/>
          <p:nvPr/>
        </p:nvSpPr>
        <p:spPr>
          <a:xfrm>
            <a:off x="4121418" y="5047525"/>
            <a:ext cx="221747" cy="12050"/>
          </a:xfrm>
          <a:custGeom>
            <a:rect b="b" l="l" r="r" t="t"/>
            <a:pathLst>
              <a:path extrusionOk="0" h="482" w="2753">
                <a:moveTo>
                  <a:pt x="1381" y="0"/>
                </a:moveTo>
                <a:cubicBezTo>
                  <a:pt x="618" y="0"/>
                  <a:pt x="1" y="100"/>
                  <a:pt x="1" y="236"/>
                </a:cubicBezTo>
                <a:cubicBezTo>
                  <a:pt x="1" y="373"/>
                  <a:pt x="618" y="482"/>
                  <a:pt x="1381" y="482"/>
                </a:cubicBezTo>
                <a:cubicBezTo>
                  <a:pt x="2135" y="482"/>
                  <a:pt x="2753" y="373"/>
                  <a:pt x="2753" y="236"/>
                </a:cubicBezTo>
                <a:cubicBezTo>
                  <a:pt x="2753" y="100"/>
                  <a:pt x="2135" y="0"/>
                  <a:pt x="138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4"/>
          <p:cNvSpPr/>
          <p:nvPr/>
        </p:nvSpPr>
        <p:spPr>
          <a:xfrm>
            <a:off x="5464468" y="4816400"/>
            <a:ext cx="221747" cy="12050"/>
          </a:xfrm>
          <a:custGeom>
            <a:rect b="b" l="l" r="r" t="t"/>
            <a:pathLst>
              <a:path extrusionOk="0" h="482" w="2753">
                <a:moveTo>
                  <a:pt x="1381" y="0"/>
                </a:moveTo>
                <a:cubicBezTo>
                  <a:pt x="619" y="0"/>
                  <a:pt x="1" y="109"/>
                  <a:pt x="1" y="236"/>
                </a:cubicBezTo>
                <a:cubicBezTo>
                  <a:pt x="1" y="372"/>
                  <a:pt x="619" y="481"/>
                  <a:pt x="1381" y="481"/>
                </a:cubicBezTo>
                <a:cubicBezTo>
                  <a:pt x="2135" y="481"/>
                  <a:pt x="2753" y="372"/>
                  <a:pt x="2753" y="236"/>
                </a:cubicBezTo>
                <a:cubicBezTo>
                  <a:pt x="2753" y="109"/>
                  <a:pt x="2135" y="0"/>
                  <a:pt x="138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4"/>
          <p:cNvSpPr/>
          <p:nvPr/>
        </p:nvSpPr>
        <p:spPr>
          <a:xfrm>
            <a:off x="4212114" y="4939450"/>
            <a:ext cx="353442" cy="16150"/>
          </a:xfrm>
          <a:custGeom>
            <a:rect b="b" l="l" r="r" t="t"/>
            <a:pathLst>
              <a:path extrusionOk="0" h="646" w="4388">
                <a:moveTo>
                  <a:pt x="2190" y="0"/>
                </a:moveTo>
                <a:cubicBezTo>
                  <a:pt x="982" y="0"/>
                  <a:pt x="1" y="146"/>
                  <a:pt x="1" y="318"/>
                </a:cubicBezTo>
                <a:cubicBezTo>
                  <a:pt x="1" y="500"/>
                  <a:pt x="982" y="645"/>
                  <a:pt x="2190" y="645"/>
                </a:cubicBezTo>
                <a:cubicBezTo>
                  <a:pt x="3407" y="645"/>
                  <a:pt x="4387" y="500"/>
                  <a:pt x="4387" y="318"/>
                </a:cubicBezTo>
                <a:cubicBezTo>
                  <a:pt x="4387" y="146"/>
                  <a:pt x="3407" y="0"/>
                  <a:pt x="2190"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4"/>
          <p:cNvSpPr/>
          <p:nvPr/>
        </p:nvSpPr>
        <p:spPr>
          <a:xfrm>
            <a:off x="5437404" y="5021875"/>
            <a:ext cx="354167" cy="16125"/>
          </a:xfrm>
          <a:custGeom>
            <a:rect b="b" l="l" r="r" t="t"/>
            <a:pathLst>
              <a:path extrusionOk="0" h="645" w="4397">
                <a:moveTo>
                  <a:pt x="2199" y="0"/>
                </a:moveTo>
                <a:cubicBezTo>
                  <a:pt x="982" y="0"/>
                  <a:pt x="1" y="145"/>
                  <a:pt x="1" y="318"/>
                </a:cubicBezTo>
                <a:cubicBezTo>
                  <a:pt x="1" y="500"/>
                  <a:pt x="982" y="645"/>
                  <a:pt x="2199" y="645"/>
                </a:cubicBezTo>
                <a:cubicBezTo>
                  <a:pt x="3407" y="645"/>
                  <a:pt x="4397" y="500"/>
                  <a:pt x="4397" y="318"/>
                </a:cubicBezTo>
                <a:cubicBezTo>
                  <a:pt x="4397" y="145"/>
                  <a:pt x="3407" y="0"/>
                  <a:pt x="2199"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4"/>
          <p:cNvSpPr/>
          <p:nvPr/>
        </p:nvSpPr>
        <p:spPr>
          <a:xfrm>
            <a:off x="-31372" y="4822525"/>
            <a:ext cx="4915894" cy="101500"/>
          </a:xfrm>
          <a:custGeom>
            <a:rect b="b" l="l" r="r" t="t"/>
            <a:pathLst>
              <a:path extrusionOk="0" h="4060" w="61031">
                <a:moveTo>
                  <a:pt x="61003" y="0"/>
                </a:moveTo>
                <a:cubicBezTo>
                  <a:pt x="61003" y="28"/>
                  <a:pt x="60985" y="118"/>
                  <a:pt x="60785" y="218"/>
                </a:cubicBezTo>
                <a:cubicBezTo>
                  <a:pt x="59686" y="790"/>
                  <a:pt x="54609" y="1235"/>
                  <a:pt x="49605" y="1453"/>
                </a:cubicBezTo>
                <a:cubicBezTo>
                  <a:pt x="46201" y="1649"/>
                  <a:pt x="43268" y="1724"/>
                  <a:pt x="40618" y="1724"/>
                </a:cubicBezTo>
                <a:cubicBezTo>
                  <a:pt x="31860" y="1724"/>
                  <a:pt x="26188" y="904"/>
                  <a:pt x="16815" y="904"/>
                </a:cubicBezTo>
                <a:cubicBezTo>
                  <a:pt x="12314" y="904"/>
                  <a:pt x="6960" y="1093"/>
                  <a:pt x="0" y="1653"/>
                </a:cubicBezTo>
                <a:lnTo>
                  <a:pt x="0" y="4060"/>
                </a:lnTo>
                <a:cubicBezTo>
                  <a:pt x="17937" y="3751"/>
                  <a:pt x="34657" y="3124"/>
                  <a:pt x="49478" y="2280"/>
                </a:cubicBezTo>
                <a:cubicBezTo>
                  <a:pt x="56680" y="1853"/>
                  <a:pt x="61030" y="1136"/>
                  <a:pt x="61003" y="454"/>
                </a:cubicBezTo>
                <a:cubicBezTo>
                  <a:pt x="61003" y="418"/>
                  <a:pt x="61003" y="64"/>
                  <a:pt x="61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4"/>
          <p:cNvSpPr/>
          <p:nvPr/>
        </p:nvSpPr>
        <p:spPr>
          <a:xfrm>
            <a:off x="3518680" y="4670175"/>
            <a:ext cx="5593943" cy="86300"/>
          </a:xfrm>
          <a:custGeom>
            <a:rect b="b" l="l" r="r" t="t"/>
            <a:pathLst>
              <a:path extrusionOk="0" h="3452" w="69449">
                <a:moveTo>
                  <a:pt x="69449" y="0"/>
                </a:moveTo>
                <a:cubicBezTo>
                  <a:pt x="47353" y="255"/>
                  <a:pt x="17283" y="0"/>
                  <a:pt x="5667" y="1326"/>
                </a:cubicBezTo>
                <a:cubicBezTo>
                  <a:pt x="5667" y="1326"/>
                  <a:pt x="0" y="1889"/>
                  <a:pt x="127" y="3206"/>
                </a:cubicBezTo>
                <a:cubicBezTo>
                  <a:pt x="137" y="3297"/>
                  <a:pt x="209" y="3379"/>
                  <a:pt x="336" y="3451"/>
                </a:cubicBezTo>
                <a:cubicBezTo>
                  <a:pt x="536" y="2580"/>
                  <a:pt x="12025" y="2153"/>
                  <a:pt x="12025" y="2153"/>
                </a:cubicBezTo>
                <a:cubicBezTo>
                  <a:pt x="25729" y="1390"/>
                  <a:pt x="46999" y="909"/>
                  <a:pt x="69449" y="455"/>
                </a:cubicBezTo>
                <a:lnTo>
                  <a:pt x="694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4"/>
          <p:cNvSpPr/>
          <p:nvPr/>
        </p:nvSpPr>
        <p:spPr>
          <a:xfrm>
            <a:off x="6089114" y="4879050"/>
            <a:ext cx="1252514" cy="98800"/>
          </a:xfrm>
          <a:custGeom>
            <a:rect b="b" l="l" r="r" t="t"/>
            <a:pathLst>
              <a:path extrusionOk="0" h="3952" w="15550">
                <a:moveTo>
                  <a:pt x="2" y="1"/>
                </a:moveTo>
                <a:lnTo>
                  <a:pt x="2" y="1"/>
                </a:lnTo>
                <a:cubicBezTo>
                  <a:pt x="2" y="1"/>
                  <a:pt x="1" y="7"/>
                  <a:pt x="2" y="19"/>
                </a:cubicBezTo>
                <a:lnTo>
                  <a:pt x="2" y="19"/>
                </a:lnTo>
                <a:cubicBezTo>
                  <a:pt x="2" y="7"/>
                  <a:pt x="2" y="1"/>
                  <a:pt x="2" y="1"/>
                </a:cubicBezTo>
                <a:close/>
                <a:moveTo>
                  <a:pt x="2" y="19"/>
                </a:moveTo>
                <a:cubicBezTo>
                  <a:pt x="2" y="102"/>
                  <a:pt x="2" y="434"/>
                  <a:pt x="2" y="482"/>
                </a:cubicBezTo>
                <a:cubicBezTo>
                  <a:pt x="20" y="936"/>
                  <a:pt x="2245" y="1426"/>
                  <a:pt x="5914" y="1663"/>
                </a:cubicBezTo>
                <a:cubicBezTo>
                  <a:pt x="11399" y="2089"/>
                  <a:pt x="14742" y="2625"/>
                  <a:pt x="14542" y="3951"/>
                </a:cubicBezTo>
                <a:cubicBezTo>
                  <a:pt x="14860" y="3733"/>
                  <a:pt x="15059" y="3370"/>
                  <a:pt x="15114" y="3234"/>
                </a:cubicBezTo>
                <a:cubicBezTo>
                  <a:pt x="15550" y="1926"/>
                  <a:pt x="12880" y="1336"/>
                  <a:pt x="6813" y="936"/>
                </a:cubicBezTo>
                <a:cubicBezTo>
                  <a:pt x="3744" y="736"/>
                  <a:pt x="774" y="609"/>
                  <a:pt x="183" y="237"/>
                </a:cubicBezTo>
                <a:cubicBezTo>
                  <a:pt x="30" y="153"/>
                  <a:pt x="5" y="58"/>
                  <a:pt x="2"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4"/>
          <p:cNvSpPr/>
          <p:nvPr/>
        </p:nvSpPr>
        <p:spPr>
          <a:xfrm>
            <a:off x="1737452" y="4672100"/>
            <a:ext cx="177768" cy="11950"/>
          </a:xfrm>
          <a:custGeom>
            <a:rect b="b" l="l" r="r" t="t"/>
            <a:pathLst>
              <a:path extrusionOk="0" h="478" w="2207">
                <a:moveTo>
                  <a:pt x="1074" y="0"/>
                </a:moveTo>
                <a:cubicBezTo>
                  <a:pt x="679" y="0"/>
                  <a:pt x="302" y="167"/>
                  <a:pt x="0" y="477"/>
                </a:cubicBezTo>
                <a:lnTo>
                  <a:pt x="2207" y="477"/>
                </a:lnTo>
                <a:cubicBezTo>
                  <a:pt x="1847" y="153"/>
                  <a:pt x="1452" y="0"/>
                  <a:pt x="1074" y="0"/>
                </a:cubicBezTo>
                <a:close/>
              </a:path>
            </a:pathLst>
          </a:custGeom>
          <a:solidFill>
            <a:srgbClr val="45BE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 name="Google Shape;52;p4"/>
          <p:cNvGrpSpPr/>
          <p:nvPr/>
        </p:nvGrpSpPr>
        <p:grpSpPr>
          <a:xfrm>
            <a:off x="1370588" y="4403915"/>
            <a:ext cx="827598" cy="200094"/>
            <a:chOff x="-1375737" y="3778750"/>
            <a:chExt cx="538100" cy="130100"/>
          </a:xfrm>
        </p:grpSpPr>
        <p:sp>
          <p:nvSpPr>
            <p:cNvPr id="53" name="Google Shape;53;p4"/>
            <p:cNvSpPr/>
            <p:nvPr/>
          </p:nvSpPr>
          <p:spPr>
            <a:xfrm>
              <a:off x="-979562" y="3891800"/>
              <a:ext cx="141925" cy="2525"/>
            </a:xfrm>
            <a:custGeom>
              <a:rect b="b" l="l" r="r" t="t"/>
              <a:pathLst>
                <a:path extrusionOk="0" h="101" w="5677">
                  <a:moveTo>
                    <a:pt x="1" y="1"/>
                  </a:moveTo>
                  <a:lnTo>
                    <a:pt x="1" y="101"/>
                  </a:lnTo>
                  <a:lnTo>
                    <a:pt x="5677" y="101"/>
                  </a:lnTo>
                  <a:lnTo>
                    <a:pt x="56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4"/>
            <p:cNvSpPr/>
            <p:nvPr/>
          </p:nvSpPr>
          <p:spPr>
            <a:xfrm>
              <a:off x="-979562" y="3902475"/>
              <a:ext cx="141925" cy="2525"/>
            </a:xfrm>
            <a:custGeom>
              <a:rect b="b" l="l" r="r" t="t"/>
              <a:pathLst>
                <a:path extrusionOk="0" h="101" w="5677">
                  <a:moveTo>
                    <a:pt x="1" y="1"/>
                  </a:moveTo>
                  <a:lnTo>
                    <a:pt x="1" y="101"/>
                  </a:lnTo>
                  <a:lnTo>
                    <a:pt x="5677" y="101"/>
                  </a:lnTo>
                  <a:lnTo>
                    <a:pt x="56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4"/>
            <p:cNvSpPr/>
            <p:nvPr/>
          </p:nvSpPr>
          <p:spPr>
            <a:xfrm>
              <a:off x="-977512" y="3885325"/>
              <a:ext cx="5700" cy="23525"/>
            </a:xfrm>
            <a:custGeom>
              <a:rect b="b" l="l" r="r" t="t"/>
              <a:pathLst>
                <a:path extrusionOk="0" h="941" w="228">
                  <a:moveTo>
                    <a:pt x="114" y="1"/>
                  </a:moveTo>
                  <a:cubicBezTo>
                    <a:pt x="110" y="1"/>
                    <a:pt x="105" y="6"/>
                    <a:pt x="100" y="15"/>
                  </a:cubicBezTo>
                  <a:lnTo>
                    <a:pt x="10" y="124"/>
                  </a:lnTo>
                  <a:cubicBezTo>
                    <a:pt x="10" y="124"/>
                    <a:pt x="1" y="133"/>
                    <a:pt x="1" y="133"/>
                  </a:cubicBezTo>
                  <a:lnTo>
                    <a:pt x="1" y="914"/>
                  </a:lnTo>
                  <a:cubicBezTo>
                    <a:pt x="1" y="932"/>
                    <a:pt x="10" y="941"/>
                    <a:pt x="28" y="941"/>
                  </a:cubicBezTo>
                  <a:lnTo>
                    <a:pt x="209" y="941"/>
                  </a:lnTo>
                  <a:cubicBezTo>
                    <a:pt x="219" y="941"/>
                    <a:pt x="228" y="932"/>
                    <a:pt x="228" y="914"/>
                  </a:cubicBezTo>
                  <a:lnTo>
                    <a:pt x="228" y="133"/>
                  </a:lnTo>
                  <a:cubicBezTo>
                    <a:pt x="228" y="133"/>
                    <a:pt x="228" y="124"/>
                    <a:pt x="219" y="124"/>
                  </a:cubicBezTo>
                  <a:lnTo>
                    <a:pt x="128" y="15"/>
                  </a:lnTo>
                  <a:cubicBezTo>
                    <a:pt x="123" y="6"/>
                    <a:pt x="119"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4"/>
            <p:cNvSpPr/>
            <p:nvPr/>
          </p:nvSpPr>
          <p:spPr>
            <a:xfrm>
              <a:off x="-967987" y="3885325"/>
              <a:ext cx="5475" cy="23525"/>
            </a:xfrm>
            <a:custGeom>
              <a:rect b="b" l="l" r="r" t="t"/>
              <a:pathLst>
                <a:path extrusionOk="0" h="941" w="219">
                  <a:moveTo>
                    <a:pt x="110" y="1"/>
                  </a:moveTo>
                  <a:cubicBezTo>
                    <a:pt x="103" y="1"/>
                    <a:pt x="96" y="6"/>
                    <a:pt x="92" y="15"/>
                  </a:cubicBezTo>
                  <a:lnTo>
                    <a:pt x="10" y="124"/>
                  </a:lnTo>
                  <a:cubicBezTo>
                    <a:pt x="1" y="124"/>
                    <a:pt x="1" y="133"/>
                    <a:pt x="1" y="133"/>
                  </a:cubicBezTo>
                  <a:lnTo>
                    <a:pt x="1" y="914"/>
                  </a:lnTo>
                  <a:cubicBezTo>
                    <a:pt x="1" y="932"/>
                    <a:pt x="10" y="941"/>
                    <a:pt x="19" y="941"/>
                  </a:cubicBezTo>
                  <a:lnTo>
                    <a:pt x="201" y="941"/>
                  </a:lnTo>
                  <a:cubicBezTo>
                    <a:pt x="210" y="941"/>
                    <a:pt x="219" y="932"/>
                    <a:pt x="219" y="914"/>
                  </a:cubicBezTo>
                  <a:lnTo>
                    <a:pt x="219" y="133"/>
                  </a:lnTo>
                  <a:cubicBezTo>
                    <a:pt x="219" y="133"/>
                    <a:pt x="219" y="124"/>
                    <a:pt x="219" y="124"/>
                  </a:cubicBezTo>
                  <a:lnTo>
                    <a:pt x="128" y="15"/>
                  </a:lnTo>
                  <a:cubicBezTo>
                    <a:pt x="124" y="6"/>
                    <a:pt x="117" y="1"/>
                    <a:pt x="1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4"/>
            <p:cNvSpPr/>
            <p:nvPr/>
          </p:nvSpPr>
          <p:spPr>
            <a:xfrm>
              <a:off x="-958437" y="3885325"/>
              <a:ext cx="5475" cy="23525"/>
            </a:xfrm>
            <a:custGeom>
              <a:rect b="b" l="l" r="r" t="t"/>
              <a:pathLst>
                <a:path extrusionOk="0" h="941" w="219">
                  <a:moveTo>
                    <a:pt x="109" y="1"/>
                  </a:moveTo>
                  <a:cubicBezTo>
                    <a:pt x="103" y="1"/>
                    <a:pt x="96" y="6"/>
                    <a:pt x="91" y="15"/>
                  </a:cubicBezTo>
                  <a:lnTo>
                    <a:pt x="0" y="124"/>
                  </a:lnTo>
                  <a:cubicBezTo>
                    <a:pt x="0" y="124"/>
                    <a:pt x="0" y="133"/>
                    <a:pt x="0" y="133"/>
                  </a:cubicBezTo>
                  <a:lnTo>
                    <a:pt x="0" y="914"/>
                  </a:lnTo>
                  <a:cubicBezTo>
                    <a:pt x="0" y="932"/>
                    <a:pt x="10" y="941"/>
                    <a:pt x="19" y="941"/>
                  </a:cubicBezTo>
                  <a:lnTo>
                    <a:pt x="200" y="941"/>
                  </a:lnTo>
                  <a:cubicBezTo>
                    <a:pt x="209" y="941"/>
                    <a:pt x="218" y="932"/>
                    <a:pt x="218" y="914"/>
                  </a:cubicBezTo>
                  <a:lnTo>
                    <a:pt x="218" y="133"/>
                  </a:lnTo>
                  <a:cubicBezTo>
                    <a:pt x="218" y="133"/>
                    <a:pt x="218" y="124"/>
                    <a:pt x="218" y="124"/>
                  </a:cubicBezTo>
                  <a:lnTo>
                    <a:pt x="128" y="15"/>
                  </a:lnTo>
                  <a:cubicBezTo>
                    <a:pt x="123" y="6"/>
                    <a:pt x="116"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4"/>
            <p:cNvSpPr/>
            <p:nvPr/>
          </p:nvSpPr>
          <p:spPr>
            <a:xfrm>
              <a:off x="-949137" y="3885325"/>
              <a:ext cx="5700" cy="23525"/>
            </a:xfrm>
            <a:custGeom>
              <a:rect b="b" l="l" r="r" t="t"/>
              <a:pathLst>
                <a:path extrusionOk="0" h="941" w="228">
                  <a:moveTo>
                    <a:pt x="114" y="1"/>
                  </a:moveTo>
                  <a:cubicBezTo>
                    <a:pt x="110" y="1"/>
                    <a:pt x="105" y="6"/>
                    <a:pt x="101" y="15"/>
                  </a:cubicBezTo>
                  <a:lnTo>
                    <a:pt x="10" y="124"/>
                  </a:lnTo>
                  <a:cubicBezTo>
                    <a:pt x="10" y="124"/>
                    <a:pt x="1" y="133"/>
                    <a:pt x="1" y="133"/>
                  </a:cubicBezTo>
                  <a:lnTo>
                    <a:pt x="1" y="914"/>
                  </a:lnTo>
                  <a:cubicBezTo>
                    <a:pt x="1" y="932"/>
                    <a:pt x="10" y="941"/>
                    <a:pt x="28" y="941"/>
                  </a:cubicBezTo>
                  <a:lnTo>
                    <a:pt x="210" y="941"/>
                  </a:lnTo>
                  <a:cubicBezTo>
                    <a:pt x="219" y="941"/>
                    <a:pt x="228" y="932"/>
                    <a:pt x="228" y="914"/>
                  </a:cubicBezTo>
                  <a:lnTo>
                    <a:pt x="228" y="133"/>
                  </a:lnTo>
                  <a:cubicBezTo>
                    <a:pt x="228" y="133"/>
                    <a:pt x="228" y="124"/>
                    <a:pt x="219" y="124"/>
                  </a:cubicBezTo>
                  <a:lnTo>
                    <a:pt x="128" y="15"/>
                  </a:lnTo>
                  <a:cubicBezTo>
                    <a:pt x="123" y="6"/>
                    <a:pt x="119"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4"/>
            <p:cNvSpPr/>
            <p:nvPr/>
          </p:nvSpPr>
          <p:spPr>
            <a:xfrm>
              <a:off x="-939587" y="3885325"/>
              <a:ext cx="5475" cy="23525"/>
            </a:xfrm>
            <a:custGeom>
              <a:rect b="b" l="l" r="r" t="t"/>
              <a:pathLst>
                <a:path extrusionOk="0" h="941" w="219">
                  <a:moveTo>
                    <a:pt x="109" y="1"/>
                  </a:moveTo>
                  <a:cubicBezTo>
                    <a:pt x="102" y="1"/>
                    <a:pt x="96" y="6"/>
                    <a:pt x="91" y="15"/>
                  </a:cubicBezTo>
                  <a:lnTo>
                    <a:pt x="0" y="124"/>
                  </a:lnTo>
                  <a:cubicBezTo>
                    <a:pt x="0" y="124"/>
                    <a:pt x="0" y="133"/>
                    <a:pt x="0" y="133"/>
                  </a:cubicBezTo>
                  <a:lnTo>
                    <a:pt x="0" y="914"/>
                  </a:lnTo>
                  <a:cubicBezTo>
                    <a:pt x="0" y="932"/>
                    <a:pt x="9" y="941"/>
                    <a:pt x="18" y="941"/>
                  </a:cubicBezTo>
                  <a:lnTo>
                    <a:pt x="200" y="941"/>
                  </a:lnTo>
                  <a:cubicBezTo>
                    <a:pt x="209" y="941"/>
                    <a:pt x="218" y="932"/>
                    <a:pt x="218" y="914"/>
                  </a:cubicBezTo>
                  <a:lnTo>
                    <a:pt x="218" y="133"/>
                  </a:lnTo>
                  <a:cubicBezTo>
                    <a:pt x="218" y="133"/>
                    <a:pt x="218" y="124"/>
                    <a:pt x="218" y="124"/>
                  </a:cubicBezTo>
                  <a:lnTo>
                    <a:pt x="127" y="15"/>
                  </a:lnTo>
                  <a:cubicBezTo>
                    <a:pt x="123" y="6"/>
                    <a:pt x="116"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4"/>
            <p:cNvSpPr/>
            <p:nvPr/>
          </p:nvSpPr>
          <p:spPr>
            <a:xfrm>
              <a:off x="-930287" y="3885450"/>
              <a:ext cx="5700" cy="23400"/>
            </a:xfrm>
            <a:custGeom>
              <a:rect b="b" l="l" r="r" t="t"/>
              <a:pathLst>
                <a:path extrusionOk="0" h="936" w="228">
                  <a:moveTo>
                    <a:pt x="119" y="1"/>
                  </a:moveTo>
                  <a:cubicBezTo>
                    <a:pt x="110" y="1"/>
                    <a:pt x="100" y="1"/>
                    <a:pt x="100" y="10"/>
                  </a:cubicBezTo>
                  <a:lnTo>
                    <a:pt x="10" y="119"/>
                  </a:lnTo>
                  <a:cubicBezTo>
                    <a:pt x="1" y="119"/>
                    <a:pt x="1" y="128"/>
                    <a:pt x="1" y="128"/>
                  </a:cubicBezTo>
                  <a:lnTo>
                    <a:pt x="1" y="909"/>
                  </a:lnTo>
                  <a:cubicBezTo>
                    <a:pt x="1" y="927"/>
                    <a:pt x="10" y="936"/>
                    <a:pt x="28" y="936"/>
                  </a:cubicBezTo>
                  <a:lnTo>
                    <a:pt x="209" y="936"/>
                  </a:lnTo>
                  <a:cubicBezTo>
                    <a:pt x="219" y="936"/>
                    <a:pt x="228" y="927"/>
                    <a:pt x="228" y="909"/>
                  </a:cubicBezTo>
                  <a:lnTo>
                    <a:pt x="228" y="128"/>
                  </a:lnTo>
                  <a:cubicBezTo>
                    <a:pt x="228" y="128"/>
                    <a:pt x="228" y="119"/>
                    <a:pt x="228" y="119"/>
                  </a:cubicBezTo>
                  <a:lnTo>
                    <a:pt x="137" y="10"/>
                  </a:lnTo>
                  <a:cubicBezTo>
                    <a:pt x="128" y="1"/>
                    <a:pt x="119"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920737" y="3885450"/>
              <a:ext cx="5700" cy="23400"/>
            </a:xfrm>
            <a:custGeom>
              <a:rect b="b" l="l" r="r" t="t"/>
              <a:pathLst>
                <a:path extrusionOk="0" h="936" w="228">
                  <a:moveTo>
                    <a:pt x="109" y="1"/>
                  </a:moveTo>
                  <a:cubicBezTo>
                    <a:pt x="109" y="1"/>
                    <a:pt x="100" y="1"/>
                    <a:pt x="91" y="10"/>
                  </a:cubicBezTo>
                  <a:lnTo>
                    <a:pt x="0" y="119"/>
                  </a:lnTo>
                  <a:cubicBezTo>
                    <a:pt x="0" y="119"/>
                    <a:pt x="0" y="128"/>
                    <a:pt x="0" y="128"/>
                  </a:cubicBezTo>
                  <a:lnTo>
                    <a:pt x="0" y="909"/>
                  </a:lnTo>
                  <a:cubicBezTo>
                    <a:pt x="0" y="927"/>
                    <a:pt x="9" y="936"/>
                    <a:pt x="18" y="936"/>
                  </a:cubicBezTo>
                  <a:lnTo>
                    <a:pt x="200" y="936"/>
                  </a:lnTo>
                  <a:cubicBezTo>
                    <a:pt x="218" y="936"/>
                    <a:pt x="227" y="927"/>
                    <a:pt x="227" y="909"/>
                  </a:cubicBezTo>
                  <a:lnTo>
                    <a:pt x="227" y="128"/>
                  </a:lnTo>
                  <a:cubicBezTo>
                    <a:pt x="227" y="128"/>
                    <a:pt x="218" y="119"/>
                    <a:pt x="218" y="119"/>
                  </a:cubicBezTo>
                  <a:lnTo>
                    <a:pt x="127" y="10"/>
                  </a:lnTo>
                  <a:cubicBezTo>
                    <a:pt x="127" y="1"/>
                    <a:pt x="118"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911212" y="3885450"/>
              <a:ext cx="5475" cy="23400"/>
            </a:xfrm>
            <a:custGeom>
              <a:rect b="b" l="l" r="r" t="t"/>
              <a:pathLst>
                <a:path extrusionOk="0" h="936" w="219">
                  <a:moveTo>
                    <a:pt x="109" y="1"/>
                  </a:moveTo>
                  <a:cubicBezTo>
                    <a:pt x="100" y="1"/>
                    <a:pt x="91" y="1"/>
                    <a:pt x="91" y="10"/>
                  </a:cubicBezTo>
                  <a:lnTo>
                    <a:pt x="0" y="119"/>
                  </a:lnTo>
                  <a:cubicBezTo>
                    <a:pt x="0" y="119"/>
                    <a:pt x="0" y="128"/>
                    <a:pt x="0" y="128"/>
                  </a:cubicBezTo>
                  <a:lnTo>
                    <a:pt x="0" y="909"/>
                  </a:lnTo>
                  <a:cubicBezTo>
                    <a:pt x="0" y="927"/>
                    <a:pt x="10" y="936"/>
                    <a:pt x="19" y="936"/>
                  </a:cubicBezTo>
                  <a:lnTo>
                    <a:pt x="200" y="936"/>
                  </a:lnTo>
                  <a:cubicBezTo>
                    <a:pt x="209" y="936"/>
                    <a:pt x="218" y="927"/>
                    <a:pt x="218" y="909"/>
                  </a:cubicBezTo>
                  <a:lnTo>
                    <a:pt x="218" y="128"/>
                  </a:lnTo>
                  <a:cubicBezTo>
                    <a:pt x="218" y="128"/>
                    <a:pt x="218" y="119"/>
                    <a:pt x="218" y="119"/>
                  </a:cubicBezTo>
                  <a:lnTo>
                    <a:pt x="128" y="10"/>
                  </a:lnTo>
                  <a:cubicBezTo>
                    <a:pt x="119" y="1"/>
                    <a:pt x="119"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901912" y="3885450"/>
              <a:ext cx="5700" cy="23400"/>
            </a:xfrm>
            <a:custGeom>
              <a:rect b="b" l="l" r="r" t="t"/>
              <a:pathLst>
                <a:path extrusionOk="0" h="936" w="228">
                  <a:moveTo>
                    <a:pt x="119" y="1"/>
                  </a:moveTo>
                  <a:cubicBezTo>
                    <a:pt x="110" y="1"/>
                    <a:pt x="101" y="1"/>
                    <a:pt x="101" y="10"/>
                  </a:cubicBezTo>
                  <a:lnTo>
                    <a:pt x="10" y="119"/>
                  </a:lnTo>
                  <a:cubicBezTo>
                    <a:pt x="1" y="119"/>
                    <a:pt x="1" y="128"/>
                    <a:pt x="1" y="128"/>
                  </a:cubicBezTo>
                  <a:lnTo>
                    <a:pt x="1" y="909"/>
                  </a:lnTo>
                  <a:cubicBezTo>
                    <a:pt x="1" y="927"/>
                    <a:pt x="10" y="936"/>
                    <a:pt x="19" y="936"/>
                  </a:cubicBezTo>
                  <a:lnTo>
                    <a:pt x="210" y="936"/>
                  </a:lnTo>
                  <a:cubicBezTo>
                    <a:pt x="219" y="936"/>
                    <a:pt x="228" y="927"/>
                    <a:pt x="228" y="909"/>
                  </a:cubicBezTo>
                  <a:lnTo>
                    <a:pt x="228" y="128"/>
                  </a:lnTo>
                  <a:cubicBezTo>
                    <a:pt x="228" y="128"/>
                    <a:pt x="228" y="119"/>
                    <a:pt x="219" y="119"/>
                  </a:cubicBezTo>
                  <a:lnTo>
                    <a:pt x="137" y="10"/>
                  </a:lnTo>
                  <a:cubicBezTo>
                    <a:pt x="128" y="1"/>
                    <a:pt x="119" y="1"/>
                    <a:pt x="1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4"/>
            <p:cNvSpPr/>
            <p:nvPr/>
          </p:nvSpPr>
          <p:spPr>
            <a:xfrm>
              <a:off x="-892362" y="3885450"/>
              <a:ext cx="5700" cy="23400"/>
            </a:xfrm>
            <a:custGeom>
              <a:rect b="b" l="l" r="r" t="t"/>
              <a:pathLst>
                <a:path extrusionOk="0" h="936" w="228">
                  <a:moveTo>
                    <a:pt x="109" y="1"/>
                  </a:moveTo>
                  <a:cubicBezTo>
                    <a:pt x="109" y="1"/>
                    <a:pt x="100" y="1"/>
                    <a:pt x="91" y="10"/>
                  </a:cubicBezTo>
                  <a:lnTo>
                    <a:pt x="0" y="119"/>
                  </a:lnTo>
                  <a:cubicBezTo>
                    <a:pt x="0" y="119"/>
                    <a:pt x="0" y="128"/>
                    <a:pt x="0" y="128"/>
                  </a:cubicBezTo>
                  <a:lnTo>
                    <a:pt x="0" y="909"/>
                  </a:lnTo>
                  <a:cubicBezTo>
                    <a:pt x="0" y="927"/>
                    <a:pt x="9" y="936"/>
                    <a:pt x="18" y="936"/>
                  </a:cubicBezTo>
                  <a:lnTo>
                    <a:pt x="200" y="936"/>
                  </a:lnTo>
                  <a:cubicBezTo>
                    <a:pt x="218" y="936"/>
                    <a:pt x="227" y="927"/>
                    <a:pt x="227" y="909"/>
                  </a:cubicBezTo>
                  <a:lnTo>
                    <a:pt x="227" y="128"/>
                  </a:lnTo>
                  <a:cubicBezTo>
                    <a:pt x="227" y="128"/>
                    <a:pt x="218" y="119"/>
                    <a:pt x="218" y="119"/>
                  </a:cubicBezTo>
                  <a:lnTo>
                    <a:pt x="127" y="10"/>
                  </a:lnTo>
                  <a:cubicBezTo>
                    <a:pt x="127" y="1"/>
                    <a:pt x="118"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4"/>
            <p:cNvSpPr/>
            <p:nvPr/>
          </p:nvSpPr>
          <p:spPr>
            <a:xfrm>
              <a:off x="-882837" y="3885325"/>
              <a:ext cx="5475" cy="23525"/>
            </a:xfrm>
            <a:custGeom>
              <a:rect b="b" l="l" r="r" t="t"/>
              <a:pathLst>
                <a:path extrusionOk="0" h="941" w="219">
                  <a:moveTo>
                    <a:pt x="109" y="1"/>
                  </a:moveTo>
                  <a:cubicBezTo>
                    <a:pt x="103" y="1"/>
                    <a:pt x="96" y="6"/>
                    <a:pt x="91" y="15"/>
                  </a:cubicBezTo>
                  <a:lnTo>
                    <a:pt x="1" y="124"/>
                  </a:lnTo>
                  <a:cubicBezTo>
                    <a:pt x="1" y="124"/>
                    <a:pt x="1" y="133"/>
                    <a:pt x="1" y="133"/>
                  </a:cubicBezTo>
                  <a:lnTo>
                    <a:pt x="1" y="914"/>
                  </a:lnTo>
                  <a:cubicBezTo>
                    <a:pt x="1" y="932"/>
                    <a:pt x="10" y="941"/>
                    <a:pt x="19" y="941"/>
                  </a:cubicBezTo>
                  <a:lnTo>
                    <a:pt x="200" y="941"/>
                  </a:lnTo>
                  <a:cubicBezTo>
                    <a:pt x="210" y="941"/>
                    <a:pt x="219" y="932"/>
                    <a:pt x="219" y="914"/>
                  </a:cubicBezTo>
                  <a:lnTo>
                    <a:pt x="219" y="133"/>
                  </a:lnTo>
                  <a:cubicBezTo>
                    <a:pt x="219" y="133"/>
                    <a:pt x="219" y="124"/>
                    <a:pt x="210" y="124"/>
                  </a:cubicBezTo>
                  <a:lnTo>
                    <a:pt x="119" y="15"/>
                  </a:lnTo>
                  <a:cubicBezTo>
                    <a:pt x="119" y="6"/>
                    <a:pt x="114"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4"/>
            <p:cNvSpPr/>
            <p:nvPr/>
          </p:nvSpPr>
          <p:spPr>
            <a:xfrm>
              <a:off x="-873512" y="3885325"/>
              <a:ext cx="5700" cy="23525"/>
            </a:xfrm>
            <a:custGeom>
              <a:rect b="b" l="l" r="r" t="t"/>
              <a:pathLst>
                <a:path extrusionOk="0" h="941" w="228">
                  <a:moveTo>
                    <a:pt x="110" y="1"/>
                  </a:moveTo>
                  <a:cubicBezTo>
                    <a:pt x="104" y="1"/>
                    <a:pt x="100" y="6"/>
                    <a:pt x="100" y="15"/>
                  </a:cubicBezTo>
                  <a:lnTo>
                    <a:pt x="9" y="124"/>
                  </a:lnTo>
                  <a:cubicBezTo>
                    <a:pt x="0" y="124"/>
                    <a:pt x="0" y="133"/>
                    <a:pt x="0" y="133"/>
                  </a:cubicBezTo>
                  <a:lnTo>
                    <a:pt x="0" y="914"/>
                  </a:lnTo>
                  <a:cubicBezTo>
                    <a:pt x="0" y="932"/>
                    <a:pt x="9" y="941"/>
                    <a:pt x="18" y="941"/>
                  </a:cubicBezTo>
                  <a:lnTo>
                    <a:pt x="200" y="941"/>
                  </a:lnTo>
                  <a:cubicBezTo>
                    <a:pt x="218" y="941"/>
                    <a:pt x="227" y="932"/>
                    <a:pt x="227" y="914"/>
                  </a:cubicBezTo>
                  <a:lnTo>
                    <a:pt x="227" y="133"/>
                  </a:lnTo>
                  <a:cubicBezTo>
                    <a:pt x="227" y="133"/>
                    <a:pt x="218" y="124"/>
                    <a:pt x="218" y="124"/>
                  </a:cubicBezTo>
                  <a:lnTo>
                    <a:pt x="127" y="15"/>
                  </a:lnTo>
                  <a:cubicBezTo>
                    <a:pt x="123" y="6"/>
                    <a:pt x="116" y="1"/>
                    <a:pt x="1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4"/>
            <p:cNvSpPr/>
            <p:nvPr/>
          </p:nvSpPr>
          <p:spPr>
            <a:xfrm>
              <a:off x="-863987" y="3885325"/>
              <a:ext cx="5475" cy="23525"/>
            </a:xfrm>
            <a:custGeom>
              <a:rect b="b" l="l" r="r" t="t"/>
              <a:pathLst>
                <a:path extrusionOk="0" h="941" w="219">
                  <a:moveTo>
                    <a:pt x="109" y="1"/>
                  </a:moveTo>
                  <a:cubicBezTo>
                    <a:pt x="103" y="1"/>
                    <a:pt x="96" y="6"/>
                    <a:pt x="91" y="15"/>
                  </a:cubicBezTo>
                  <a:lnTo>
                    <a:pt x="0" y="124"/>
                  </a:lnTo>
                  <a:cubicBezTo>
                    <a:pt x="0" y="124"/>
                    <a:pt x="0" y="133"/>
                    <a:pt x="0" y="133"/>
                  </a:cubicBezTo>
                  <a:lnTo>
                    <a:pt x="0" y="914"/>
                  </a:lnTo>
                  <a:cubicBezTo>
                    <a:pt x="0" y="932"/>
                    <a:pt x="10" y="941"/>
                    <a:pt x="19" y="941"/>
                  </a:cubicBezTo>
                  <a:lnTo>
                    <a:pt x="200" y="941"/>
                  </a:lnTo>
                  <a:cubicBezTo>
                    <a:pt x="209" y="941"/>
                    <a:pt x="218" y="932"/>
                    <a:pt x="218" y="914"/>
                  </a:cubicBezTo>
                  <a:lnTo>
                    <a:pt x="218" y="133"/>
                  </a:lnTo>
                  <a:cubicBezTo>
                    <a:pt x="218" y="133"/>
                    <a:pt x="218" y="124"/>
                    <a:pt x="218" y="124"/>
                  </a:cubicBezTo>
                  <a:lnTo>
                    <a:pt x="128" y="15"/>
                  </a:lnTo>
                  <a:cubicBezTo>
                    <a:pt x="123" y="6"/>
                    <a:pt x="116" y="1"/>
                    <a:pt x="1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4"/>
            <p:cNvSpPr/>
            <p:nvPr/>
          </p:nvSpPr>
          <p:spPr>
            <a:xfrm>
              <a:off x="-854687" y="3885325"/>
              <a:ext cx="5700" cy="23525"/>
            </a:xfrm>
            <a:custGeom>
              <a:rect b="b" l="l" r="r" t="t"/>
              <a:pathLst>
                <a:path extrusionOk="0" h="941" w="228">
                  <a:moveTo>
                    <a:pt x="114" y="1"/>
                  </a:moveTo>
                  <a:cubicBezTo>
                    <a:pt x="110" y="1"/>
                    <a:pt x="105" y="6"/>
                    <a:pt x="101" y="15"/>
                  </a:cubicBezTo>
                  <a:lnTo>
                    <a:pt x="10" y="124"/>
                  </a:lnTo>
                  <a:cubicBezTo>
                    <a:pt x="10" y="124"/>
                    <a:pt x="1" y="133"/>
                    <a:pt x="1" y="133"/>
                  </a:cubicBezTo>
                  <a:lnTo>
                    <a:pt x="1" y="914"/>
                  </a:lnTo>
                  <a:cubicBezTo>
                    <a:pt x="1" y="932"/>
                    <a:pt x="10" y="941"/>
                    <a:pt x="28" y="941"/>
                  </a:cubicBezTo>
                  <a:lnTo>
                    <a:pt x="210" y="941"/>
                  </a:lnTo>
                  <a:cubicBezTo>
                    <a:pt x="219" y="941"/>
                    <a:pt x="228" y="932"/>
                    <a:pt x="228" y="914"/>
                  </a:cubicBezTo>
                  <a:lnTo>
                    <a:pt x="228" y="133"/>
                  </a:lnTo>
                  <a:cubicBezTo>
                    <a:pt x="228" y="133"/>
                    <a:pt x="228" y="124"/>
                    <a:pt x="219" y="124"/>
                  </a:cubicBezTo>
                  <a:lnTo>
                    <a:pt x="128" y="15"/>
                  </a:lnTo>
                  <a:cubicBezTo>
                    <a:pt x="123" y="6"/>
                    <a:pt x="119"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4"/>
            <p:cNvSpPr/>
            <p:nvPr/>
          </p:nvSpPr>
          <p:spPr>
            <a:xfrm>
              <a:off x="-845137" y="3885325"/>
              <a:ext cx="5475" cy="23525"/>
            </a:xfrm>
            <a:custGeom>
              <a:rect b="b" l="l" r="r" t="t"/>
              <a:pathLst>
                <a:path extrusionOk="0" h="941" w="219">
                  <a:moveTo>
                    <a:pt x="110" y="1"/>
                  </a:moveTo>
                  <a:cubicBezTo>
                    <a:pt x="105" y="1"/>
                    <a:pt x="100" y="6"/>
                    <a:pt x="100" y="15"/>
                  </a:cubicBezTo>
                  <a:lnTo>
                    <a:pt x="9" y="124"/>
                  </a:lnTo>
                  <a:cubicBezTo>
                    <a:pt x="0" y="124"/>
                    <a:pt x="0" y="133"/>
                    <a:pt x="0" y="133"/>
                  </a:cubicBezTo>
                  <a:lnTo>
                    <a:pt x="0" y="914"/>
                  </a:lnTo>
                  <a:cubicBezTo>
                    <a:pt x="0" y="932"/>
                    <a:pt x="9" y="941"/>
                    <a:pt x="18" y="941"/>
                  </a:cubicBezTo>
                  <a:lnTo>
                    <a:pt x="200" y="941"/>
                  </a:lnTo>
                  <a:cubicBezTo>
                    <a:pt x="209" y="941"/>
                    <a:pt x="218" y="932"/>
                    <a:pt x="218" y="914"/>
                  </a:cubicBezTo>
                  <a:lnTo>
                    <a:pt x="218" y="133"/>
                  </a:lnTo>
                  <a:cubicBezTo>
                    <a:pt x="218" y="133"/>
                    <a:pt x="218" y="124"/>
                    <a:pt x="218" y="124"/>
                  </a:cubicBezTo>
                  <a:lnTo>
                    <a:pt x="127" y="15"/>
                  </a:lnTo>
                  <a:cubicBezTo>
                    <a:pt x="123" y="6"/>
                    <a:pt x="116" y="1"/>
                    <a:pt x="1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4"/>
            <p:cNvSpPr/>
            <p:nvPr/>
          </p:nvSpPr>
          <p:spPr>
            <a:xfrm>
              <a:off x="-1375737" y="3821650"/>
              <a:ext cx="101050" cy="86525"/>
            </a:xfrm>
            <a:custGeom>
              <a:rect b="b" l="l" r="r" t="t"/>
              <a:pathLst>
                <a:path extrusionOk="0" h="3461" w="4042">
                  <a:moveTo>
                    <a:pt x="0" y="1"/>
                  </a:moveTo>
                  <a:lnTo>
                    <a:pt x="0" y="3461"/>
                  </a:lnTo>
                  <a:lnTo>
                    <a:pt x="4041" y="3461"/>
                  </a:lnTo>
                  <a:lnTo>
                    <a:pt x="404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a:off x="-1274712" y="3785325"/>
              <a:ext cx="66100" cy="122850"/>
            </a:xfrm>
            <a:custGeom>
              <a:rect b="b" l="l" r="r" t="t"/>
              <a:pathLst>
                <a:path extrusionOk="0" h="4914" w="2644">
                  <a:moveTo>
                    <a:pt x="1326" y="0"/>
                  </a:moveTo>
                  <a:lnTo>
                    <a:pt x="0" y="1454"/>
                  </a:lnTo>
                  <a:lnTo>
                    <a:pt x="0" y="4914"/>
                  </a:lnTo>
                  <a:lnTo>
                    <a:pt x="2643" y="4914"/>
                  </a:lnTo>
                  <a:lnTo>
                    <a:pt x="2643" y="1454"/>
                  </a:lnTo>
                  <a:lnTo>
                    <a:pt x="13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a:off x="-1375737" y="3785325"/>
              <a:ext cx="134200" cy="36350"/>
            </a:xfrm>
            <a:custGeom>
              <a:rect b="b" l="l" r="r" t="t"/>
              <a:pathLst>
                <a:path extrusionOk="0" h="1454" w="5368">
                  <a:moveTo>
                    <a:pt x="1317" y="0"/>
                  </a:moveTo>
                  <a:lnTo>
                    <a:pt x="0" y="1454"/>
                  </a:lnTo>
                  <a:lnTo>
                    <a:pt x="4041" y="1454"/>
                  </a:lnTo>
                  <a:lnTo>
                    <a:pt x="53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a:off x="-1233837" y="3833000"/>
              <a:ext cx="15900" cy="19775"/>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a:off x="-1265187" y="3833000"/>
              <a:ext cx="15925" cy="19775"/>
            </a:xfrm>
            <a:custGeom>
              <a:rect b="b" l="l" r="r" t="t"/>
              <a:pathLst>
                <a:path extrusionOk="0" h="791" w="637">
                  <a:moveTo>
                    <a:pt x="1" y="1"/>
                  </a:moveTo>
                  <a:lnTo>
                    <a:pt x="1" y="791"/>
                  </a:lnTo>
                  <a:lnTo>
                    <a:pt x="637" y="791"/>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a:off x="-1233837" y="3872050"/>
              <a:ext cx="15900" cy="19550"/>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a:off x="-1265187" y="3872050"/>
              <a:ext cx="15925" cy="19550"/>
            </a:xfrm>
            <a:custGeom>
              <a:rect b="b" l="l" r="r" t="t"/>
              <a:pathLst>
                <a:path extrusionOk="0" h="782" w="637">
                  <a:moveTo>
                    <a:pt x="1" y="1"/>
                  </a:moveTo>
                  <a:lnTo>
                    <a:pt x="1" y="782"/>
                  </a:lnTo>
                  <a:lnTo>
                    <a:pt x="637" y="782"/>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4"/>
            <p:cNvSpPr/>
            <p:nvPr/>
          </p:nvSpPr>
          <p:spPr>
            <a:xfrm>
              <a:off x="-1301737" y="3833000"/>
              <a:ext cx="15925" cy="19775"/>
            </a:xfrm>
            <a:custGeom>
              <a:rect b="b" l="l" r="r" t="t"/>
              <a:pathLst>
                <a:path extrusionOk="0" h="791" w="637">
                  <a:moveTo>
                    <a:pt x="1" y="1"/>
                  </a:moveTo>
                  <a:lnTo>
                    <a:pt x="1"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4"/>
            <p:cNvSpPr/>
            <p:nvPr/>
          </p:nvSpPr>
          <p:spPr>
            <a:xfrm>
              <a:off x="-1333287" y="3833000"/>
              <a:ext cx="16150" cy="19775"/>
            </a:xfrm>
            <a:custGeom>
              <a:rect b="b" l="l" r="r" t="t"/>
              <a:pathLst>
                <a:path extrusionOk="0" h="791" w="646">
                  <a:moveTo>
                    <a:pt x="0" y="1"/>
                  </a:moveTo>
                  <a:lnTo>
                    <a:pt x="0" y="791"/>
                  </a:lnTo>
                  <a:lnTo>
                    <a:pt x="645" y="791"/>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4"/>
            <p:cNvSpPr/>
            <p:nvPr/>
          </p:nvSpPr>
          <p:spPr>
            <a:xfrm>
              <a:off x="-1364612" y="3833000"/>
              <a:ext cx="15900" cy="19775"/>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4"/>
            <p:cNvSpPr/>
            <p:nvPr/>
          </p:nvSpPr>
          <p:spPr>
            <a:xfrm>
              <a:off x="-1301737" y="3872050"/>
              <a:ext cx="15925" cy="19550"/>
            </a:xfrm>
            <a:custGeom>
              <a:rect b="b" l="l" r="r" t="t"/>
              <a:pathLst>
                <a:path extrusionOk="0" h="782" w="637">
                  <a:moveTo>
                    <a:pt x="1" y="1"/>
                  </a:moveTo>
                  <a:lnTo>
                    <a:pt x="1"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4"/>
            <p:cNvSpPr/>
            <p:nvPr/>
          </p:nvSpPr>
          <p:spPr>
            <a:xfrm>
              <a:off x="-1333287" y="3872050"/>
              <a:ext cx="16150" cy="36125"/>
            </a:xfrm>
            <a:custGeom>
              <a:rect b="b" l="l" r="r" t="t"/>
              <a:pathLst>
                <a:path extrusionOk="0" h="1445" w="646">
                  <a:moveTo>
                    <a:pt x="0" y="1"/>
                  </a:moveTo>
                  <a:lnTo>
                    <a:pt x="0" y="1445"/>
                  </a:lnTo>
                  <a:lnTo>
                    <a:pt x="645" y="1445"/>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4"/>
            <p:cNvSpPr/>
            <p:nvPr/>
          </p:nvSpPr>
          <p:spPr>
            <a:xfrm>
              <a:off x="-1364612" y="3872050"/>
              <a:ext cx="15900" cy="19550"/>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4"/>
            <p:cNvSpPr/>
            <p:nvPr/>
          </p:nvSpPr>
          <p:spPr>
            <a:xfrm>
              <a:off x="-1299687" y="3778750"/>
              <a:ext cx="10925" cy="27025"/>
            </a:xfrm>
            <a:custGeom>
              <a:rect b="b" l="l" r="r" t="t"/>
              <a:pathLst>
                <a:path extrusionOk="0" h="1081" w="437">
                  <a:moveTo>
                    <a:pt x="0" y="0"/>
                  </a:moveTo>
                  <a:lnTo>
                    <a:pt x="0" y="1081"/>
                  </a:lnTo>
                  <a:lnTo>
                    <a:pt x="436" y="1081"/>
                  </a:lnTo>
                  <a:lnTo>
                    <a:pt x="4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4"/>
            <p:cNvSpPr/>
            <p:nvPr/>
          </p:nvSpPr>
          <p:spPr>
            <a:xfrm>
              <a:off x="-1288787" y="3778750"/>
              <a:ext cx="6825" cy="27025"/>
            </a:xfrm>
            <a:custGeom>
              <a:rect b="b" l="l" r="r" t="t"/>
              <a:pathLst>
                <a:path extrusionOk="0" h="1081" w="273">
                  <a:moveTo>
                    <a:pt x="0" y="0"/>
                  </a:moveTo>
                  <a:lnTo>
                    <a:pt x="0" y="1081"/>
                  </a:lnTo>
                  <a:lnTo>
                    <a:pt x="273" y="781"/>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4"/>
            <p:cNvSpPr/>
            <p:nvPr/>
          </p:nvSpPr>
          <p:spPr>
            <a:xfrm>
              <a:off x="-1192987" y="3865250"/>
              <a:ext cx="148975" cy="43600"/>
            </a:xfrm>
            <a:custGeom>
              <a:rect b="b" l="l" r="r" t="t"/>
              <a:pathLst>
                <a:path extrusionOk="0" h="1744" w="5959">
                  <a:moveTo>
                    <a:pt x="1" y="0"/>
                  </a:moveTo>
                  <a:lnTo>
                    <a:pt x="1" y="1744"/>
                  </a:lnTo>
                  <a:lnTo>
                    <a:pt x="5959" y="1744"/>
                  </a:lnTo>
                  <a:lnTo>
                    <a:pt x="595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4"/>
            <p:cNvSpPr/>
            <p:nvPr/>
          </p:nvSpPr>
          <p:spPr>
            <a:xfrm>
              <a:off x="-1044037" y="3828700"/>
              <a:ext cx="58825" cy="80150"/>
            </a:xfrm>
            <a:custGeom>
              <a:rect b="b" l="l" r="r" t="t"/>
              <a:pathLst>
                <a:path extrusionOk="0" h="3206" w="2353">
                  <a:moveTo>
                    <a:pt x="1181" y="0"/>
                  </a:moveTo>
                  <a:lnTo>
                    <a:pt x="1" y="1462"/>
                  </a:lnTo>
                  <a:lnTo>
                    <a:pt x="1" y="3206"/>
                  </a:lnTo>
                  <a:lnTo>
                    <a:pt x="2353" y="3206"/>
                  </a:lnTo>
                  <a:lnTo>
                    <a:pt x="2353" y="1462"/>
                  </a:lnTo>
                  <a:lnTo>
                    <a:pt x="11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4"/>
            <p:cNvSpPr/>
            <p:nvPr/>
          </p:nvSpPr>
          <p:spPr>
            <a:xfrm>
              <a:off x="-1192987" y="3828700"/>
              <a:ext cx="178500" cy="36575"/>
            </a:xfrm>
            <a:custGeom>
              <a:rect b="b" l="l" r="r" t="t"/>
              <a:pathLst>
                <a:path extrusionOk="0" h="1463" w="7140">
                  <a:moveTo>
                    <a:pt x="1182" y="0"/>
                  </a:moveTo>
                  <a:lnTo>
                    <a:pt x="1" y="1462"/>
                  </a:lnTo>
                  <a:lnTo>
                    <a:pt x="5959" y="1462"/>
                  </a:lnTo>
                  <a:lnTo>
                    <a:pt x="71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4"/>
            <p:cNvSpPr/>
            <p:nvPr/>
          </p:nvSpPr>
          <p:spPr>
            <a:xfrm>
              <a:off x="-1060162" y="3876600"/>
              <a:ext cx="7075" cy="7050"/>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4"/>
            <p:cNvSpPr/>
            <p:nvPr/>
          </p:nvSpPr>
          <p:spPr>
            <a:xfrm>
              <a:off x="-1163237" y="3876600"/>
              <a:ext cx="7075" cy="7050"/>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4"/>
            <p:cNvSpPr/>
            <p:nvPr/>
          </p:nvSpPr>
          <p:spPr>
            <a:xfrm>
              <a:off x="-1183887" y="3876600"/>
              <a:ext cx="7050" cy="7050"/>
            </a:xfrm>
            <a:custGeom>
              <a:rect b="b" l="l" r="r" t="t"/>
              <a:pathLst>
                <a:path extrusionOk="0" h="282" w="282">
                  <a:moveTo>
                    <a:pt x="0" y="0"/>
                  </a:moveTo>
                  <a:lnTo>
                    <a:pt x="0"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4"/>
            <p:cNvSpPr/>
            <p:nvPr/>
          </p:nvSpPr>
          <p:spPr>
            <a:xfrm>
              <a:off x="-1080812" y="3876600"/>
              <a:ext cx="7050" cy="7050"/>
            </a:xfrm>
            <a:custGeom>
              <a:rect b="b" l="l" r="r" t="t"/>
              <a:pathLst>
                <a:path extrusionOk="0" h="282" w="282">
                  <a:moveTo>
                    <a:pt x="0" y="0"/>
                  </a:moveTo>
                  <a:lnTo>
                    <a:pt x="0"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4"/>
            <p:cNvSpPr/>
            <p:nvPr/>
          </p:nvSpPr>
          <p:spPr>
            <a:xfrm>
              <a:off x="-1101487" y="3876600"/>
              <a:ext cx="7075" cy="7050"/>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4"/>
            <p:cNvSpPr/>
            <p:nvPr/>
          </p:nvSpPr>
          <p:spPr>
            <a:xfrm>
              <a:off x="-1122137" y="3876600"/>
              <a:ext cx="7300" cy="7050"/>
            </a:xfrm>
            <a:custGeom>
              <a:rect b="b" l="l" r="r" t="t"/>
              <a:pathLst>
                <a:path extrusionOk="0" h="282" w="292">
                  <a:moveTo>
                    <a:pt x="0" y="0"/>
                  </a:moveTo>
                  <a:lnTo>
                    <a:pt x="0" y="282"/>
                  </a:lnTo>
                  <a:lnTo>
                    <a:pt x="291" y="282"/>
                  </a:lnTo>
                  <a:lnTo>
                    <a:pt x="2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4"/>
            <p:cNvSpPr/>
            <p:nvPr/>
          </p:nvSpPr>
          <p:spPr>
            <a:xfrm>
              <a:off x="-1142812" y="3876600"/>
              <a:ext cx="7300" cy="7050"/>
            </a:xfrm>
            <a:custGeom>
              <a:rect b="b" l="l" r="r" t="t"/>
              <a:pathLst>
                <a:path extrusionOk="0" h="282" w="292">
                  <a:moveTo>
                    <a:pt x="1" y="0"/>
                  </a:moveTo>
                  <a:lnTo>
                    <a:pt x="1" y="282"/>
                  </a:lnTo>
                  <a:lnTo>
                    <a:pt x="292" y="282"/>
                  </a:lnTo>
                  <a:lnTo>
                    <a:pt x="29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4"/>
            <p:cNvSpPr/>
            <p:nvPr/>
          </p:nvSpPr>
          <p:spPr>
            <a:xfrm>
              <a:off x="-1000437" y="3876600"/>
              <a:ext cx="5250" cy="19550"/>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4"/>
            <p:cNvSpPr/>
            <p:nvPr/>
          </p:nvSpPr>
          <p:spPr>
            <a:xfrm>
              <a:off x="-1017237" y="3876600"/>
              <a:ext cx="5250" cy="19550"/>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4"/>
            <p:cNvSpPr/>
            <p:nvPr/>
          </p:nvSpPr>
          <p:spPr>
            <a:xfrm>
              <a:off x="-1034037" y="3876600"/>
              <a:ext cx="5250" cy="19550"/>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 name="Google Shape;98;p4"/>
          <p:cNvGrpSpPr/>
          <p:nvPr/>
        </p:nvGrpSpPr>
        <p:grpSpPr>
          <a:xfrm>
            <a:off x="713234" y="4366489"/>
            <a:ext cx="528990" cy="237521"/>
            <a:chOff x="-200112" y="3724925"/>
            <a:chExt cx="409625" cy="183925"/>
          </a:xfrm>
        </p:grpSpPr>
        <p:sp>
          <p:nvSpPr>
            <p:cNvPr id="99" name="Google Shape;99;p4"/>
            <p:cNvSpPr/>
            <p:nvPr/>
          </p:nvSpPr>
          <p:spPr>
            <a:xfrm>
              <a:off x="-132912" y="3724925"/>
              <a:ext cx="89725" cy="183925"/>
            </a:xfrm>
            <a:custGeom>
              <a:rect b="b" l="l" r="r" t="t"/>
              <a:pathLst>
                <a:path extrusionOk="0" h="7357" w="3589">
                  <a:moveTo>
                    <a:pt x="1795" y="1"/>
                  </a:moveTo>
                  <a:cubicBezTo>
                    <a:pt x="1736" y="1"/>
                    <a:pt x="1677" y="58"/>
                    <a:pt x="1654" y="164"/>
                  </a:cubicBezTo>
                  <a:lnTo>
                    <a:pt x="1345" y="1508"/>
                  </a:lnTo>
                  <a:lnTo>
                    <a:pt x="1536" y="1590"/>
                  </a:lnTo>
                  <a:cubicBezTo>
                    <a:pt x="1581" y="1608"/>
                    <a:pt x="1563" y="1663"/>
                    <a:pt x="1518" y="1663"/>
                  </a:cubicBezTo>
                  <a:lnTo>
                    <a:pt x="1309" y="1654"/>
                  </a:lnTo>
                  <a:lnTo>
                    <a:pt x="555" y="4941"/>
                  </a:lnTo>
                  <a:lnTo>
                    <a:pt x="991" y="5141"/>
                  </a:lnTo>
                  <a:cubicBezTo>
                    <a:pt x="1033" y="5166"/>
                    <a:pt x="1028" y="5215"/>
                    <a:pt x="977" y="5215"/>
                  </a:cubicBezTo>
                  <a:cubicBezTo>
                    <a:pt x="973" y="5215"/>
                    <a:pt x="968" y="5214"/>
                    <a:pt x="964" y="5214"/>
                  </a:cubicBezTo>
                  <a:lnTo>
                    <a:pt x="491" y="5205"/>
                  </a:lnTo>
                  <a:lnTo>
                    <a:pt x="1" y="7357"/>
                  </a:lnTo>
                  <a:lnTo>
                    <a:pt x="3588" y="7357"/>
                  </a:lnTo>
                  <a:lnTo>
                    <a:pt x="2725" y="3588"/>
                  </a:lnTo>
                  <a:lnTo>
                    <a:pt x="2453" y="3597"/>
                  </a:lnTo>
                  <a:cubicBezTo>
                    <a:pt x="2398" y="3588"/>
                    <a:pt x="2398" y="3552"/>
                    <a:pt x="2435" y="3524"/>
                  </a:cubicBezTo>
                  <a:lnTo>
                    <a:pt x="2671" y="3370"/>
                  </a:lnTo>
                  <a:lnTo>
                    <a:pt x="1935" y="164"/>
                  </a:lnTo>
                  <a:cubicBezTo>
                    <a:pt x="1909" y="53"/>
                    <a:pt x="1851" y="1"/>
                    <a:pt x="17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4"/>
            <p:cNvSpPr/>
            <p:nvPr/>
          </p:nvSpPr>
          <p:spPr>
            <a:xfrm>
              <a:off x="67363" y="3724925"/>
              <a:ext cx="89700" cy="183925"/>
            </a:xfrm>
            <a:custGeom>
              <a:rect b="b" l="l" r="r" t="t"/>
              <a:pathLst>
                <a:path extrusionOk="0" h="7357" w="3588">
                  <a:moveTo>
                    <a:pt x="1794" y="1"/>
                  </a:moveTo>
                  <a:cubicBezTo>
                    <a:pt x="1735" y="1"/>
                    <a:pt x="1676" y="58"/>
                    <a:pt x="1653" y="164"/>
                  </a:cubicBezTo>
                  <a:lnTo>
                    <a:pt x="1344" y="1508"/>
                  </a:lnTo>
                  <a:lnTo>
                    <a:pt x="1535" y="1590"/>
                  </a:lnTo>
                  <a:cubicBezTo>
                    <a:pt x="1580" y="1608"/>
                    <a:pt x="1571" y="1663"/>
                    <a:pt x="1517" y="1663"/>
                  </a:cubicBezTo>
                  <a:lnTo>
                    <a:pt x="1308" y="1654"/>
                  </a:lnTo>
                  <a:lnTo>
                    <a:pt x="554" y="4941"/>
                  </a:lnTo>
                  <a:lnTo>
                    <a:pt x="990" y="5141"/>
                  </a:lnTo>
                  <a:cubicBezTo>
                    <a:pt x="1040" y="5166"/>
                    <a:pt x="1036" y="5215"/>
                    <a:pt x="985" y="5215"/>
                  </a:cubicBezTo>
                  <a:cubicBezTo>
                    <a:pt x="981" y="5215"/>
                    <a:pt x="977" y="5214"/>
                    <a:pt x="972" y="5214"/>
                  </a:cubicBezTo>
                  <a:lnTo>
                    <a:pt x="500" y="5205"/>
                  </a:lnTo>
                  <a:lnTo>
                    <a:pt x="0" y="7357"/>
                  </a:lnTo>
                  <a:lnTo>
                    <a:pt x="3587" y="7357"/>
                  </a:lnTo>
                  <a:lnTo>
                    <a:pt x="2725" y="3588"/>
                  </a:lnTo>
                  <a:lnTo>
                    <a:pt x="2452" y="3597"/>
                  </a:lnTo>
                  <a:cubicBezTo>
                    <a:pt x="2407" y="3588"/>
                    <a:pt x="2398" y="3552"/>
                    <a:pt x="2434" y="3524"/>
                  </a:cubicBezTo>
                  <a:lnTo>
                    <a:pt x="2670" y="3370"/>
                  </a:lnTo>
                  <a:lnTo>
                    <a:pt x="1934" y="164"/>
                  </a:lnTo>
                  <a:cubicBezTo>
                    <a:pt x="1908" y="53"/>
                    <a:pt x="1851" y="1"/>
                    <a:pt x="17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4"/>
            <p:cNvSpPr/>
            <p:nvPr/>
          </p:nvSpPr>
          <p:spPr>
            <a:xfrm>
              <a:off x="-200112" y="3751400"/>
              <a:ext cx="85175" cy="157000"/>
            </a:xfrm>
            <a:custGeom>
              <a:rect b="b" l="l" r="r" t="t"/>
              <a:pathLst>
                <a:path extrusionOk="0" h="6280" w="3407">
                  <a:moveTo>
                    <a:pt x="1699" y="1"/>
                  </a:moveTo>
                  <a:cubicBezTo>
                    <a:pt x="1643" y="1"/>
                    <a:pt x="1590" y="49"/>
                    <a:pt x="1572" y="141"/>
                  </a:cubicBezTo>
                  <a:lnTo>
                    <a:pt x="1272" y="1294"/>
                  </a:lnTo>
                  <a:lnTo>
                    <a:pt x="1463" y="1357"/>
                  </a:lnTo>
                  <a:cubicBezTo>
                    <a:pt x="1499" y="1376"/>
                    <a:pt x="1490" y="1421"/>
                    <a:pt x="1445" y="1421"/>
                  </a:cubicBezTo>
                  <a:lnTo>
                    <a:pt x="1245" y="1421"/>
                  </a:lnTo>
                  <a:lnTo>
                    <a:pt x="527" y="4227"/>
                  </a:lnTo>
                  <a:lnTo>
                    <a:pt x="936" y="4391"/>
                  </a:lnTo>
                  <a:cubicBezTo>
                    <a:pt x="977" y="4416"/>
                    <a:pt x="974" y="4456"/>
                    <a:pt x="931" y="4456"/>
                  </a:cubicBezTo>
                  <a:cubicBezTo>
                    <a:pt x="927" y="4456"/>
                    <a:pt x="923" y="4455"/>
                    <a:pt x="918" y="4454"/>
                  </a:cubicBezTo>
                  <a:lnTo>
                    <a:pt x="464" y="4454"/>
                  </a:lnTo>
                  <a:lnTo>
                    <a:pt x="1" y="6280"/>
                  </a:lnTo>
                  <a:lnTo>
                    <a:pt x="3406" y="6280"/>
                  </a:lnTo>
                  <a:lnTo>
                    <a:pt x="2589" y="3074"/>
                  </a:lnTo>
                  <a:lnTo>
                    <a:pt x="2326" y="3074"/>
                  </a:lnTo>
                  <a:cubicBezTo>
                    <a:pt x="2280" y="3074"/>
                    <a:pt x="2280" y="3029"/>
                    <a:pt x="2307" y="3010"/>
                  </a:cubicBezTo>
                  <a:lnTo>
                    <a:pt x="2534" y="2883"/>
                  </a:lnTo>
                  <a:lnTo>
                    <a:pt x="1835" y="141"/>
                  </a:lnTo>
                  <a:cubicBezTo>
                    <a:pt x="1808" y="46"/>
                    <a:pt x="1753" y="1"/>
                    <a:pt x="16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4"/>
            <p:cNvSpPr/>
            <p:nvPr/>
          </p:nvSpPr>
          <p:spPr>
            <a:xfrm>
              <a:off x="144763" y="3789725"/>
              <a:ext cx="64750" cy="119125"/>
            </a:xfrm>
            <a:custGeom>
              <a:rect b="b" l="l" r="r" t="t"/>
              <a:pathLst>
                <a:path extrusionOk="0" h="4765" w="2590">
                  <a:moveTo>
                    <a:pt x="1294" y="0"/>
                  </a:moveTo>
                  <a:cubicBezTo>
                    <a:pt x="1251" y="0"/>
                    <a:pt x="1209" y="37"/>
                    <a:pt x="1191" y="106"/>
                  </a:cubicBezTo>
                  <a:lnTo>
                    <a:pt x="973" y="978"/>
                  </a:lnTo>
                  <a:lnTo>
                    <a:pt x="1109" y="1032"/>
                  </a:lnTo>
                  <a:cubicBezTo>
                    <a:pt x="1136" y="1041"/>
                    <a:pt x="1127" y="1078"/>
                    <a:pt x="1091" y="1078"/>
                  </a:cubicBezTo>
                  <a:lnTo>
                    <a:pt x="945" y="1078"/>
                  </a:lnTo>
                  <a:lnTo>
                    <a:pt x="401" y="3203"/>
                  </a:lnTo>
                  <a:lnTo>
                    <a:pt x="718" y="3330"/>
                  </a:lnTo>
                  <a:cubicBezTo>
                    <a:pt x="743" y="3346"/>
                    <a:pt x="745" y="3377"/>
                    <a:pt x="713" y="3377"/>
                  </a:cubicBezTo>
                  <a:cubicBezTo>
                    <a:pt x="710" y="3377"/>
                    <a:pt x="705" y="3376"/>
                    <a:pt x="700" y="3375"/>
                  </a:cubicBezTo>
                  <a:lnTo>
                    <a:pt x="355" y="3375"/>
                  </a:lnTo>
                  <a:lnTo>
                    <a:pt x="1" y="4765"/>
                  </a:lnTo>
                  <a:lnTo>
                    <a:pt x="2589" y="4765"/>
                  </a:lnTo>
                  <a:lnTo>
                    <a:pt x="1963" y="2331"/>
                  </a:lnTo>
                  <a:lnTo>
                    <a:pt x="1772" y="2331"/>
                  </a:lnTo>
                  <a:cubicBezTo>
                    <a:pt x="1726" y="2331"/>
                    <a:pt x="1726" y="2295"/>
                    <a:pt x="1754" y="2286"/>
                  </a:cubicBezTo>
                  <a:lnTo>
                    <a:pt x="1926" y="2186"/>
                  </a:lnTo>
                  <a:lnTo>
                    <a:pt x="1400" y="106"/>
                  </a:lnTo>
                  <a:cubicBezTo>
                    <a:pt x="1377" y="35"/>
                    <a:pt x="1335" y="0"/>
                    <a:pt x="1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4"/>
            <p:cNvSpPr/>
            <p:nvPr/>
          </p:nvSpPr>
          <p:spPr>
            <a:xfrm>
              <a:off x="-4837" y="3741250"/>
              <a:ext cx="90600" cy="167150"/>
            </a:xfrm>
            <a:custGeom>
              <a:rect b="b" l="l" r="r" t="t"/>
              <a:pathLst>
                <a:path extrusionOk="0" h="6686" w="3624">
                  <a:moveTo>
                    <a:pt x="1810" y="0"/>
                  </a:moveTo>
                  <a:cubicBezTo>
                    <a:pt x="1752" y="0"/>
                    <a:pt x="1694" y="50"/>
                    <a:pt x="1671" y="147"/>
                  </a:cubicBezTo>
                  <a:lnTo>
                    <a:pt x="1353" y="1373"/>
                  </a:lnTo>
                  <a:lnTo>
                    <a:pt x="1553" y="1446"/>
                  </a:lnTo>
                  <a:cubicBezTo>
                    <a:pt x="1598" y="1464"/>
                    <a:pt x="1580" y="1509"/>
                    <a:pt x="1535" y="1509"/>
                  </a:cubicBezTo>
                  <a:lnTo>
                    <a:pt x="1326" y="1509"/>
                  </a:lnTo>
                  <a:lnTo>
                    <a:pt x="554" y="4497"/>
                  </a:lnTo>
                  <a:lnTo>
                    <a:pt x="999" y="4679"/>
                  </a:lnTo>
                  <a:cubicBezTo>
                    <a:pt x="1040" y="4704"/>
                    <a:pt x="1037" y="4743"/>
                    <a:pt x="987" y="4743"/>
                  </a:cubicBezTo>
                  <a:cubicBezTo>
                    <a:pt x="983" y="4743"/>
                    <a:pt x="977" y="4743"/>
                    <a:pt x="972" y="4742"/>
                  </a:cubicBezTo>
                  <a:lnTo>
                    <a:pt x="500" y="4742"/>
                  </a:lnTo>
                  <a:lnTo>
                    <a:pt x="0" y="6686"/>
                  </a:lnTo>
                  <a:lnTo>
                    <a:pt x="3624" y="6686"/>
                  </a:lnTo>
                  <a:lnTo>
                    <a:pt x="2752" y="3271"/>
                  </a:lnTo>
                  <a:lnTo>
                    <a:pt x="2479" y="3271"/>
                  </a:lnTo>
                  <a:cubicBezTo>
                    <a:pt x="2425" y="3271"/>
                    <a:pt x="2425" y="3226"/>
                    <a:pt x="2461" y="3207"/>
                  </a:cubicBezTo>
                  <a:lnTo>
                    <a:pt x="2697" y="3071"/>
                  </a:lnTo>
                  <a:lnTo>
                    <a:pt x="1953" y="147"/>
                  </a:lnTo>
                  <a:cubicBezTo>
                    <a:pt x="1926" y="48"/>
                    <a:pt x="1868" y="0"/>
                    <a:pt x="18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4"/>
            <p:cNvSpPr/>
            <p:nvPr/>
          </p:nvSpPr>
          <p:spPr>
            <a:xfrm>
              <a:off x="-56837" y="3771900"/>
              <a:ext cx="74275" cy="136500"/>
            </a:xfrm>
            <a:custGeom>
              <a:rect b="b" l="l" r="r" t="t"/>
              <a:pathLst>
                <a:path extrusionOk="0" h="5460" w="2971">
                  <a:moveTo>
                    <a:pt x="1484" y="0"/>
                  </a:moveTo>
                  <a:cubicBezTo>
                    <a:pt x="1437" y="0"/>
                    <a:pt x="1390" y="41"/>
                    <a:pt x="1372" y="120"/>
                  </a:cubicBezTo>
                  <a:lnTo>
                    <a:pt x="1108" y="1119"/>
                  </a:lnTo>
                  <a:lnTo>
                    <a:pt x="1272" y="1182"/>
                  </a:lnTo>
                  <a:cubicBezTo>
                    <a:pt x="1308" y="1200"/>
                    <a:pt x="1299" y="1237"/>
                    <a:pt x="1254" y="1237"/>
                  </a:cubicBezTo>
                  <a:lnTo>
                    <a:pt x="1081" y="1237"/>
                  </a:lnTo>
                  <a:lnTo>
                    <a:pt x="463" y="3671"/>
                  </a:lnTo>
                  <a:lnTo>
                    <a:pt x="818" y="3816"/>
                  </a:lnTo>
                  <a:cubicBezTo>
                    <a:pt x="858" y="3840"/>
                    <a:pt x="855" y="3872"/>
                    <a:pt x="815" y="3872"/>
                  </a:cubicBezTo>
                  <a:cubicBezTo>
                    <a:pt x="811" y="3872"/>
                    <a:pt x="805" y="3871"/>
                    <a:pt x="799" y="3870"/>
                  </a:cubicBezTo>
                  <a:lnTo>
                    <a:pt x="409" y="3870"/>
                  </a:lnTo>
                  <a:lnTo>
                    <a:pt x="0" y="5460"/>
                  </a:lnTo>
                  <a:lnTo>
                    <a:pt x="2970" y="5460"/>
                  </a:lnTo>
                  <a:lnTo>
                    <a:pt x="2253" y="2672"/>
                  </a:lnTo>
                  <a:lnTo>
                    <a:pt x="2026" y="2672"/>
                  </a:lnTo>
                  <a:cubicBezTo>
                    <a:pt x="1989" y="2672"/>
                    <a:pt x="1980" y="2635"/>
                    <a:pt x="2007" y="2617"/>
                  </a:cubicBezTo>
                  <a:lnTo>
                    <a:pt x="2207" y="2508"/>
                  </a:lnTo>
                  <a:lnTo>
                    <a:pt x="1599" y="120"/>
                  </a:lnTo>
                  <a:cubicBezTo>
                    <a:pt x="1576" y="39"/>
                    <a:pt x="1530" y="0"/>
                    <a:pt x="14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 name="Google Shape;105;p4"/>
          <p:cNvSpPr/>
          <p:nvPr/>
        </p:nvSpPr>
        <p:spPr>
          <a:xfrm>
            <a:off x="-451" y="4601600"/>
            <a:ext cx="2666444" cy="237525"/>
          </a:xfrm>
          <a:custGeom>
            <a:rect b="b" l="l" r="r" t="t"/>
            <a:pathLst>
              <a:path extrusionOk="0" h="9501" w="33104">
                <a:moveTo>
                  <a:pt x="19844" y="1"/>
                </a:moveTo>
                <a:cubicBezTo>
                  <a:pt x="20256" y="720"/>
                  <a:pt x="21972" y="761"/>
                  <a:pt x="23646" y="761"/>
                </a:cubicBezTo>
                <a:cubicBezTo>
                  <a:pt x="23867" y="761"/>
                  <a:pt x="24087" y="761"/>
                  <a:pt x="24304" y="761"/>
                </a:cubicBezTo>
                <a:cubicBezTo>
                  <a:pt x="25846" y="761"/>
                  <a:pt x="27196" y="798"/>
                  <a:pt x="27237" y="1399"/>
                </a:cubicBezTo>
                <a:cubicBezTo>
                  <a:pt x="27168" y="1705"/>
                  <a:pt x="26190" y="1769"/>
                  <a:pt x="25379" y="1769"/>
                </a:cubicBezTo>
                <a:cubicBezTo>
                  <a:pt x="24793" y="1769"/>
                  <a:pt x="24294" y="1735"/>
                  <a:pt x="24294" y="1735"/>
                </a:cubicBezTo>
                <a:cubicBezTo>
                  <a:pt x="24294" y="1735"/>
                  <a:pt x="22824" y="1605"/>
                  <a:pt x="20926" y="1605"/>
                </a:cubicBezTo>
                <a:cubicBezTo>
                  <a:pt x="18601" y="1605"/>
                  <a:pt x="15635" y="1801"/>
                  <a:pt x="13950" y="2671"/>
                </a:cubicBezTo>
                <a:cubicBezTo>
                  <a:pt x="11135" y="5014"/>
                  <a:pt x="18509" y="5186"/>
                  <a:pt x="24013" y="5259"/>
                </a:cubicBezTo>
                <a:cubicBezTo>
                  <a:pt x="26601" y="5286"/>
                  <a:pt x="28418" y="5441"/>
                  <a:pt x="29271" y="5595"/>
                </a:cubicBezTo>
                <a:cubicBezTo>
                  <a:pt x="30116" y="5740"/>
                  <a:pt x="31978" y="6721"/>
                  <a:pt x="29689" y="7157"/>
                </a:cubicBezTo>
                <a:cubicBezTo>
                  <a:pt x="28351" y="7373"/>
                  <a:pt x="26455" y="7451"/>
                  <a:pt x="24410" y="7451"/>
                </a:cubicBezTo>
                <a:cubicBezTo>
                  <a:pt x="21112" y="7451"/>
                  <a:pt x="17427" y="7247"/>
                  <a:pt x="15067" y="7084"/>
                </a:cubicBezTo>
                <a:cubicBezTo>
                  <a:pt x="14556" y="7080"/>
                  <a:pt x="14066" y="7077"/>
                  <a:pt x="13596" y="7077"/>
                </a:cubicBezTo>
                <a:cubicBezTo>
                  <a:pt x="8440" y="7077"/>
                  <a:pt x="5501" y="7380"/>
                  <a:pt x="1" y="8628"/>
                </a:cubicBezTo>
                <a:lnTo>
                  <a:pt x="209" y="9500"/>
                </a:lnTo>
                <a:cubicBezTo>
                  <a:pt x="4149" y="8564"/>
                  <a:pt x="9828" y="8407"/>
                  <a:pt x="13189" y="8407"/>
                </a:cubicBezTo>
                <a:cubicBezTo>
                  <a:pt x="14880" y="8407"/>
                  <a:pt x="15985" y="8447"/>
                  <a:pt x="15985" y="8447"/>
                </a:cubicBezTo>
                <a:cubicBezTo>
                  <a:pt x="15985" y="8447"/>
                  <a:pt x="19073" y="8635"/>
                  <a:pt x="22594" y="8635"/>
                </a:cubicBezTo>
                <a:cubicBezTo>
                  <a:pt x="25912" y="8635"/>
                  <a:pt x="29614" y="8468"/>
                  <a:pt x="31478" y="7820"/>
                </a:cubicBezTo>
                <a:cubicBezTo>
                  <a:pt x="33104" y="7112"/>
                  <a:pt x="32314" y="5577"/>
                  <a:pt x="30770" y="5032"/>
                </a:cubicBezTo>
                <a:cubicBezTo>
                  <a:pt x="27637" y="3824"/>
                  <a:pt x="11571" y="5522"/>
                  <a:pt x="14604" y="2961"/>
                </a:cubicBezTo>
                <a:cubicBezTo>
                  <a:pt x="15854" y="2218"/>
                  <a:pt x="18767" y="2057"/>
                  <a:pt x="21068" y="2057"/>
                </a:cubicBezTo>
                <a:cubicBezTo>
                  <a:pt x="22845" y="2057"/>
                  <a:pt x="24258" y="2153"/>
                  <a:pt x="24258" y="2153"/>
                </a:cubicBezTo>
                <a:cubicBezTo>
                  <a:pt x="24258" y="2153"/>
                  <a:pt x="24616" y="2178"/>
                  <a:pt x="25099" y="2178"/>
                </a:cubicBezTo>
                <a:cubicBezTo>
                  <a:pt x="26045" y="2178"/>
                  <a:pt x="27471" y="2082"/>
                  <a:pt x="27627" y="1517"/>
                </a:cubicBezTo>
                <a:cubicBezTo>
                  <a:pt x="27769" y="640"/>
                  <a:pt x="26411" y="515"/>
                  <a:pt x="24792" y="515"/>
                </a:cubicBezTo>
                <a:cubicBezTo>
                  <a:pt x="24146" y="515"/>
                  <a:pt x="23458" y="534"/>
                  <a:pt x="22808" y="534"/>
                </a:cubicBezTo>
                <a:cubicBezTo>
                  <a:pt x="21529" y="534"/>
                  <a:pt x="20393" y="457"/>
                  <a:pt x="19999"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 name="Google Shape;106;p4"/>
          <p:cNvGrpSpPr/>
          <p:nvPr/>
        </p:nvGrpSpPr>
        <p:grpSpPr>
          <a:xfrm>
            <a:off x="8292250" y="4111900"/>
            <a:ext cx="277025" cy="492100"/>
            <a:chOff x="-120637" y="2243125"/>
            <a:chExt cx="277025" cy="492100"/>
          </a:xfrm>
        </p:grpSpPr>
        <p:sp>
          <p:nvSpPr>
            <p:cNvPr id="107" name="Google Shape;107;p4"/>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4"/>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4"/>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4"/>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4"/>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4"/>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3" name="Shape 113"/>
        <p:cNvGrpSpPr/>
        <p:nvPr/>
      </p:nvGrpSpPr>
      <p:grpSpPr>
        <a:xfrm>
          <a:off x="0" y="0"/>
          <a:ext cx="0" cy="0"/>
          <a:chOff x="0" y="0"/>
          <a:chExt cx="0" cy="0"/>
        </a:xfrm>
      </p:grpSpPr>
      <p:sp>
        <p:nvSpPr>
          <p:cNvPr id="114" name="Google Shape;114;p5"/>
          <p:cNvSpPr txBox="1"/>
          <p:nvPr>
            <p:ph idx="1" type="subTitle"/>
          </p:nvPr>
        </p:nvSpPr>
        <p:spPr>
          <a:xfrm>
            <a:off x="851063" y="2376125"/>
            <a:ext cx="33504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115" name="Google Shape;115;p5"/>
          <p:cNvSpPr txBox="1"/>
          <p:nvPr>
            <p:ph idx="2" type="subTitle"/>
          </p:nvPr>
        </p:nvSpPr>
        <p:spPr>
          <a:xfrm>
            <a:off x="4942536" y="2376125"/>
            <a:ext cx="33504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itter SemiBold"/>
              <a:buNone/>
              <a:defRPr sz="2000">
                <a:latin typeface="Bitter SemiBold"/>
                <a:ea typeface="Bitter SemiBold"/>
                <a:cs typeface="Bitter SemiBold"/>
                <a:sym typeface="Bitter SemiBold"/>
              </a:defRPr>
            </a:lvl1pPr>
            <a:lvl2pPr lvl="1"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2pPr>
            <a:lvl3pPr lvl="2"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3pPr>
            <a:lvl4pPr lvl="3"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4pPr>
            <a:lvl5pPr lvl="4"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5pPr>
            <a:lvl6pPr lvl="5"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6pPr>
            <a:lvl7pPr lvl="6"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7pPr>
            <a:lvl8pPr lvl="7"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8pPr>
            <a:lvl9pPr lvl="8" rtl="0" algn="ctr">
              <a:lnSpc>
                <a:spcPct val="100000"/>
              </a:lnSpc>
              <a:spcBef>
                <a:spcPts val="0"/>
              </a:spcBef>
              <a:spcAft>
                <a:spcPts val="0"/>
              </a:spcAft>
              <a:buSzPts val="2400"/>
              <a:buFont typeface="Bitter SemiBold"/>
              <a:buNone/>
              <a:defRPr sz="2400">
                <a:latin typeface="Bitter SemiBold"/>
                <a:ea typeface="Bitter SemiBold"/>
                <a:cs typeface="Bitter SemiBold"/>
                <a:sym typeface="Bitter SemiBold"/>
              </a:defRPr>
            </a:lvl9pPr>
          </a:lstStyle>
          <a:p/>
        </p:txBody>
      </p:sp>
      <p:sp>
        <p:nvSpPr>
          <p:cNvPr id="116" name="Google Shape;116;p5"/>
          <p:cNvSpPr txBox="1"/>
          <p:nvPr>
            <p:ph idx="3" type="subTitle"/>
          </p:nvPr>
        </p:nvSpPr>
        <p:spPr>
          <a:xfrm>
            <a:off x="851063" y="2741927"/>
            <a:ext cx="3350400" cy="101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7" name="Google Shape;117;p5"/>
          <p:cNvSpPr txBox="1"/>
          <p:nvPr>
            <p:ph idx="4" type="subTitle"/>
          </p:nvPr>
        </p:nvSpPr>
        <p:spPr>
          <a:xfrm>
            <a:off x="4942536" y="2741927"/>
            <a:ext cx="3350400" cy="1018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8" name="Google Shape;118;p5"/>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19" name="Shape 119"/>
        <p:cNvGrpSpPr/>
        <p:nvPr/>
      </p:nvGrpSpPr>
      <p:grpSpPr>
        <a:xfrm>
          <a:off x="0" y="0"/>
          <a:ext cx="0" cy="0"/>
          <a:chOff x="0" y="0"/>
          <a:chExt cx="0" cy="0"/>
        </a:xfrm>
      </p:grpSpPr>
      <p:sp>
        <p:nvSpPr>
          <p:cNvPr id="120" name="Google Shape;120;p6"/>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grpSp>
        <p:nvGrpSpPr>
          <p:cNvPr id="121" name="Google Shape;121;p6"/>
          <p:cNvGrpSpPr/>
          <p:nvPr/>
        </p:nvGrpSpPr>
        <p:grpSpPr>
          <a:xfrm flipH="1" rot="-352935">
            <a:off x="4812708" y="4354165"/>
            <a:ext cx="4320049" cy="935925"/>
            <a:chOff x="4963752" y="4000536"/>
            <a:chExt cx="2501340" cy="541907"/>
          </a:xfrm>
        </p:grpSpPr>
        <p:sp>
          <p:nvSpPr>
            <p:cNvPr id="122" name="Google Shape;122;p6"/>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 name="Google Shape;123;p6"/>
            <p:cNvGrpSpPr/>
            <p:nvPr/>
          </p:nvGrpSpPr>
          <p:grpSpPr>
            <a:xfrm rot="-278360">
              <a:off x="6533282" y="4037668"/>
              <a:ext cx="925757" cy="187175"/>
              <a:chOff x="1255200" y="4115196"/>
              <a:chExt cx="828298" cy="167470"/>
            </a:xfrm>
          </p:grpSpPr>
          <p:sp>
            <p:nvSpPr>
              <p:cNvPr id="124" name="Google Shape;124;p6"/>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6"/>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6"/>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6"/>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6"/>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6"/>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6"/>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6"/>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6"/>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6"/>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6"/>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6"/>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 name="Google Shape;140;p6"/>
            <p:cNvGrpSpPr/>
            <p:nvPr/>
          </p:nvGrpSpPr>
          <p:grpSpPr>
            <a:xfrm rot="-575426">
              <a:off x="4977464" y="4241675"/>
              <a:ext cx="824216" cy="233743"/>
              <a:chOff x="2436564" y="2774658"/>
              <a:chExt cx="737475" cy="209143"/>
            </a:xfrm>
          </p:grpSpPr>
          <p:sp>
            <p:nvSpPr>
              <p:cNvPr id="141" name="Google Shape;141;p6"/>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6"/>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6"/>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6"/>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 name="Google Shape;146;p6"/>
            <p:cNvGrpSpPr/>
            <p:nvPr/>
          </p:nvGrpSpPr>
          <p:grpSpPr>
            <a:xfrm rot="-263875">
              <a:off x="5836717" y="4098665"/>
              <a:ext cx="813287" cy="233323"/>
              <a:chOff x="2447923" y="2707800"/>
              <a:chExt cx="727715" cy="208774"/>
            </a:xfrm>
          </p:grpSpPr>
          <p:sp>
            <p:nvSpPr>
              <p:cNvPr id="147" name="Google Shape;147;p6"/>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6"/>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6"/>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6"/>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 name="Google Shape;152;p6"/>
          <p:cNvGrpSpPr/>
          <p:nvPr/>
        </p:nvGrpSpPr>
        <p:grpSpPr>
          <a:xfrm flipH="1" rot="-277372">
            <a:off x="-32536" y="4348423"/>
            <a:ext cx="4320111" cy="935939"/>
            <a:chOff x="4963752" y="4000536"/>
            <a:chExt cx="2501340" cy="541907"/>
          </a:xfrm>
        </p:grpSpPr>
        <p:sp>
          <p:nvSpPr>
            <p:cNvPr id="153" name="Google Shape;153;p6"/>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 name="Google Shape;154;p6"/>
            <p:cNvGrpSpPr/>
            <p:nvPr/>
          </p:nvGrpSpPr>
          <p:grpSpPr>
            <a:xfrm rot="-278360">
              <a:off x="6533282" y="4037668"/>
              <a:ext cx="925757" cy="187175"/>
              <a:chOff x="1255200" y="4115196"/>
              <a:chExt cx="828298" cy="167470"/>
            </a:xfrm>
          </p:grpSpPr>
          <p:sp>
            <p:nvSpPr>
              <p:cNvPr id="155" name="Google Shape;155;p6"/>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6"/>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6"/>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6"/>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6"/>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6"/>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6"/>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6"/>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6"/>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6"/>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6"/>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6"/>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6"/>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6"/>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6"/>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6"/>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6"/>
            <p:cNvGrpSpPr/>
            <p:nvPr/>
          </p:nvGrpSpPr>
          <p:grpSpPr>
            <a:xfrm rot="-575426">
              <a:off x="4977464" y="4241675"/>
              <a:ext cx="824216" cy="233743"/>
              <a:chOff x="2436564" y="2774658"/>
              <a:chExt cx="737475" cy="209143"/>
            </a:xfrm>
          </p:grpSpPr>
          <p:sp>
            <p:nvSpPr>
              <p:cNvPr id="172" name="Google Shape;172;p6"/>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6"/>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6"/>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6"/>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 name="Google Shape;177;p6"/>
            <p:cNvGrpSpPr/>
            <p:nvPr/>
          </p:nvGrpSpPr>
          <p:grpSpPr>
            <a:xfrm rot="-263875">
              <a:off x="5836717" y="4098665"/>
              <a:ext cx="813287" cy="233323"/>
              <a:chOff x="2447923" y="2707800"/>
              <a:chExt cx="727715" cy="208774"/>
            </a:xfrm>
          </p:grpSpPr>
          <p:sp>
            <p:nvSpPr>
              <p:cNvPr id="178" name="Google Shape;178;p6"/>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6"/>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6"/>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6"/>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3" name="Google Shape;183;p6"/>
          <p:cNvSpPr/>
          <p:nvPr/>
        </p:nvSpPr>
        <p:spPr>
          <a:xfrm>
            <a:off x="-450" y="4687488"/>
            <a:ext cx="9143994" cy="535350"/>
          </a:xfrm>
          <a:custGeom>
            <a:rect b="b" l="l" r="r" t="t"/>
            <a:pathLst>
              <a:path extrusionOk="0" h="24359" w="113523">
                <a:moveTo>
                  <a:pt x="0" y="1"/>
                </a:moveTo>
                <a:lnTo>
                  <a:pt x="0" y="24358"/>
                </a:lnTo>
                <a:lnTo>
                  <a:pt x="113523" y="24358"/>
                </a:lnTo>
                <a:lnTo>
                  <a:pt x="113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6"/>
          <p:cNvSpPr/>
          <p:nvPr/>
        </p:nvSpPr>
        <p:spPr>
          <a:xfrm>
            <a:off x="-31372" y="4753663"/>
            <a:ext cx="9143994" cy="471600"/>
          </a:xfrm>
          <a:custGeom>
            <a:rect b="b" l="l" r="r" t="t"/>
            <a:pathLst>
              <a:path extrusionOk="0" h="18864" w="113523">
                <a:moveTo>
                  <a:pt x="113523" y="0"/>
                </a:moveTo>
                <a:cubicBezTo>
                  <a:pt x="91073" y="455"/>
                  <a:pt x="69803" y="936"/>
                  <a:pt x="56099" y="1699"/>
                </a:cubicBezTo>
                <a:cubicBezTo>
                  <a:pt x="56099" y="1699"/>
                  <a:pt x="44138" y="2307"/>
                  <a:pt x="44201" y="3206"/>
                </a:cubicBezTo>
                <a:cubicBezTo>
                  <a:pt x="44274" y="4105"/>
                  <a:pt x="51730" y="4578"/>
                  <a:pt x="51730" y="4578"/>
                </a:cubicBezTo>
                <a:cubicBezTo>
                  <a:pt x="68677" y="5967"/>
                  <a:pt x="58996" y="7139"/>
                  <a:pt x="49605" y="7547"/>
                </a:cubicBezTo>
                <a:cubicBezTo>
                  <a:pt x="34784" y="8392"/>
                  <a:pt x="17937" y="8882"/>
                  <a:pt x="0" y="9191"/>
                </a:cubicBezTo>
                <a:lnTo>
                  <a:pt x="0" y="18863"/>
                </a:lnTo>
                <a:lnTo>
                  <a:pt x="72201" y="18863"/>
                </a:lnTo>
                <a:cubicBezTo>
                  <a:pt x="75434" y="18109"/>
                  <a:pt x="79575" y="16820"/>
                  <a:pt x="83998" y="15358"/>
                </a:cubicBezTo>
                <a:cubicBezTo>
                  <a:pt x="93734" y="11888"/>
                  <a:pt x="93979" y="9781"/>
                  <a:pt x="81882" y="9464"/>
                </a:cubicBezTo>
                <a:cubicBezTo>
                  <a:pt x="74689" y="9010"/>
                  <a:pt x="73127" y="7911"/>
                  <a:pt x="82608" y="7002"/>
                </a:cubicBezTo>
                <a:cubicBezTo>
                  <a:pt x="87812" y="6403"/>
                  <a:pt x="100863" y="5704"/>
                  <a:pt x="113523" y="5014"/>
                </a:cubicBezTo>
                <a:lnTo>
                  <a:pt x="1135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6"/>
          <p:cNvSpPr/>
          <p:nvPr/>
        </p:nvSpPr>
        <p:spPr>
          <a:xfrm>
            <a:off x="4525928" y="4856288"/>
            <a:ext cx="4586697" cy="368975"/>
          </a:xfrm>
          <a:custGeom>
            <a:rect b="b" l="l" r="r" t="t"/>
            <a:pathLst>
              <a:path extrusionOk="0" h="14759" w="56944">
                <a:moveTo>
                  <a:pt x="56944" y="0"/>
                </a:moveTo>
                <a:cubicBezTo>
                  <a:pt x="53120" y="191"/>
                  <a:pt x="33613" y="1190"/>
                  <a:pt x="24059" y="2253"/>
                </a:cubicBezTo>
                <a:cubicBezTo>
                  <a:pt x="18156" y="3006"/>
                  <a:pt x="16285" y="4060"/>
                  <a:pt x="16158" y="5150"/>
                </a:cubicBezTo>
                <a:cubicBezTo>
                  <a:pt x="15849" y="8292"/>
                  <a:pt x="22851" y="7638"/>
                  <a:pt x="21498" y="10608"/>
                </a:cubicBezTo>
                <a:cubicBezTo>
                  <a:pt x="20508" y="12660"/>
                  <a:pt x="12616" y="14050"/>
                  <a:pt x="1" y="14758"/>
                </a:cubicBezTo>
                <a:lnTo>
                  <a:pt x="15622" y="14758"/>
                </a:lnTo>
                <a:cubicBezTo>
                  <a:pt x="18855" y="14004"/>
                  <a:pt x="22996" y="12715"/>
                  <a:pt x="27419" y="11253"/>
                </a:cubicBezTo>
                <a:cubicBezTo>
                  <a:pt x="30616" y="10117"/>
                  <a:pt x="32786" y="9128"/>
                  <a:pt x="33831" y="8292"/>
                </a:cubicBezTo>
                <a:cubicBezTo>
                  <a:pt x="34939" y="7248"/>
                  <a:pt x="30234" y="5495"/>
                  <a:pt x="25303" y="5359"/>
                </a:cubicBezTo>
                <a:cubicBezTo>
                  <a:pt x="22270" y="5168"/>
                  <a:pt x="20235" y="4859"/>
                  <a:pt x="19609" y="4505"/>
                </a:cubicBezTo>
                <a:cubicBezTo>
                  <a:pt x="19563" y="4478"/>
                  <a:pt x="19527" y="4450"/>
                  <a:pt x="19491" y="4423"/>
                </a:cubicBezTo>
                <a:cubicBezTo>
                  <a:pt x="19372" y="4314"/>
                  <a:pt x="19372" y="4205"/>
                  <a:pt x="19518" y="4087"/>
                </a:cubicBezTo>
                <a:cubicBezTo>
                  <a:pt x="19554" y="4060"/>
                  <a:pt x="19600" y="4033"/>
                  <a:pt x="19645" y="3996"/>
                </a:cubicBezTo>
                <a:cubicBezTo>
                  <a:pt x="19699" y="3969"/>
                  <a:pt x="19763" y="3942"/>
                  <a:pt x="19836" y="3915"/>
                </a:cubicBezTo>
                <a:cubicBezTo>
                  <a:pt x="20390" y="3678"/>
                  <a:pt x="21525" y="3433"/>
                  <a:pt x="23305" y="3197"/>
                </a:cubicBezTo>
                <a:cubicBezTo>
                  <a:pt x="23532" y="3170"/>
                  <a:pt x="23759" y="3143"/>
                  <a:pt x="24004" y="3115"/>
                </a:cubicBezTo>
                <a:cubicBezTo>
                  <a:pt x="24122" y="3097"/>
                  <a:pt x="24249" y="3079"/>
                  <a:pt x="24377" y="3070"/>
                </a:cubicBezTo>
                <a:cubicBezTo>
                  <a:pt x="24885" y="3006"/>
                  <a:pt x="25439" y="2952"/>
                  <a:pt x="26029" y="2897"/>
                </a:cubicBezTo>
                <a:cubicBezTo>
                  <a:pt x="26765" y="2807"/>
                  <a:pt x="27664" y="2725"/>
                  <a:pt x="28700" y="2634"/>
                </a:cubicBezTo>
                <a:cubicBezTo>
                  <a:pt x="29045" y="2607"/>
                  <a:pt x="29408" y="2580"/>
                  <a:pt x="29780" y="2543"/>
                </a:cubicBezTo>
                <a:cubicBezTo>
                  <a:pt x="30025" y="2525"/>
                  <a:pt x="30289" y="2507"/>
                  <a:pt x="30543" y="2489"/>
                </a:cubicBezTo>
                <a:cubicBezTo>
                  <a:pt x="31197" y="2434"/>
                  <a:pt x="31887" y="2389"/>
                  <a:pt x="32614" y="2334"/>
                </a:cubicBezTo>
                <a:cubicBezTo>
                  <a:pt x="32904" y="2316"/>
                  <a:pt x="33204" y="2289"/>
                  <a:pt x="33504" y="2271"/>
                </a:cubicBezTo>
                <a:cubicBezTo>
                  <a:pt x="34103" y="2234"/>
                  <a:pt x="34721" y="2189"/>
                  <a:pt x="35366" y="2144"/>
                </a:cubicBezTo>
                <a:cubicBezTo>
                  <a:pt x="35683" y="2126"/>
                  <a:pt x="36010" y="2107"/>
                  <a:pt x="36337" y="2089"/>
                </a:cubicBezTo>
                <a:cubicBezTo>
                  <a:pt x="36501" y="2071"/>
                  <a:pt x="36664" y="2062"/>
                  <a:pt x="36837" y="2053"/>
                </a:cubicBezTo>
                <a:cubicBezTo>
                  <a:pt x="37164" y="2035"/>
                  <a:pt x="37500" y="2007"/>
                  <a:pt x="37845" y="1989"/>
                </a:cubicBezTo>
                <a:cubicBezTo>
                  <a:pt x="38017" y="1980"/>
                  <a:pt x="38190" y="1971"/>
                  <a:pt x="38363" y="1962"/>
                </a:cubicBezTo>
                <a:cubicBezTo>
                  <a:pt x="38708" y="1935"/>
                  <a:pt x="39053" y="1917"/>
                  <a:pt x="39407" y="1898"/>
                </a:cubicBezTo>
                <a:cubicBezTo>
                  <a:pt x="39761" y="1871"/>
                  <a:pt x="40115" y="1853"/>
                  <a:pt x="40470" y="1835"/>
                </a:cubicBezTo>
                <a:cubicBezTo>
                  <a:pt x="41196" y="1789"/>
                  <a:pt x="41923" y="1744"/>
                  <a:pt x="42667" y="1699"/>
                </a:cubicBezTo>
                <a:cubicBezTo>
                  <a:pt x="43040" y="1681"/>
                  <a:pt x="43412" y="1662"/>
                  <a:pt x="43784" y="1635"/>
                </a:cubicBezTo>
                <a:cubicBezTo>
                  <a:pt x="43975" y="1626"/>
                  <a:pt x="44166" y="1617"/>
                  <a:pt x="44357" y="1608"/>
                </a:cubicBezTo>
                <a:cubicBezTo>
                  <a:pt x="44738" y="1581"/>
                  <a:pt x="45119" y="1562"/>
                  <a:pt x="45501" y="1544"/>
                </a:cubicBezTo>
                <a:cubicBezTo>
                  <a:pt x="45882" y="1517"/>
                  <a:pt x="46264" y="1499"/>
                  <a:pt x="46654" y="1472"/>
                </a:cubicBezTo>
                <a:cubicBezTo>
                  <a:pt x="47045" y="1453"/>
                  <a:pt x="47435" y="1435"/>
                  <a:pt x="47826" y="1408"/>
                </a:cubicBezTo>
                <a:cubicBezTo>
                  <a:pt x="49188" y="1335"/>
                  <a:pt x="50578" y="1254"/>
                  <a:pt x="51976" y="1181"/>
                </a:cubicBezTo>
                <a:cubicBezTo>
                  <a:pt x="52576" y="1145"/>
                  <a:pt x="53175" y="1117"/>
                  <a:pt x="53774" y="1081"/>
                </a:cubicBezTo>
                <a:cubicBezTo>
                  <a:pt x="54174" y="1063"/>
                  <a:pt x="54574" y="1036"/>
                  <a:pt x="54973" y="1018"/>
                </a:cubicBezTo>
                <a:cubicBezTo>
                  <a:pt x="55373" y="990"/>
                  <a:pt x="55781" y="972"/>
                  <a:pt x="56181" y="954"/>
                </a:cubicBezTo>
                <a:lnTo>
                  <a:pt x="56944" y="909"/>
                </a:lnTo>
                <a:lnTo>
                  <a:pt x="5694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a:off x="1345346" y="5178913"/>
            <a:ext cx="566974" cy="46350"/>
          </a:xfrm>
          <a:custGeom>
            <a:rect b="b" l="l" r="r" t="t"/>
            <a:pathLst>
              <a:path extrusionOk="0" h="1854" w="7039">
                <a:moveTo>
                  <a:pt x="1964" y="0"/>
                </a:moveTo>
                <a:cubicBezTo>
                  <a:pt x="1068" y="0"/>
                  <a:pt x="364" y="475"/>
                  <a:pt x="0" y="1853"/>
                </a:cubicBezTo>
                <a:lnTo>
                  <a:pt x="7039" y="1853"/>
                </a:lnTo>
                <a:cubicBezTo>
                  <a:pt x="5252" y="1171"/>
                  <a:pt x="3371" y="0"/>
                  <a:pt x="1964"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6"/>
          <p:cNvSpPr/>
          <p:nvPr/>
        </p:nvSpPr>
        <p:spPr>
          <a:xfrm>
            <a:off x="-31372" y="4753663"/>
            <a:ext cx="9143994" cy="285300"/>
          </a:xfrm>
          <a:custGeom>
            <a:rect b="b" l="l" r="r" t="t"/>
            <a:pathLst>
              <a:path extrusionOk="0" h="11412" w="113523">
                <a:moveTo>
                  <a:pt x="113523" y="0"/>
                </a:moveTo>
                <a:cubicBezTo>
                  <a:pt x="91073" y="455"/>
                  <a:pt x="69803" y="936"/>
                  <a:pt x="56099" y="1699"/>
                </a:cubicBezTo>
                <a:cubicBezTo>
                  <a:pt x="56099" y="1699"/>
                  <a:pt x="44138" y="2307"/>
                  <a:pt x="44201" y="3206"/>
                </a:cubicBezTo>
                <a:cubicBezTo>
                  <a:pt x="44274" y="4105"/>
                  <a:pt x="51730" y="4578"/>
                  <a:pt x="51730" y="4578"/>
                </a:cubicBezTo>
                <a:cubicBezTo>
                  <a:pt x="68677" y="5967"/>
                  <a:pt x="58996" y="7139"/>
                  <a:pt x="49605" y="7547"/>
                </a:cubicBezTo>
                <a:cubicBezTo>
                  <a:pt x="34784" y="8392"/>
                  <a:pt x="17937" y="8882"/>
                  <a:pt x="0" y="9191"/>
                </a:cubicBezTo>
                <a:lnTo>
                  <a:pt x="0" y="11126"/>
                </a:lnTo>
                <a:cubicBezTo>
                  <a:pt x="4923" y="11153"/>
                  <a:pt x="9854" y="11271"/>
                  <a:pt x="14776" y="11353"/>
                </a:cubicBezTo>
                <a:cubicBezTo>
                  <a:pt x="16903" y="11391"/>
                  <a:pt x="19029" y="11411"/>
                  <a:pt x="21155" y="11411"/>
                </a:cubicBezTo>
                <a:cubicBezTo>
                  <a:pt x="31609" y="11411"/>
                  <a:pt x="42043" y="10916"/>
                  <a:pt x="52421" y="9618"/>
                </a:cubicBezTo>
                <a:cubicBezTo>
                  <a:pt x="55263" y="9264"/>
                  <a:pt x="58097" y="8873"/>
                  <a:pt x="60876" y="8156"/>
                </a:cubicBezTo>
                <a:cubicBezTo>
                  <a:pt x="61875" y="7902"/>
                  <a:pt x="64363" y="7329"/>
                  <a:pt x="63973" y="5876"/>
                </a:cubicBezTo>
                <a:cubicBezTo>
                  <a:pt x="63709" y="4868"/>
                  <a:pt x="61421" y="4414"/>
                  <a:pt x="61457" y="3715"/>
                </a:cubicBezTo>
                <a:cubicBezTo>
                  <a:pt x="61457" y="2897"/>
                  <a:pt x="65489" y="2743"/>
                  <a:pt x="65489" y="2743"/>
                </a:cubicBezTo>
                <a:cubicBezTo>
                  <a:pt x="65489" y="2743"/>
                  <a:pt x="106666" y="1117"/>
                  <a:pt x="113523" y="918"/>
                </a:cubicBezTo>
                <a:lnTo>
                  <a:pt x="113523"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6"/>
          <p:cNvSpPr/>
          <p:nvPr/>
        </p:nvSpPr>
        <p:spPr>
          <a:xfrm>
            <a:off x="3494516" y="5088563"/>
            <a:ext cx="604348" cy="24750"/>
          </a:xfrm>
          <a:custGeom>
            <a:rect b="b" l="l" r="r" t="t"/>
            <a:pathLst>
              <a:path extrusionOk="0" h="990" w="7503">
                <a:moveTo>
                  <a:pt x="3751" y="0"/>
                </a:moveTo>
                <a:cubicBezTo>
                  <a:pt x="1681" y="0"/>
                  <a:pt x="1" y="227"/>
                  <a:pt x="1" y="500"/>
                </a:cubicBezTo>
                <a:cubicBezTo>
                  <a:pt x="1" y="772"/>
                  <a:pt x="1681" y="990"/>
                  <a:pt x="3751" y="990"/>
                </a:cubicBezTo>
                <a:cubicBezTo>
                  <a:pt x="5822" y="990"/>
                  <a:pt x="7502" y="772"/>
                  <a:pt x="7502" y="500"/>
                </a:cubicBezTo>
                <a:cubicBezTo>
                  <a:pt x="7502" y="227"/>
                  <a:pt x="5822" y="0"/>
                  <a:pt x="375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a:off x="4121418" y="5131013"/>
            <a:ext cx="221747" cy="12050"/>
          </a:xfrm>
          <a:custGeom>
            <a:rect b="b" l="l" r="r" t="t"/>
            <a:pathLst>
              <a:path extrusionOk="0" h="482" w="2753">
                <a:moveTo>
                  <a:pt x="1381" y="0"/>
                </a:moveTo>
                <a:cubicBezTo>
                  <a:pt x="618" y="0"/>
                  <a:pt x="1" y="100"/>
                  <a:pt x="1" y="236"/>
                </a:cubicBezTo>
                <a:cubicBezTo>
                  <a:pt x="1" y="373"/>
                  <a:pt x="618" y="482"/>
                  <a:pt x="1381" y="482"/>
                </a:cubicBezTo>
                <a:cubicBezTo>
                  <a:pt x="2135" y="482"/>
                  <a:pt x="2753" y="373"/>
                  <a:pt x="2753" y="236"/>
                </a:cubicBezTo>
                <a:cubicBezTo>
                  <a:pt x="2753" y="100"/>
                  <a:pt x="2135" y="0"/>
                  <a:pt x="138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a:off x="5464468" y="4899888"/>
            <a:ext cx="221747" cy="12050"/>
          </a:xfrm>
          <a:custGeom>
            <a:rect b="b" l="l" r="r" t="t"/>
            <a:pathLst>
              <a:path extrusionOk="0" h="482" w="2753">
                <a:moveTo>
                  <a:pt x="1381" y="0"/>
                </a:moveTo>
                <a:cubicBezTo>
                  <a:pt x="619" y="0"/>
                  <a:pt x="1" y="109"/>
                  <a:pt x="1" y="236"/>
                </a:cubicBezTo>
                <a:cubicBezTo>
                  <a:pt x="1" y="372"/>
                  <a:pt x="619" y="481"/>
                  <a:pt x="1381" y="481"/>
                </a:cubicBezTo>
                <a:cubicBezTo>
                  <a:pt x="2135" y="481"/>
                  <a:pt x="2753" y="372"/>
                  <a:pt x="2753" y="236"/>
                </a:cubicBezTo>
                <a:cubicBezTo>
                  <a:pt x="2753" y="109"/>
                  <a:pt x="2135" y="0"/>
                  <a:pt x="1381"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6"/>
          <p:cNvSpPr/>
          <p:nvPr/>
        </p:nvSpPr>
        <p:spPr>
          <a:xfrm>
            <a:off x="4212114" y="5022938"/>
            <a:ext cx="353442" cy="16150"/>
          </a:xfrm>
          <a:custGeom>
            <a:rect b="b" l="l" r="r" t="t"/>
            <a:pathLst>
              <a:path extrusionOk="0" h="646" w="4388">
                <a:moveTo>
                  <a:pt x="2190" y="0"/>
                </a:moveTo>
                <a:cubicBezTo>
                  <a:pt x="982" y="0"/>
                  <a:pt x="1" y="146"/>
                  <a:pt x="1" y="318"/>
                </a:cubicBezTo>
                <a:cubicBezTo>
                  <a:pt x="1" y="500"/>
                  <a:pt x="982" y="645"/>
                  <a:pt x="2190" y="645"/>
                </a:cubicBezTo>
                <a:cubicBezTo>
                  <a:pt x="3407" y="645"/>
                  <a:pt x="4387" y="500"/>
                  <a:pt x="4387" y="318"/>
                </a:cubicBezTo>
                <a:cubicBezTo>
                  <a:pt x="4387" y="146"/>
                  <a:pt x="3407" y="0"/>
                  <a:pt x="2190"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6"/>
          <p:cNvSpPr/>
          <p:nvPr/>
        </p:nvSpPr>
        <p:spPr>
          <a:xfrm>
            <a:off x="5437404" y="5105363"/>
            <a:ext cx="354167" cy="16125"/>
          </a:xfrm>
          <a:custGeom>
            <a:rect b="b" l="l" r="r" t="t"/>
            <a:pathLst>
              <a:path extrusionOk="0" h="645" w="4397">
                <a:moveTo>
                  <a:pt x="2199" y="0"/>
                </a:moveTo>
                <a:cubicBezTo>
                  <a:pt x="982" y="0"/>
                  <a:pt x="1" y="145"/>
                  <a:pt x="1" y="318"/>
                </a:cubicBezTo>
                <a:cubicBezTo>
                  <a:pt x="1" y="500"/>
                  <a:pt x="982" y="645"/>
                  <a:pt x="2199" y="645"/>
                </a:cubicBezTo>
                <a:cubicBezTo>
                  <a:pt x="3407" y="645"/>
                  <a:pt x="4397" y="500"/>
                  <a:pt x="4397" y="318"/>
                </a:cubicBezTo>
                <a:cubicBezTo>
                  <a:pt x="4397" y="145"/>
                  <a:pt x="3407" y="0"/>
                  <a:pt x="2199"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6"/>
          <p:cNvSpPr/>
          <p:nvPr/>
        </p:nvSpPr>
        <p:spPr>
          <a:xfrm>
            <a:off x="-31372" y="4906013"/>
            <a:ext cx="4915894" cy="101500"/>
          </a:xfrm>
          <a:custGeom>
            <a:rect b="b" l="l" r="r" t="t"/>
            <a:pathLst>
              <a:path extrusionOk="0" h="4060" w="61031">
                <a:moveTo>
                  <a:pt x="61003" y="0"/>
                </a:moveTo>
                <a:cubicBezTo>
                  <a:pt x="61003" y="28"/>
                  <a:pt x="60985" y="118"/>
                  <a:pt x="60785" y="218"/>
                </a:cubicBezTo>
                <a:cubicBezTo>
                  <a:pt x="59686" y="790"/>
                  <a:pt x="54609" y="1235"/>
                  <a:pt x="49605" y="1453"/>
                </a:cubicBezTo>
                <a:cubicBezTo>
                  <a:pt x="46201" y="1649"/>
                  <a:pt x="43268" y="1724"/>
                  <a:pt x="40618" y="1724"/>
                </a:cubicBezTo>
                <a:cubicBezTo>
                  <a:pt x="31860" y="1724"/>
                  <a:pt x="26188" y="904"/>
                  <a:pt x="16815" y="904"/>
                </a:cubicBezTo>
                <a:cubicBezTo>
                  <a:pt x="12314" y="904"/>
                  <a:pt x="6960" y="1093"/>
                  <a:pt x="0" y="1653"/>
                </a:cubicBezTo>
                <a:lnTo>
                  <a:pt x="0" y="4060"/>
                </a:lnTo>
                <a:cubicBezTo>
                  <a:pt x="17937" y="3751"/>
                  <a:pt x="34657" y="3124"/>
                  <a:pt x="49478" y="2280"/>
                </a:cubicBezTo>
                <a:cubicBezTo>
                  <a:pt x="56680" y="1853"/>
                  <a:pt x="61030" y="1136"/>
                  <a:pt x="61003" y="454"/>
                </a:cubicBezTo>
                <a:cubicBezTo>
                  <a:pt x="61003" y="418"/>
                  <a:pt x="61003" y="64"/>
                  <a:pt x="6100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6"/>
          <p:cNvSpPr/>
          <p:nvPr/>
        </p:nvSpPr>
        <p:spPr>
          <a:xfrm>
            <a:off x="3518680" y="4753663"/>
            <a:ext cx="5593943" cy="86300"/>
          </a:xfrm>
          <a:custGeom>
            <a:rect b="b" l="l" r="r" t="t"/>
            <a:pathLst>
              <a:path extrusionOk="0" h="3452" w="69449">
                <a:moveTo>
                  <a:pt x="69449" y="0"/>
                </a:moveTo>
                <a:cubicBezTo>
                  <a:pt x="47353" y="255"/>
                  <a:pt x="17283" y="0"/>
                  <a:pt x="5667" y="1326"/>
                </a:cubicBezTo>
                <a:cubicBezTo>
                  <a:pt x="5667" y="1326"/>
                  <a:pt x="0" y="1889"/>
                  <a:pt x="127" y="3206"/>
                </a:cubicBezTo>
                <a:cubicBezTo>
                  <a:pt x="137" y="3297"/>
                  <a:pt x="209" y="3379"/>
                  <a:pt x="336" y="3451"/>
                </a:cubicBezTo>
                <a:cubicBezTo>
                  <a:pt x="536" y="2580"/>
                  <a:pt x="12025" y="2153"/>
                  <a:pt x="12025" y="2153"/>
                </a:cubicBezTo>
                <a:cubicBezTo>
                  <a:pt x="25729" y="1390"/>
                  <a:pt x="46999" y="909"/>
                  <a:pt x="69449" y="455"/>
                </a:cubicBezTo>
                <a:lnTo>
                  <a:pt x="69449"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6"/>
          <p:cNvSpPr/>
          <p:nvPr/>
        </p:nvSpPr>
        <p:spPr>
          <a:xfrm>
            <a:off x="6089114" y="4962538"/>
            <a:ext cx="1252514" cy="98800"/>
          </a:xfrm>
          <a:custGeom>
            <a:rect b="b" l="l" r="r" t="t"/>
            <a:pathLst>
              <a:path extrusionOk="0" h="3952" w="15550">
                <a:moveTo>
                  <a:pt x="2" y="1"/>
                </a:moveTo>
                <a:lnTo>
                  <a:pt x="2" y="1"/>
                </a:lnTo>
                <a:cubicBezTo>
                  <a:pt x="2" y="1"/>
                  <a:pt x="1" y="7"/>
                  <a:pt x="2" y="19"/>
                </a:cubicBezTo>
                <a:lnTo>
                  <a:pt x="2" y="19"/>
                </a:lnTo>
                <a:cubicBezTo>
                  <a:pt x="2" y="7"/>
                  <a:pt x="2" y="1"/>
                  <a:pt x="2" y="1"/>
                </a:cubicBezTo>
                <a:close/>
                <a:moveTo>
                  <a:pt x="2" y="19"/>
                </a:moveTo>
                <a:cubicBezTo>
                  <a:pt x="2" y="102"/>
                  <a:pt x="2" y="434"/>
                  <a:pt x="2" y="482"/>
                </a:cubicBezTo>
                <a:cubicBezTo>
                  <a:pt x="20" y="936"/>
                  <a:pt x="2245" y="1426"/>
                  <a:pt x="5914" y="1663"/>
                </a:cubicBezTo>
                <a:cubicBezTo>
                  <a:pt x="11399" y="2089"/>
                  <a:pt x="14742" y="2625"/>
                  <a:pt x="14542" y="3951"/>
                </a:cubicBezTo>
                <a:cubicBezTo>
                  <a:pt x="14860" y="3733"/>
                  <a:pt x="15059" y="3370"/>
                  <a:pt x="15114" y="3234"/>
                </a:cubicBezTo>
                <a:cubicBezTo>
                  <a:pt x="15550" y="1926"/>
                  <a:pt x="12880" y="1336"/>
                  <a:pt x="6813" y="936"/>
                </a:cubicBezTo>
                <a:cubicBezTo>
                  <a:pt x="3744" y="736"/>
                  <a:pt x="774" y="609"/>
                  <a:pt x="183" y="237"/>
                </a:cubicBezTo>
                <a:cubicBezTo>
                  <a:pt x="30" y="153"/>
                  <a:pt x="5" y="58"/>
                  <a:pt x="2" y="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6"/>
          <p:cNvSpPr/>
          <p:nvPr/>
        </p:nvSpPr>
        <p:spPr>
          <a:xfrm>
            <a:off x="75749" y="4732586"/>
            <a:ext cx="2666444" cy="237525"/>
          </a:xfrm>
          <a:custGeom>
            <a:rect b="b" l="l" r="r" t="t"/>
            <a:pathLst>
              <a:path extrusionOk="0" h="9501" w="33104">
                <a:moveTo>
                  <a:pt x="19844" y="1"/>
                </a:moveTo>
                <a:cubicBezTo>
                  <a:pt x="20256" y="720"/>
                  <a:pt x="21972" y="761"/>
                  <a:pt x="23646" y="761"/>
                </a:cubicBezTo>
                <a:cubicBezTo>
                  <a:pt x="23867" y="761"/>
                  <a:pt x="24087" y="761"/>
                  <a:pt x="24304" y="761"/>
                </a:cubicBezTo>
                <a:cubicBezTo>
                  <a:pt x="25846" y="761"/>
                  <a:pt x="27196" y="798"/>
                  <a:pt x="27237" y="1399"/>
                </a:cubicBezTo>
                <a:cubicBezTo>
                  <a:pt x="27168" y="1705"/>
                  <a:pt x="26190" y="1769"/>
                  <a:pt x="25379" y="1769"/>
                </a:cubicBezTo>
                <a:cubicBezTo>
                  <a:pt x="24793" y="1769"/>
                  <a:pt x="24294" y="1735"/>
                  <a:pt x="24294" y="1735"/>
                </a:cubicBezTo>
                <a:cubicBezTo>
                  <a:pt x="24294" y="1735"/>
                  <a:pt x="22824" y="1605"/>
                  <a:pt x="20926" y="1605"/>
                </a:cubicBezTo>
                <a:cubicBezTo>
                  <a:pt x="18601" y="1605"/>
                  <a:pt x="15635" y="1801"/>
                  <a:pt x="13950" y="2671"/>
                </a:cubicBezTo>
                <a:cubicBezTo>
                  <a:pt x="11135" y="5014"/>
                  <a:pt x="18509" y="5186"/>
                  <a:pt x="24013" y="5259"/>
                </a:cubicBezTo>
                <a:cubicBezTo>
                  <a:pt x="26601" y="5286"/>
                  <a:pt x="28418" y="5441"/>
                  <a:pt x="29271" y="5595"/>
                </a:cubicBezTo>
                <a:cubicBezTo>
                  <a:pt x="30116" y="5740"/>
                  <a:pt x="31978" y="6721"/>
                  <a:pt x="29689" y="7157"/>
                </a:cubicBezTo>
                <a:cubicBezTo>
                  <a:pt x="28351" y="7373"/>
                  <a:pt x="26455" y="7451"/>
                  <a:pt x="24410" y="7451"/>
                </a:cubicBezTo>
                <a:cubicBezTo>
                  <a:pt x="21112" y="7451"/>
                  <a:pt x="17427" y="7247"/>
                  <a:pt x="15067" y="7084"/>
                </a:cubicBezTo>
                <a:cubicBezTo>
                  <a:pt x="14556" y="7080"/>
                  <a:pt x="14066" y="7077"/>
                  <a:pt x="13596" y="7077"/>
                </a:cubicBezTo>
                <a:cubicBezTo>
                  <a:pt x="8440" y="7077"/>
                  <a:pt x="5501" y="7380"/>
                  <a:pt x="1" y="8628"/>
                </a:cubicBezTo>
                <a:lnTo>
                  <a:pt x="209" y="9500"/>
                </a:lnTo>
                <a:cubicBezTo>
                  <a:pt x="4149" y="8564"/>
                  <a:pt x="9828" y="8407"/>
                  <a:pt x="13189" y="8407"/>
                </a:cubicBezTo>
                <a:cubicBezTo>
                  <a:pt x="14880" y="8407"/>
                  <a:pt x="15985" y="8447"/>
                  <a:pt x="15985" y="8447"/>
                </a:cubicBezTo>
                <a:cubicBezTo>
                  <a:pt x="15985" y="8447"/>
                  <a:pt x="19073" y="8635"/>
                  <a:pt x="22594" y="8635"/>
                </a:cubicBezTo>
                <a:cubicBezTo>
                  <a:pt x="25912" y="8635"/>
                  <a:pt x="29614" y="8468"/>
                  <a:pt x="31478" y="7820"/>
                </a:cubicBezTo>
                <a:cubicBezTo>
                  <a:pt x="33104" y="7112"/>
                  <a:pt x="32314" y="5577"/>
                  <a:pt x="30770" y="5032"/>
                </a:cubicBezTo>
                <a:cubicBezTo>
                  <a:pt x="27637" y="3824"/>
                  <a:pt x="11571" y="5522"/>
                  <a:pt x="14604" y="2961"/>
                </a:cubicBezTo>
                <a:cubicBezTo>
                  <a:pt x="15854" y="2218"/>
                  <a:pt x="18767" y="2057"/>
                  <a:pt x="21068" y="2057"/>
                </a:cubicBezTo>
                <a:cubicBezTo>
                  <a:pt x="22845" y="2057"/>
                  <a:pt x="24258" y="2153"/>
                  <a:pt x="24258" y="2153"/>
                </a:cubicBezTo>
                <a:cubicBezTo>
                  <a:pt x="24258" y="2153"/>
                  <a:pt x="24616" y="2178"/>
                  <a:pt x="25099" y="2178"/>
                </a:cubicBezTo>
                <a:cubicBezTo>
                  <a:pt x="26045" y="2178"/>
                  <a:pt x="27471" y="2082"/>
                  <a:pt x="27627" y="1517"/>
                </a:cubicBezTo>
                <a:cubicBezTo>
                  <a:pt x="27769" y="640"/>
                  <a:pt x="26411" y="515"/>
                  <a:pt x="24792" y="515"/>
                </a:cubicBezTo>
                <a:cubicBezTo>
                  <a:pt x="24146" y="515"/>
                  <a:pt x="23458" y="534"/>
                  <a:pt x="22808" y="534"/>
                </a:cubicBezTo>
                <a:cubicBezTo>
                  <a:pt x="21529" y="534"/>
                  <a:pt x="20393" y="457"/>
                  <a:pt x="19999"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97" name="Shape 197"/>
        <p:cNvGrpSpPr/>
        <p:nvPr/>
      </p:nvGrpSpPr>
      <p:grpSpPr>
        <a:xfrm>
          <a:off x="0" y="0"/>
          <a:ext cx="0" cy="0"/>
          <a:chOff x="0" y="0"/>
          <a:chExt cx="0" cy="0"/>
        </a:xfrm>
      </p:grpSpPr>
      <p:sp>
        <p:nvSpPr>
          <p:cNvPr id="198" name="Google Shape;198;p7"/>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9" name="Google Shape;199;p7"/>
          <p:cNvSpPr txBox="1"/>
          <p:nvPr>
            <p:ph idx="1" type="body"/>
          </p:nvPr>
        </p:nvSpPr>
        <p:spPr>
          <a:xfrm>
            <a:off x="815000" y="1637675"/>
            <a:ext cx="3845400" cy="23463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200" name="Google Shape;200;p7"/>
          <p:cNvSpPr/>
          <p:nvPr>
            <p:ph idx="2" type="pic"/>
          </p:nvPr>
        </p:nvSpPr>
        <p:spPr>
          <a:xfrm>
            <a:off x="5096175" y="1354325"/>
            <a:ext cx="3232800" cy="2913000"/>
          </a:xfrm>
          <a:prstGeom prst="rect">
            <a:avLst/>
          </a:prstGeom>
          <a:noFill/>
          <a:ln>
            <a:noFill/>
          </a:ln>
        </p:spPr>
      </p:sp>
      <p:sp>
        <p:nvSpPr>
          <p:cNvPr id="201" name="Google Shape;201;p7"/>
          <p:cNvSpPr/>
          <p:nvPr/>
        </p:nvSpPr>
        <p:spPr>
          <a:xfrm>
            <a:off x="-9925" y="4559343"/>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 name="Google Shape;202;p7"/>
          <p:cNvGrpSpPr/>
          <p:nvPr/>
        </p:nvGrpSpPr>
        <p:grpSpPr>
          <a:xfrm>
            <a:off x="-874720" y="4305963"/>
            <a:ext cx="10876180" cy="1317259"/>
            <a:chOff x="-874720" y="4305963"/>
            <a:chExt cx="10876180" cy="1317259"/>
          </a:xfrm>
        </p:grpSpPr>
        <p:grpSp>
          <p:nvGrpSpPr>
            <p:cNvPr id="203" name="Google Shape;203;p7"/>
            <p:cNvGrpSpPr/>
            <p:nvPr/>
          </p:nvGrpSpPr>
          <p:grpSpPr>
            <a:xfrm>
              <a:off x="4571980" y="4305963"/>
              <a:ext cx="2723352" cy="1317259"/>
              <a:chOff x="917238" y="1394150"/>
              <a:chExt cx="2222600" cy="1075050"/>
            </a:xfrm>
          </p:grpSpPr>
          <p:sp>
            <p:nvSpPr>
              <p:cNvPr id="204" name="Google Shape;204;p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 name="Google Shape;208;p7"/>
            <p:cNvGrpSpPr/>
            <p:nvPr/>
          </p:nvGrpSpPr>
          <p:grpSpPr>
            <a:xfrm flipH="1">
              <a:off x="1848630" y="4305963"/>
              <a:ext cx="2723352" cy="1317259"/>
              <a:chOff x="917238" y="1394150"/>
              <a:chExt cx="2222600" cy="1075050"/>
            </a:xfrm>
          </p:grpSpPr>
          <p:sp>
            <p:nvSpPr>
              <p:cNvPr id="209" name="Google Shape;209;p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 name="Google Shape;213;p7"/>
            <p:cNvGrpSpPr/>
            <p:nvPr/>
          </p:nvGrpSpPr>
          <p:grpSpPr>
            <a:xfrm>
              <a:off x="-874720" y="4305963"/>
              <a:ext cx="2723352" cy="1317259"/>
              <a:chOff x="917238" y="1394150"/>
              <a:chExt cx="2222600" cy="1075050"/>
            </a:xfrm>
          </p:grpSpPr>
          <p:sp>
            <p:nvSpPr>
              <p:cNvPr id="214" name="Google Shape;214;p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7"/>
            <p:cNvGrpSpPr/>
            <p:nvPr/>
          </p:nvGrpSpPr>
          <p:grpSpPr>
            <a:xfrm flipH="1">
              <a:off x="7278108" y="4305963"/>
              <a:ext cx="2723352" cy="1317259"/>
              <a:chOff x="917238" y="1394150"/>
              <a:chExt cx="2222600" cy="1075050"/>
            </a:xfrm>
          </p:grpSpPr>
          <p:sp>
            <p:nvSpPr>
              <p:cNvPr id="219" name="Google Shape;219;p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23" name="Google Shape;223;p7"/>
          <p:cNvGrpSpPr/>
          <p:nvPr/>
        </p:nvGrpSpPr>
        <p:grpSpPr>
          <a:xfrm>
            <a:off x="-9919" y="4005338"/>
            <a:ext cx="9163915" cy="1606284"/>
            <a:chOff x="-9919" y="4005338"/>
            <a:chExt cx="9163915" cy="1606284"/>
          </a:xfrm>
        </p:grpSpPr>
        <p:grpSp>
          <p:nvGrpSpPr>
            <p:cNvPr id="224" name="Google Shape;224;p7"/>
            <p:cNvGrpSpPr/>
            <p:nvPr/>
          </p:nvGrpSpPr>
          <p:grpSpPr>
            <a:xfrm flipH="1" rot="-545094">
              <a:off x="3424870" y="4340526"/>
              <a:ext cx="4319977" cy="935910"/>
              <a:chOff x="4963752" y="4000536"/>
              <a:chExt cx="2501340" cy="541907"/>
            </a:xfrm>
          </p:grpSpPr>
          <p:sp>
            <p:nvSpPr>
              <p:cNvPr id="225" name="Google Shape;225;p7"/>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 name="Google Shape;226;p7"/>
              <p:cNvGrpSpPr/>
              <p:nvPr/>
            </p:nvGrpSpPr>
            <p:grpSpPr>
              <a:xfrm rot="-278360">
                <a:off x="6533282" y="4037668"/>
                <a:ext cx="925757" cy="187175"/>
                <a:chOff x="1255200" y="4115196"/>
                <a:chExt cx="828298" cy="167470"/>
              </a:xfrm>
            </p:grpSpPr>
            <p:sp>
              <p:nvSpPr>
                <p:cNvPr id="227" name="Google Shape;227;p7"/>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7"/>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7"/>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7"/>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7"/>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7"/>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7"/>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7"/>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7"/>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7"/>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7"/>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7"/>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7"/>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7"/>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7"/>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7"/>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 name="Google Shape;243;p7"/>
              <p:cNvGrpSpPr/>
              <p:nvPr/>
            </p:nvGrpSpPr>
            <p:grpSpPr>
              <a:xfrm rot="-575426">
                <a:off x="4977464" y="4241675"/>
                <a:ext cx="824216" cy="233743"/>
                <a:chOff x="2436564" y="2774658"/>
                <a:chExt cx="737475" cy="209143"/>
              </a:xfrm>
            </p:grpSpPr>
            <p:sp>
              <p:nvSpPr>
                <p:cNvPr id="244" name="Google Shape;244;p7"/>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7"/>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7"/>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7"/>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7"/>
              <p:cNvGrpSpPr/>
              <p:nvPr/>
            </p:nvGrpSpPr>
            <p:grpSpPr>
              <a:xfrm rot="-263875">
                <a:off x="5836717" y="4098665"/>
                <a:ext cx="813287" cy="233323"/>
                <a:chOff x="2447923" y="2707800"/>
                <a:chExt cx="727715" cy="208774"/>
              </a:xfrm>
            </p:grpSpPr>
            <p:sp>
              <p:nvSpPr>
                <p:cNvPr id="250" name="Google Shape;250;p7"/>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7"/>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7"/>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7"/>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7"/>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5" name="Google Shape;255;p7"/>
            <p:cNvGrpSpPr/>
            <p:nvPr/>
          </p:nvGrpSpPr>
          <p:grpSpPr>
            <a:xfrm>
              <a:off x="-9919" y="4554043"/>
              <a:ext cx="9163915" cy="773875"/>
              <a:chOff x="-9919" y="4554043"/>
              <a:chExt cx="9163915" cy="773875"/>
            </a:xfrm>
          </p:grpSpPr>
          <p:sp>
            <p:nvSpPr>
              <p:cNvPr id="256" name="Google Shape;256;p7"/>
              <p:cNvSpPr/>
              <p:nvPr/>
            </p:nvSpPr>
            <p:spPr>
              <a:xfrm>
                <a:off x="924106" y="45540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7"/>
              <p:cNvSpPr/>
              <p:nvPr/>
            </p:nvSpPr>
            <p:spPr>
              <a:xfrm flipH="1">
                <a:off x="-9919" y="45540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8" name="Google Shape;258;p7"/>
          <p:cNvSpPr/>
          <p:nvPr/>
        </p:nvSpPr>
        <p:spPr>
          <a:xfrm>
            <a:off x="5560575" y="4748796"/>
            <a:ext cx="410584" cy="26627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9" name="Google Shape;259;p7"/>
          <p:cNvGrpSpPr/>
          <p:nvPr/>
        </p:nvGrpSpPr>
        <p:grpSpPr>
          <a:xfrm>
            <a:off x="8612405" y="4108230"/>
            <a:ext cx="410579" cy="729341"/>
            <a:chOff x="-120637" y="2243125"/>
            <a:chExt cx="277025" cy="492100"/>
          </a:xfrm>
        </p:grpSpPr>
        <p:sp>
          <p:nvSpPr>
            <p:cNvPr id="260" name="Google Shape;260;p7"/>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7"/>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7"/>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7"/>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7"/>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7"/>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 name="Google Shape;266;p7"/>
          <p:cNvGrpSpPr/>
          <p:nvPr/>
        </p:nvGrpSpPr>
        <p:grpSpPr>
          <a:xfrm flipH="1">
            <a:off x="239935" y="4301759"/>
            <a:ext cx="1403678" cy="516728"/>
            <a:chOff x="4373250" y="3347175"/>
            <a:chExt cx="709000" cy="261000"/>
          </a:xfrm>
        </p:grpSpPr>
        <p:sp>
          <p:nvSpPr>
            <p:cNvPr id="267" name="Google Shape;267;p7"/>
            <p:cNvSpPr/>
            <p:nvPr/>
          </p:nvSpPr>
          <p:spPr>
            <a:xfrm>
              <a:off x="4501700" y="3347175"/>
              <a:ext cx="567500" cy="261000"/>
            </a:xfrm>
            <a:custGeom>
              <a:rect b="b" l="l" r="r" t="t"/>
              <a:pathLst>
                <a:path extrusionOk="0" h="10440" w="22700">
                  <a:moveTo>
                    <a:pt x="3367" y="10440"/>
                  </a:moveTo>
                  <a:lnTo>
                    <a:pt x="3367" y="5742"/>
                  </a:lnTo>
                  <a:lnTo>
                    <a:pt x="0" y="1"/>
                  </a:lnTo>
                  <a:lnTo>
                    <a:pt x="18790" y="1"/>
                  </a:lnTo>
                  <a:lnTo>
                    <a:pt x="22700" y="5742"/>
                  </a:lnTo>
                  <a:lnTo>
                    <a:pt x="22700" y="10440"/>
                  </a:lnTo>
                  <a:lnTo>
                    <a:pt x="3367" y="1044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7"/>
            <p:cNvSpPr/>
            <p:nvPr/>
          </p:nvSpPr>
          <p:spPr>
            <a:xfrm>
              <a:off x="4621175" y="3352050"/>
              <a:ext cx="414250" cy="256125"/>
            </a:xfrm>
            <a:custGeom>
              <a:rect b="b" l="l" r="r" t="t"/>
              <a:pathLst>
                <a:path extrusionOk="0" h="10245" w="16570">
                  <a:moveTo>
                    <a:pt x="62" y="10245"/>
                  </a:moveTo>
                  <a:lnTo>
                    <a:pt x="1" y="10245"/>
                  </a:lnTo>
                  <a:lnTo>
                    <a:pt x="1" y="31"/>
                  </a:lnTo>
                  <a:cubicBezTo>
                    <a:pt x="1" y="10"/>
                    <a:pt x="11" y="0"/>
                    <a:pt x="31" y="0"/>
                  </a:cubicBezTo>
                  <a:cubicBezTo>
                    <a:pt x="42" y="0"/>
                    <a:pt x="62" y="10"/>
                    <a:pt x="62" y="31"/>
                  </a:cubicBezTo>
                  <a:close/>
                  <a:moveTo>
                    <a:pt x="1290" y="10245"/>
                  </a:moveTo>
                  <a:lnTo>
                    <a:pt x="1229" y="10245"/>
                  </a:lnTo>
                  <a:lnTo>
                    <a:pt x="1229" y="31"/>
                  </a:lnTo>
                  <a:cubicBezTo>
                    <a:pt x="1229" y="10"/>
                    <a:pt x="1239" y="0"/>
                    <a:pt x="1259" y="0"/>
                  </a:cubicBezTo>
                  <a:cubicBezTo>
                    <a:pt x="1280" y="0"/>
                    <a:pt x="1290" y="10"/>
                    <a:pt x="1290" y="31"/>
                  </a:cubicBezTo>
                  <a:close/>
                  <a:moveTo>
                    <a:pt x="2518" y="10245"/>
                  </a:moveTo>
                  <a:lnTo>
                    <a:pt x="2457" y="10245"/>
                  </a:lnTo>
                  <a:lnTo>
                    <a:pt x="2457" y="31"/>
                  </a:lnTo>
                  <a:cubicBezTo>
                    <a:pt x="2457" y="10"/>
                    <a:pt x="2477" y="0"/>
                    <a:pt x="2488" y="0"/>
                  </a:cubicBezTo>
                  <a:cubicBezTo>
                    <a:pt x="2508" y="0"/>
                    <a:pt x="2518" y="10"/>
                    <a:pt x="2518" y="31"/>
                  </a:cubicBezTo>
                  <a:close/>
                  <a:moveTo>
                    <a:pt x="3757" y="10245"/>
                  </a:moveTo>
                  <a:lnTo>
                    <a:pt x="3695" y="10245"/>
                  </a:lnTo>
                  <a:lnTo>
                    <a:pt x="3695" y="31"/>
                  </a:lnTo>
                  <a:cubicBezTo>
                    <a:pt x="3695" y="10"/>
                    <a:pt x="3705" y="0"/>
                    <a:pt x="3726" y="0"/>
                  </a:cubicBezTo>
                  <a:cubicBezTo>
                    <a:pt x="3736" y="0"/>
                    <a:pt x="3757" y="10"/>
                    <a:pt x="3757" y="31"/>
                  </a:cubicBezTo>
                  <a:close/>
                  <a:moveTo>
                    <a:pt x="4985" y="10245"/>
                  </a:moveTo>
                  <a:lnTo>
                    <a:pt x="4923" y="10245"/>
                  </a:lnTo>
                  <a:lnTo>
                    <a:pt x="4923" y="31"/>
                  </a:lnTo>
                  <a:cubicBezTo>
                    <a:pt x="4923" y="10"/>
                    <a:pt x="4934" y="0"/>
                    <a:pt x="4954" y="0"/>
                  </a:cubicBezTo>
                  <a:cubicBezTo>
                    <a:pt x="4974" y="0"/>
                    <a:pt x="4985" y="10"/>
                    <a:pt x="4985" y="31"/>
                  </a:cubicBezTo>
                  <a:close/>
                  <a:moveTo>
                    <a:pt x="6469" y="10245"/>
                  </a:moveTo>
                  <a:lnTo>
                    <a:pt x="6407" y="10245"/>
                  </a:lnTo>
                  <a:lnTo>
                    <a:pt x="6407" y="31"/>
                  </a:lnTo>
                  <a:cubicBezTo>
                    <a:pt x="6407" y="10"/>
                    <a:pt x="6418" y="0"/>
                    <a:pt x="6438" y="0"/>
                  </a:cubicBezTo>
                  <a:cubicBezTo>
                    <a:pt x="6458" y="0"/>
                    <a:pt x="6469" y="10"/>
                    <a:pt x="6469" y="31"/>
                  </a:cubicBezTo>
                  <a:close/>
                  <a:moveTo>
                    <a:pt x="7697" y="10245"/>
                  </a:moveTo>
                  <a:lnTo>
                    <a:pt x="7635" y="10245"/>
                  </a:lnTo>
                  <a:lnTo>
                    <a:pt x="7635" y="31"/>
                  </a:lnTo>
                  <a:cubicBezTo>
                    <a:pt x="7635" y="10"/>
                    <a:pt x="7646" y="0"/>
                    <a:pt x="7666" y="0"/>
                  </a:cubicBezTo>
                  <a:cubicBezTo>
                    <a:pt x="7687" y="0"/>
                    <a:pt x="7697" y="10"/>
                    <a:pt x="7697" y="31"/>
                  </a:cubicBezTo>
                  <a:close/>
                  <a:moveTo>
                    <a:pt x="8925" y="10245"/>
                  </a:moveTo>
                  <a:lnTo>
                    <a:pt x="8863" y="10245"/>
                  </a:lnTo>
                  <a:lnTo>
                    <a:pt x="8863" y="31"/>
                  </a:lnTo>
                  <a:cubicBezTo>
                    <a:pt x="8863" y="10"/>
                    <a:pt x="8884" y="0"/>
                    <a:pt x="8894" y="0"/>
                  </a:cubicBezTo>
                  <a:cubicBezTo>
                    <a:pt x="8915" y="0"/>
                    <a:pt x="8925" y="10"/>
                    <a:pt x="8925" y="31"/>
                  </a:cubicBezTo>
                  <a:close/>
                  <a:moveTo>
                    <a:pt x="10163" y="10245"/>
                  </a:moveTo>
                  <a:lnTo>
                    <a:pt x="10102" y="10245"/>
                  </a:lnTo>
                  <a:lnTo>
                    <a:pt x="10102" y="31"/>
                  </a:lnTo>
                  <a:cubicBezTo>
                    <a:pt x="10102" y="10"/>
                    <a:pt x="10112" y="0"/>
                    <a:pt x="10133" y="0"/>
                  </a:cubicBezTo>
                  <a:cubicBezTo>
                    <a:pt x="10143" y="0"/>
                    <a:pt x="10163" y="10"/>
                    <a:pt x="10163" y="31"/>
                  </a:cubicBezTo>
                  <a:close/>
                  <a:moveTo>
                    <a:pt x="11391" y="10245"/>
                  </a:moveTo>
                  <a:lnTo>
                    <a:pt x="11330" y="10245"/>
                  </a:lnTo>
                  <a:lnTo>
                    <a:pt x="11330" y="31"/>
                  </a:lnTo>
                  <a:cubicBezTo>
                    <a:pt x="11330" y="10"/>
                    <a:pt x="11340" y="0"/>
                    <a:pt x="11361" y="0"/>
                  </a:cubicBezTo>
                  <a:cubicBezTo>
                    <a:pt x="11381" y="0"/>
                    <a:pt x="11391" y="10"/>
                    <a:pt x="11391" y="31"/>
                  </a:cubicBezTo>
                  <a:close/>
                  <a:moveTo>
                    <a:pt x="12619" y="10245"/>
                  </a:moveTo>
                  <a:lnTo>
                    <a:pt x="12558" y="10245"/>
                  </a:lnTo>
                  <a:lnTo>
                    <a:pt x="12558" y="31"/>
                  </a:lnTo>
                  <a:cubicBezTo>
                    <a:pt x="12558" y="10"/>
                    <a:pt x="12579" y="0"/>
                    <a:pt x="12589" y="0"/>
                  </a:cubicBezTo>
                  <a:cubicBezTo>
                    <a:pt x="12609" y="0"/>
                    <a:pt x="12619" y="10"/>
                    <a:pt x="12619" y="31"/>
                  </a:cubicBezTo>
                  <a:close/>
                  <a:moveTo>
                    <a:pt x="16508" y="4094"/>
                  </a:moveTo>
                  <a:lnTo>
                    <a:pt x="16570" y="4186"/>
                  </a:lnTo>
                  <a:lnTo>
                    <a:pt x="16570" y="10245"/>
                  </a:lnTo>
                  <a:lnTo>
                    <a:pt x="16508" y="10245"/>
                  </a:lnTo>
                  <a:close/>
                  <a:moveTo>
                    <a:pt x="15280" y="2282"/>
                  </a:moveTo>
                  <a:lnTo>
                    <a:pt x="15342" y="2375"/>
                  </a:lnTo>
                  <a:lnTo>
                    <a:pt x="15342" y="10245"/>
                  </a:lnTo>
                  <a:lnTo>
                    <a:pt x="15280" y="10245"/>
                  </a:lnTo>
                  <a:close/>
                  <a:moveTo>
                    <a:pt x="14042" y="481"/>
                  </a:moveTo>
                  <a:lnTo>
                    <a:pt x="14103" y="563"/>
                  </a:lnTo>
                  <a:lnTo>
                    <a:pt x="14103" y="10245"/>
                  </a:lnTo>
                  <a:lnTo>
                    <a:pt x="14042" y="10245"/>
                  </a:lnTo>
                  <a:lnTo>
                    <a:pt x="14042" y="481"/>
                  </a:lnTo>
                  <a:lnTo>
                    <a:pt x="14042" y="48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7"/>
            <p:cNvSpPr/>
            <p:nvPr/>
          </p:nvSpPr>
          <p:spPr>
            <a:xfrm>
              <a:off x="4373250" y="3347175"/>
              <a:ext cx="603075" cy="155600"/>
            </a:xfrm>
            <a:custGeom>
              <a:rect b="b" l="l" r="r" t="t"/>
              <a:pathLst>
                <a:path extrusionOk="0" h="6224" w="24123">
                  <a:moveTo>
                    <a:pt x="19896" y="6223"/>
                  </a:moveTo>
                  <a:lnTo>
                    <a:pt x="1" y="6223"/>
                  </a:lnTo>
                  <a:lnTo>
                    <a:pt x="4238" y="1"/>
                  </a:lnTo>
                  <a:lnTo>
                    <a:pt x="24123" y="1"/>
                  </a:lnTo>
                  <a:lnTo>
                    <a:pt x="19896" y="62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7"/>
            <p:cNvSpPr/>
            <p:nvPr/>
          </p:nvSpPr>
          <p:spPr>
            <a:xfrm>
              <a:off x="4404225" y="3347175"/>
              <a:ext cx="195225" cy="261000"/>
            </a:xfrm>
            <a:custGeom>
              <a:rect b="b" l="l" r="r" t="t"/>
              <a:pathLst>
                <a:path extrusionOk="0" h="10440" w="7809">
                  <a:moveTo>
                    <a:pt x="3899" y="10440"/>
                  </a:moveTo>
                  <a:lnTo>
                    <a:pt x="0" y="10440"/>
                  </a:lnTo>
                  <a:lnTo>
                    <a:pt x="0" y="5742"/>
                  </a:lnTo>
                  <a:lnTo>
                    <a:pt x="3899" y="1"/>
                  </a:lnTo>
                  <a:lnTo>
                    <a:pt x="7809" y="5742"/>
                  </a:lnTo>
                  <a:lnTo>
                    <a:pt x="7809" y="10440"/>
                  </a:lnTo>
                  <a:lnTo>
                    <a:pt x="3899" y="1044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7"/>
            <p:cNvSpPr/>
            <p:nvPr/>
          </p:nvSpPr>
          <p:spPr>
            <a:xfrm>
              <a:off x="4414450" y="3354600"/>
              <a:ext cx="155325" cy="253575"/>
            </a:xfrm>
            <a:custGeom>
              <a:rect b="b" l="l" r="r" t="t"/>
              <a:pathLst>
                <a:path extrusionOk="0" h="10143" w="6213">
                  <a:moveTo>
                    <a:pt x="6151" y="3613"/>
                  </a:moveTo>
                  <a:lnTo>
                    <a:pt x="6213" y="3705"/>
                  </a:lnTo>
                  <a:lnTo>
                    <a:pt x="6213" y="10143"/>
                  </a:lnTo>
                  <a:lnTo>
                    <a:pt x="6151" y="10143"/>
                  </a:lnTo>
                  <a:close/>
                  <a:moveTo>
                    <a:pt x="4923" y="1802"/>
                  </a:moveTo>
                  <a:lnTo>
                    <a:pt x="4984" y="1894"/>
                  </a:lnTo>
                  <a:lnTo>
                    <a:pt x="4984" y="10143"/>
                  </a:lnTo>
                  <a:lnTo>
                    <a:pt x="4923" y="10143"/>
                  </a:lnTo>
                  <a:close/>
                  <a:moveTo>
                    <a:pt x="3685" y="1"/>
                  </a:moveTo>
                  <a:lnTo>
                    <a:pt x="3756" y="93"/>
                  </a:lnTo>
                  <a:lnTo>
                    <a:pt x="3756" y="10143"/>
                  </a:lnTo>
                  <a:lnTo>
                    <a:pt x="3685" y="10143"/>
                  </a:lnTo>
                  <a:close/>
                  <a:moveTo>
                    <a:pt x="62" y="10143"/>
                  </a:moveTo>
                  <a:lnTo>
                    <a:pt x="0" y="10143"/>
                  </a:lnTo>
                  <a:lnTo>
                    <a:pt x="0" y="4841"/>
                  </a:lnTo>
                  <a:lnTo>
                    <a:pt x="62" y="4749"/>
                  </a:lnTo>
                  <a:close/>
                  <a:moveTo>
                    <a:pt x="1290" y="10143"/>
                  </a:moveTo>
                  <a:lnTo>
                    <a:pt x="1228" y="10143"/>
                  </a:lnTo>
                  <a:lnTo>
                    <a:pt x="1228" y="3040"/>
                  </a:lnTo>
                  <a:lnTo>
                    <a:pt x="1290" y="2948"/>
                  </a:lnTo>
                  <a:close/>
                  <a:moveTo>
                    <a:pt x="2518" y="10143"/>
                  </a:moveTo>
                  <a:lnTo>
                    <a:pt x="2457" y="10143"/>
                  </a:lnTo>
                  <a:lnTo>
                    <a:pt x="2457" y="1229"/>
                  </a:lnTo>
                  <a:lnTo>
                    <a:pt x="2518" y="1137"/>
                  </a:lnTo>
                  <a:lnTo>
                    <a:pt x="2518" y="10143"/>
                  </a:lnTo>
                  <a:lnTo>
                    <a:pt x="2518" y="10143"/>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7"/>
            <p:cNvSpPr/>
            <p:nvPr/>
          </p:nvSpPr>
          <p:spPr>
            <a:xfrm>
              <a:off x="4479175" y="3347175"/>
              <a:ext cx="603075" cy="155600"/>
            </a:xfrm>
            <a:custGeom>
              <a:rect b="b" l="l" r="r" t="t"/>
              <a:pathLst>
                <a:path extrusionOk="0" h="6224" w="24123">
                  <a:moveTo>
                    <a:pt x="4227" y="6223"/>
                  </a:moveTo>
                  <a:lnTo>
                    <a:pt x="24123" y="6223"/>
                  </a:lnTo>
                  <a:lnTo>
                    <a:pt x="19886" y="1"/>
                  </a:lnTo>
                  <a:lnTo>
                    <a:pt x="1" y="1"/>
                  </a:lnTo>
                  <a:lnTo>
                    <a:pt x="4227" y="62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7"/>
            <p:cNvSpPr/>
            <p:nvPr/>
          </p:nvSpPr>
          <p:spPr>
            <a:xfrm>
              <a:off x="4439275" y="3508625"/>
              <a:ext cx="51175" cy="98025"/>
            </a:xfrm>
            <a:custGeom>
              <a:rect b="b" l="l" r="r" t="t"/>
              <a:pathLst>
                <a:path extrusionOk="0" h="3921" w="2047">
                  <a:moveTo>
                    <a:pt x="0" y="3920"/>
                  </a:moveTo>
                  <a:lnTo>
                    <a:pt x="2047" y="3920"/>
                  </a:lnTo>
                  <a:lnTo>
                    <a:pt x="2047" y="1"/>
                  </a:lnTo>
                  <a:lnTo>
                    <a:pt x="0" y="1"/>
                  </a:lnTo>
                  <a:lnTo>
                    <a:pt x="0" y="392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7"/>
            <p:cNvSpPr/>
            <p:nvPr/>
          </p:nvSpPr>
          <p:spPr>
            <a:xfrm>
              <a:off x="4490425" y="3508625"/>
              <a:ext cx="51200" cy="98025"/>
            </a:xfrm>
            <a:custGeom>
              <a:rect b="b" l="l" r="r" t="t"/>
              <a:pathLst>
                <a:path extrusionOk="0" h="3921" w="2048">
                  <a:moveTo>
                    <a:pt x="1" y="3920"/>
                  </a:moveTo>
                  <a:lnTo>
                    <a:pt x="2048" y="3920"/>
                  </a:lnTo>
                  <a:lnTo>
                    <a:pt x="2048" y="1"/>
                  </a:lnTo>
                  <a:lnTo>
                    <a:pt x="1" y="1"/>
                  </a:lnTo>
                  <a:lnTo>
                    <a:pt x="1" y="392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7"/>
            <p:cNvSpPr/>
            <p:nvPr/>
          </p:nvSpPr>
          <p:spPr>
            <a:xfrm>
              <a:off x="4479175" y="3347175"/>
              <a:ext cx="550125" cy="77800"/>
            </a:xfrm>
            <a:custGeom>
              <a:rect b="b" l="l" r="r" t="t"/>
              <a:pathLst>
                <a:path extrusionOk="0" h="3112" w="22005">
                  <a:moveTo>
                    <a:pt x="22004" y="3112"/>
                  </a:moveTo>
                  <a:lnTo>
                    <a:pt x="19886" y="1"/>
                  </a:lnTo>
                  <a:lnTo>
                    <a:pt x="1" y="1"/>
                  </a:lnTo>
                  <a:lnTo>
                    <a:pt x="2109" y="3112"/>
                  </a:lnTo>
                  <a:lnTo>
                    <a:pt x="22004" y="3112"/>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7"/>
            <p:cNvSpPr/>
            <p:nvPr/>
          </p:nvSpPr>
          <p:spPr>
            <a:xfrm>
              <a:off x="4436950" y="3507100"/>
              <a:ext cx="55825" cy="101075"/>
            </a:xfrm>
            <a:custGeom>
              <a:rect b="b" l="l" r="r" t="t"/>
              <a:pathLst>
                <a:path extrusionOk="0" h="4043" w="2233">
                  <a:moveTo>
                    <a:pt x="185" y="123"/>
                  </a:moveTo>
                  <a:lnTo>
                    <a:pt x="2048" y="123"/>
                  </a:lnTo>
                  <a:lnTo>
                    <a:pt x="2048" y="3920"/>
                  </a:lnTo>
                  <a:lnTo>
                    <a:pt x="185" y="3920"/>
                  </a:lnTo>
                  <a:close/>
                  <a:moveTo>
                    <a:pt x="2140" y="0"/>
                  </a:moveTo>
                  <a:lnTo>
                    <a:pt x="93" y="0"/>
                  </a:lnTo>
                  <a:cubicBezTo>
                    <a:pt x="42" y="0"/>
                    <a:pt x="1" y="21"/>
                    <a:pt x="1" y="62"/>
                  </a:cubicBezTo>
                  <a:lnTo>
                    <a:pt x="1" y="3981"/>
                  </a:lnTo>
                  <a:cubicBezTo>
                    <a:pt x="1" y="4012"/>
                    <a:pt x="42" y="4043"/>
                    <a:pt x="93" y="4043"/>
                  </a:cubicBezTo>
                  <a:lnTo>
                    <a:pt x="2140" y="4043"/>
                  </a:lnTo>
                  <a:cubicBezTo>
                    <a:pt x="2191" y="4043"/>
                    <a:pt x="2232" y="4012"/>
                    <a:pt x="2232" y="3981"/>
                  </a:cubicBezTo>
                  <a:lnTo>
                    <a:pt x="2232" y="62"/>
                  </a:lnTo>
                  <a:cubicBezTo>
                    <a:pt x="2232" y="21"/>
                    <a:pt x="2191" y="0"/>
                    <a:pt x="2140" y="0"/>
                  </a:cubicBezTo>
                  <a:lnTo>
                    <a:pt x="21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7"/>
            <p:cNvSpPr/>
            <p:nvPr/>
          </p:nvSpPr>
          <p:spPr>
            <a:xfrm>
              <a:off x="4488125" y="3507100"/>
              <a:ext cx="55800" cy="101075"/>
            </a:xfrm>
            <a:custGeom>
              <a:rect b="b" l="l" r="r" t="t"/>
              <a:pathLst>
                <a:path extrusionOk="0" h="4043" w="2232">
                  <a:moveTo>
                    <a:pt x="2140" y="0"/>
                  </a:moveTo>
                  <a:lnTo>
                    <a:pt x="93" y="0"/>
                  </a:lnTo>
                  <a:cubicBezTo>
                    <a:pt x="42" y="0"/>
                    <a:pt x="1" y="21"/>
                    <a:pt x="1" y="62"/>
                  </a:cubicBezTo>
                  <a:lnTo>
                    <a:pt x="1" y="3981"/>
                  </a:lnTo>
                  <a:cubicBezTo>
                    <a:pt x="1" y="4012"/>
                    <a:pt x="42" y="4043"/>
                    <a:pt x="93" y="4043"/>
                  </a:cubicBezTo>
                  <a:lnTo>
                    <a:pt x="2140" y="4043"/>
                  </a:lnTo>
                  <a:cubicBezTo>
                    <a:pt x="2191" y="4043"/>
                    <a:pt x="2232" y="4012"/>
                    <a:pt x="2232" y="3981"/>
                  </a:cubicBezTo>
                  <a:lnTo>
                    <a:pt x="2232" y="62"/>
                  </a:lnTo>
                  <a:cubicBezTo>
                    <a:pt x="2232" y="21"/>
                    <a:pt x="2191" y="0"/>
                    <a:pt x="2140" y="0"/>
                  </a:cubicBezTo>
                  <a:close/>
                  <a:moveTo>
                    <a:pt x="185" y="123"/>
                  </a:moveTo>
                  <a:lnTo>
                    <a:pt x="2048" y="123"/>
                  </a:lnTo>
                  <a:lnTo>
                    <a:pt x="2048" y="3920"/>
                  </a:lnTo>
                  <a:lnTo>
                    <a:pt x="185" y="3920"/>
                  </a:lnTo>
                  <a:lnTo>
                    <a:pt x="185" y="123"/>
                  </a:lnTo>
                  <a:lnTo>
                    <a:pt x="185" y="1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7"/>
            <p:cNvSpPr/>
            <p:nvPr/>
          </p:nvSpPr>
          <p:spPr>
            <a:xfrm>
              <a:off x="4437475" y="3507350"/>
              <a:ext cx="54775" cy="100325"/>
            </a:xfrm>
            <a:custGeom>
              <a:rect b="b" l="l" r="r" t="t"/>
              <a:pathLst>
                <a:path extrusionOk="0" h="4013" w="2191">
                  <a:moveTo>
                    <a:pt x="123" y="41"/>
                  </a:moveTo>
                  <a:cubicBezTo>
                    <a:pt x="113" y="11"/>
                    <a:pt x="82" y="0"/>
                    <a:pt x="52" y="11"/>
                  </a:cubicBezTo>
                  <a:cubicBezTo>
                    <a:pt x="21" y="21"/>
                    <a:pt x="0" y="41"/>
                    <a:pt x="11" y="62"/>
                  </a:cubicBezTo>
                  <a:lnTo>
                    <a:pt x="2058" y="3981"/>
                  </a:lnTo>
                  <a:cubicBezTo>
                    <a:pt x="2068" y="4002"/>
                    <a:pt x="2109" y="4012"/>
                    <a:pt x="2139" y="4012"/>
                  </a:cubicBezTo>
                  <a:cubicBezTo>
                    <a:pt x="2170" y="4002"/>
                    <a:pt x="2191" y="3981"/>
                    <a:pt x="2180" y="3951"/>
                  </a:cubicBezTo>
                  <a:lnTo>
                    <a:pt x="123" y="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7"/>
            <p:cNvSpPr/>
            <p:nvPr/>
          </p:nvSpPr>
          <p:spPr>
            <a:xfrm>
              <a:off x="4437475" y="3507350"/>
              <a:ext cx="54775" cy="100325"/>
            </a:xfrm>
            <a:custGeom>
              <a:rect b="b" l="l" r="r" t="t"/>
              <a:pathLst>
                <a:path extrusionOk="0" h="4013" w="2191">
                  <a:moveTo>
                    <a:pt x="2180" y="62"/>
                  </a:moveTo>
                  <a:cubicBezTo>
                    <a:pt x="2191" y="41"/>
                    <a:pt x="2170" y="21"/>
                    <a:pt x="2139" y="11"/>
                  </a:cubicBezTo>
                  <a:cubicBezTo>
                    <a:pt x="2109" y="0"/>
                    <a:pt x="2068" y="11"/>
                    <a:pt x="2058" y="41"/>
                  </a:cubicBezTo>
                  <a:lnTo>
                    <a:pt x="11" y="3951"/>
                  </a:lnTo>
                  <a:cubicBezTo>
                    <a:pt x="0" y="3981"/>
                    <a:pt x="21" y="4002"/>
                    <a:pt x="52" y="4012"/>
                  </a:cubicBezTo>
                  <a:cubicBezTo>
                    <a:pt x="82" y="4012"/>
                    <a:pt x="113" y="4002"/>
                    <a:pt x="123" y="3981"/>
                  </a:cubicBezTo>
                  <a:lnTo>
                    <a:pt x="2180" y="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7"/>
            <p:cNvSpPr/>
            <p:nvPr/>
          </p:nvSpPr>
          <p:spPr>
            <a:xfrm>
              <a:off x="4488650" y="3507350"/>
              <a:ext cx="54775" cy="100325"/>
            </a:xfrm>
            <a:custGeom>
              <a:rect b="b" l="l" r="r" t="t"/>
              <a:pathLst>
                <a:path extrusionOk="0" h="4013" w="2191">
                  <a:moveTo>
                    <a:pt x="2180" y="62"/>
                  </a:moveTo>
                  <a:cubicBezTo>
                    <a:pt x="2190" y="41"/>
                    <a:pt x="2170" y="21"/>
                    <a:pt x="2139" y="11"/>
                  </a:cubicBezTo>
                  <a:cubicBezTo>
                    <a:pt x="2109" y="0"/>
                    <a:pt x="2078" y="11"/>
                    <a:pt x="2068" y="41"/>
                  </a:cubicBezTo>
                  <a:lnTo>
                    <a:pt x="11" y="3951"/>
                  </a:lnTo>
                  <a:cubicBezTo>
                    <a:pt x="0" y="3981"/>
                    <a:pt x="21" y="4002"/>
                    <a:pt x="51" y="4012"/>
                  </a:cubicBezTo>
                  <a:cubicBezTo>
                    <a:pt x="82" y="4012"/>
                    <a:pt x="123" y="4002"/>
                    <a:pt x="133" y="3981"/>
                  </a:cubicBezTo>
                  <a:lnTo>
                    <a:pt x="218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7"/>
            <p:cNvSpPr/>
            <p:nvPr/>
          </p:nvSpPr>
          <p:spPr>
            <a:xfrm>
              <a:off x="4488650" y="3507350"/>
              <a:ext cx="54775" cy="100325"/>
            </a:xfrm>
            <a:custGeom>
              <a:rect b="b" l="l" r="r" t="t"/>
              <a:pathLst>
                <a:path extrusionOk="0" h="4013" w="2191">
                  <a:moveTo>
                    <a:pt x="133" y="41"/>
                  </a:moveTo>
                  <a:cubicBezTo>
                    <a:pt x="123" y="11"/>
                    <a:pt x="82" y="0"/>
                    <a:pt x="51" y="11"/>
                  </a:cubicBezTo>
                  <a:cubicBezTo>
                    <a:pt x="21" y="21"/>
                    <a:pt x="0" y="41"/>
                    <a:pt x="11" y="62"/>
                  </a:cubicBezTo>
                  <a:lnTo>
                    <a:pt x="2068" y="3981"/>
                  </a:lnTo>
                  <a:cubicBezTo>
                    <a:pt x="2078" y="4002"/>
                    <a:pt x="2109" y="4012"/>
                    <a:pt x="2139" y="4012"/>
                  </a:cubicBezTo>
                  <a:cubicBezTo>
                    <a:pt x="2170" y="4002"/>
                    <a:pt x="2190" y="3981"/>
                    <a:pt x="2180" y="3951"/>
                  </a:cubicBezTo>
                  <a:lnTo>
                    <a:pt x="133"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7"/>
            <p:cNvSpPr/>
            <p:nvPr/>
          </p:nvSpPr>
          <p:spPr>
            <a:xfrm>
              <a:off x="4451300" y="3435200"/>
              <a:ext cx="33025" cy="52475"/>
            </a:xfrm>
            <a:custGeom>
              <a:rect b="b" l="l" r="r" t="t"/>
              <a:pathLst>
                <a:path extrusionOk="0" h="2099" w="1321">
                  <a:moveTo>
                    <a:pt x="1198" y="0"/>
                  </a:moveTo>
                  <a:lnTo>
                    <a:pt x="123" y="0"/>
                  </a:lnTo>
                  <a:cubicBezTo>
                    <a:pt x="62" y="0"/>
                    <a:pt x="0" y="51"/>
                    <a:pt x="0" y="123"/>
                  </a:cubicBezTo>
                  <a:lnTo>
                    <a:pt x="0" y="1976"/>
                  </a:lnTo>
                  <a:cubicBezTo>
                    <a:pt x="0" y="2047"/>
                    <a:pt x="62" y="2098"/>
                    <a:pt x="123" y="2098"/>
                  </a:cubicBezTo>
                  <a:lnTo>
                    <a:pt x="1198" y="2098"/>
                  </a:lnTo>
                  <a:cubicBezTo>
                    <a:pt x="1269" y="2098"/>
                    <a:pt x="1320" y="2047"/>
                    <a:pt x="1320" y="1976"/>
                  </a:cubicBezTo>
                  <a:lnTo>
                    <a:pt x="1320" y="123"/>
                  </a:lnTo>
                  <a:cubicBezTo>
                    <a:pt x="1320" y="51"/>
                    <a:pt x="126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7"/>
            <p:cNvSpPr/>
            <p:nvPr/>
          </p:nvSpPr>
          <p:spPr>
            <a:xfrm>
              <a:off x="4455125" y="3439025"/>
              <a:ext cx="25350" cy="44800"/>
            </a:xfrm>
            <a:custGeom>
              <a:rect b="b" l="l" r="r" t="t"/>
              <a:pathLst>
                <a:path extrusionOk="0" h="1792" w="1014">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7"/>
            <p:cNvSpPr/>
            <p:nvPr/>
          </p:nvSpPr>
          <p:spPr>
            <a:xfrm>
              <a:off x="4462550" y="3442350"/>
              <a:ext cx="14350" cy="10000"/>
            </a:xfrm>
            <a:custGeom>
              <a:rect b="b" l="l" r="r" t="t"/>
              <a:pathLst>
                <a:path extrusionOk="0" h="400" w="574">
                  <a:moveTo>
                    <a:pt x="502" y="1"/>
                  </a:moveTo>
                  <a:lnTo>
                    <a:pt x="72" y="1"/>
                  </a:lnTo>
                  <a:cubicBezTo>
                    <a:pt x="31" y="1"/>
                    <a:pt x="0" y="32"/>
                    <a:pt x="0" y="73"/>
                  </a:cubicBezTo>
                  <a:lnTo>
                    <a:pt x="0" y="328"/>
                  </a:lnTo>
                  <a:cubicBezTo>
                    <a:pt x="0" y="369"/>
                    <a:pt x="31" y="400"/>
                    <a:pt x="72" y="400"/>
                  </a:cubicBezTo>
                  <a:lnTo>
                    <a:pt x="502" y="400"/>
                  </a:lnTo>
                  <a:cubicBezTo>
                    <a:pt x="543" y="400"/>
                    <a:pt x="574" y="369"/>
                    <a:pt x="574" y="328"/>
                  </a:cubicBezTo>
                  <a:lnTo>
                    <a:pt x="574" y="73"/>
                  </a:lnTo>
                  <a:cubicBezTo>
                    <a:pt x="574" y="32"/>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7"/>
            <p:cNvSpPr/>
            <p:nvPr/>
          </p:nvSpPr>
          <p:spPr>
            <a:xfrm>
              <a:off x="4495800" y="3435200"/>
              <a:ext cx="33050" cy="52475"/>
            </a:xfrm>
            <a:custGeom>
              <a:rect b="b" l="l" r="r" t="t"/>
              <a:pathLst>
                <a:path extrusionOk="0" h="2099" w="1322">
                  <a:moveTo>
                    <a:pt x="1198" y="0"/>
                  </a:moveTo>
                  <a:lnTo>
                    <a:pt x="124" y="0"/>
                  </a:lnTo>
                  <a:cubicBezTo>
                    <a:pt x="62" y="0"/>
                    <a:pt x="1" y="51"/>
                    <a:pt x="1" y="123"/>
                  </a:cubicBezTo>
                  <a:lnTo>
                    <a:pt x="1" y="1976"/>
                  </a:lnTo>
                  <a:cubicBezTo>
                    <a:pt x="1" y="2047"/>
                    <a:pt x="62" y="2098"/>
                    <a:pt x="124" y="2098"/>
                  </a:cubicBezTo>
                  <a:lnTo>
                    <a:pt x="1198" y="2098"/>
                  </a:lnTo>
                  <a:cubicBezTo>
                    <a:pt x="1270" y="2098"/>
                    <a:pt x="1321" y="2047"/>
                    <a:pt x="1321" y="1976"/>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7"/>
            <p:cNvSpPr/>
            <p:nvPr/>
          </p:nvSpPr>
          <p:spPr>
            <a:xfrm>
              <a:off x="4499650" y="3439025"/>
              <a:ext cx="25350" cy="44800"/>
            </a:xfrm>
            <a:custGeom>
              <a:rect b="b" l="l" r="r" t="t"/>
              <a:pathLst>
                <a:path extrusionOk="0" h="1792" w="1014">
                  <a:moveTo>
                    <a:pt x="0" y="1792"/>
                  </a:moveTo>
                  <a:lnTo>
                    <a:pt x="1014" y="1792"/>
                  </a:lnTo>
                  <a:lnTo>
                    <a:pt x="1014"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7"/>
            <p:cNvSpPr/>
            <p:nvPr/>
          </p:nvSpPr>
          <p:spPr>
            <a:xfrm>
              <a:off x="4507075" y="3442350"/>
              <a:ext cx="14350" cy="10000"/>
            </a:xfrm>
            <a:custGeom>
              <a:rect b="b" l="l" r="r" t="t"/>
              <a:pathLst>
                <a:path extrusionOk="0" h="400" w="574">
                  <a:moveTo>
                    <a:pt x="502" y="1"/>
                  </a:moveTo>
                  <a:lnTo>
                    <a:pt x="72" y="1"/>
                  </a:lnTo>
                  <a:cubicBezTo>
                    <a:pt x="31" y="1"/>
                    <a:pt x="0" y="32"/>
                    <a:pt x="0" y="73"/>
                  </a:cubicBezTo>
                  <a:lnTo>
                    <a:pt x="0" y="328"/>
                  </a:lnTo>
                  <a:cubicBezTo>
                    <a:pt x="0" y="369"/>
                    <a:pt x="31" y="400"/>
                    <a:pt x="72" y="400"/>
                  </a:cubicBezTo>
                  <a:lnTo>
                    <a:pt x="502" y="400"/>
                  </a:lnTo>
                  <a:cubicBezTo>
                    <a:pt x="543" y="400"/>
                    <a:pt x="573" y="369"/>
                    <a:pt x="573" y="328"/>
                  </a:cubicBezTo>
                  <a:lnTo>
                    <a:pt x="573" y="73"/>
                  </a:lnTo>
                  <a:cubicBezTo>
                    <a:pt x="573" y="32"/>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7"/>
            <p:cNvSpPr/>
            <p:nvPr/>
          </p:nvSpPr>
          <p:spPr>
            <a:xfrm>
              <a:off x="4669800" y="3526800"/>
              <a:ext cx="33025" cy="52475"/>
            </a:xfrm>
            <a:custGeom>
              <a:rect b="b" l="l" r="r" t="t"/>
              <a:pathLst>
                <a:path extrusionOk="0" h="2099" w="1321">
                  <a:moveTo>
                    <a:pt x="1198" y="0"/>
                  </a:moveTo>
                  <a:lnTo>
                    <a:pt x="123" y="0"/>
                  </a:lnTo>
                  <a:cubicBezTo>
                    <a:pt x="51" y="0"/>
                    <a:pt x="0" y="51"/>
                    <a:pt x="0" y="123"/>
                  </a:cubicBezTo>
                  <a:lnTo>
                    <a:pt x="0" y="1975"/>
                  </a:lnTo>
                  <a:cubicBezTo>
                    <a:pt x="0" y="2047"/>
                    <a:pt x="51" y="2098"/>
                    <a:pt x="123" y="2098"/>
                  </a:cubicBezTo>
                  <a:lnTo>
                    <a:pt x="1198" y="2098"/>
                  </a:lnTo>
                  <a:cubicBezTo>
                    <a:pt x="1259" y="2098"/>
                    <a:pt x="1320" y="2047"/>
                    <a:pt x="1320" y="1975"/>
                  </a:cubicBezTo>
                  <a:lnTo>
                    <a:pt x="1320" y="123"/>
                  </a:lnTo>
                  <a:cubicBezTo>
                    <a:pt x="1320" y="51"/>
                    <a:pt x="125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7"/>
            <p:cNvSpPr/>
            <p:nvPr/>
          </p:nvSpPr>
          <p:spPr>
            <a:xfrm>
              <a:off x="4673625" y="3530625"/>
              <a:ext cx="25350" cy="44800"/>
            </a:xfrm>
            <a:custGeom>
              <a:rect b="b" l="l" r="r" t="t"/>
              <a:pathLst>
                <a:path extrusionOk="0" h="1792" w="1014">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7"/>
            <p:cNvSpPr/>
            <p:nvPr/>
          </p:nvSpPr>
          <p:spPr>
            <a:xfrm>
              <a:off x="4681050" y="3533950"/>
              <a:ext cx="14350" cy="10000"/>
            </a:xfrm>
            <a:custGeom>
              <a:rect b="b" l="l" r="r" t="t"/>
              <a:pathLst>
                <a:path extrusionOk="0" h="400" w="574">
                  <a:moveTo>
                    <a:pt x="502" y="1"/>
                  </a:moveTo>
                  <a:lnTo>
                    <a:pt x="72" y="1"/>
                  </a:lnTo>
                  <a:cubicBezTo>
                    <a:pt x="31" y="1"/>
                    <a:pt x="0" y="31"/>
                    <a:pt x="0" y="72"/>
                  </a:cubicBezTo>
                  <a:lnTo>
                    <a:pt x="0" y="328"/>
                  </a:lnTo>
                  <a:cubicBezTo>
                    <a:pt x="0" y="369"/>
                    <a:pt x="31" y="400"/>
                    <a:pt x="72"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7"/>
            <p:cNvSpPr/>
            <p:nvPr/>
          </p:nvSpPr>
          <p:spPr>
            <a:xfrm>
              <a:off x="4742450" y="3526800"/>
              <a:ext cx="33025" cy="52475"/>
            </a:xfrm>
            <a:custGeom>
              <a:rect b="b" l="l" r="r" t="t"/>
              <a:pathLst>
                <a:path extrusionOk="0" h="2099" w="1321">
                  <a:moveTo>
                    <a:pt x="1198" y="0"/>
                  </a:moveTo>
                  <a:lnTo>
                    <a:pt x="123" y="0"/>
                  </a:lnTo>
                  <a:cubicBezTo>
                    <a:pt x="62" y="0"/>
                    <a:pt x="1" y="51"/>
                    <a:pt x="1" y="123"/>
                  </a:cubicBezTo>
                  <a:lnTo>
                    <a:pt x="1" y="1975"/>
                  </a:lnTo>
                  <a:cubicBezTo>
                    <a:pt x="1" y="2047"/>
                    <a:pt x="62" y="2098"/>
                    <a:pt x="123" y="2098"/>
                  </a:cubicBezTo>
                  <a:lnTo>
                    <a:pt x="1198" y="2098"/>
                  </a:lnTo>
                  <a:cubicBezTo>
                    <a:pt x="1270" y="2098"/>
                    <a:pt x="1321" y="2047"/>
                    <a:pt x="1321" y="1975"/>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7"/>
            <p:cNvSpPr/>
            <p:nvPr/>
          </p:nvSpPr>
          <p:spPr>
            <a:xfrm>
              <a:off x="4746300" y="3530625"/>
              <a:ext cx="25350" cy="44800"/>
            </a:xfrm>
            <a:custGeom>
              <a:rect b="b" l="l" r="r" t="t"/>
              <a:pathLst>
                <a:path extrusionOk="0" h="1792" w="1014">
                  <a:moveTo>
                    <a:pt x="0" y="1792"/>
                  </a:moveTo>
                  <a:lnTo>
                    <a:pt x="1013" y="1792"/>
                  </a:lnTo>
                  <a:lnTo>
                    <a:pt x="1013"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7"/>
            <p:cNvSpPr/>
            <p:nvPr/>
          </p:nvSpPr>
          <p:spPr>
            <a:xfrm>
              <a:off x="4753700" y="3533950"/>
              <a:ext cx="14375" cy="10000"/>
            </a:xfrm>
            <a:custGeom>
              <a:rect b="b" l="l" r="r" t="t"/>
              <a:pathLst>
                <a:path extrusionOk="0" h="400" w="575">
                  <a:moveTo>
                    <a:pt x="502" y="1"/>
                  </a:moveTo>
                  <a:lnTo>
                    <a:pt x="73" y="1"/>
                  </a:lnTo>
                  <a:cubicBezTo>
                    <a:pt x="32" y="1"/>
                    <a:pt x="1" y="31"/>
                    <a:pt x="1" y="72"/>
                  </a:cubicBezTo>
                  <a:lnTo>
                    <a:pt x="1" y="328"/>
                  </a:lnTo>
                  <a:cubicBezTo>
                    <a:pt x="1" y="369"/>
                    <a:pt x="32" y="400"/>
                    <a:pt x="73"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7"/>
            <p:cNvSpPr/>
            <p:nvPr/>
          </p:nvSpPr>
          <p:spPr>
            <a:xfrm>
              <a:off x="4815375" y="3526800"/>
              <a:ext cx="32775" cy="52475"/>
            </a:xfrm>
            <a:custGeom>
              <a:rect b="b" l="l" r="r" t="t"/>
              <a:pathLst>
                <a:path extrusionOk="0" h="2099" w="1311">
                  <a:moveTo>
                    <a:pt x="1198" y="0"/>
                  </a:moveTo>
                  <a:lnTo>
                    <a:pt x="113" y="0"/>
                  </a:lnTo>
                  <a:cubicBezTo>
                    <a:pt x="52" y="0"/>
                    <a:pt x="0" y="51"/>
                    <a:pt x="0" y="123"/>
                  </a:cubicBezTo>
                  <a:lnTo>
                    <a:pt x="0" y="1975"/>
                  </a:lnTo>
                  <a:cubicBezTo>
                    <a:pt x="0" y="2047"/>
                    <a:pt x="52" y="2098"/>
                    <a:pt x="113" y="2098"/>
                  </a:cubicBezTo>
                  <a:lnTo>
                    <a:pt x="1198" y="2098"/>
                  </a:lnTo>
                  <a:cubicBezTo>
                    <a:pt x="1259" y="2098"/>
                    <a:pt x="1310" y="2047"/>
                    <a:pt x="1310" y="1975"/>
                  </a:cubicBezTo>
                  <a:lnTo>
                    <a:pt x="1310" y="123"/>
                  </a:lnTo>
                  <a:cubicBezTo>
                    <a:pt x="1310" y="51"/>
                    <a:pt x="125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7"/>
            <p:cNvSpPr/>
            <p:nvPr/>
          </p:nvSpPr>
          <p:spPr>
            <a:xfrm>
              <a:off x="4818950" y="3530625"/>
              <a:ext cx="25625" cy="44800"/>
            </a:xfrm>
            <a:custGeom>
              <a:rect b="b" l="l" r="r" t="t"/>
              <a:pathLst>
                <a:path extrusionOk="0" h="1792" w="1025">
                  <a:moveTo>
                    <a:pt x="1" y="1792"/>
                  </a:moveTo>
                  <a:lnTo>
                    <a:pt x="1024" y="1792"/>
                  </a:lnTo>
                  <a:lnTo>
                    <a:pt x="102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7"/>
            <p:cNvSpPr/>
            <p:nvPr/>
          </p:nvSpPr>
          <p:spPr>
            <a:xfrm>
              <a:off x="4826625" y="3533950"/>
              <a:ext cx="14350" cy="10000"/>
            </a:xfrm>
            <a:custGeom>
              <a:rect b="b" l="l" r="r" t="t"/>
              <a:pathLst>
                <a:path extrusionOk="0" h="400" w="574">
                  <a:moveTo>
                    <a:pt x="502" y="1"/>
                  </a:moveTo>
                  <a:lnTo>
                    <a:pt x="72" y="1"/>
                  </a:lnTo>
                  <a:cubicBezTo>
                    <a:pt x="31" y="1"/>
                    <a:pt x="1" y="31"/>
                    <a:pt x="1" y="72"/>
                  </a:cubicBezTo>
                  <a:lnTo>
                    <a:pt x="1" y="328"/>
                  </a:lnTo>
                  <a:cubicBezTo>
                    <a:pt x="1" y="369"/>
                    <a:pt x="31" y="400"/>
                    <a:pt x="72" y="400"/>
                  </a:cubicBezTo>
                  <a:lnTo>
                    <a:pt x="502" y="400"/>
                  </a:lnTo>
                  <a:cubicBezTo>
                    <a:pt x="533" y="400"/>
                    <a:pt x="574" y="369"/>
                    <a:pt x="574" y="328"/>
                  </a:cubicBezTo>
                  <a:lnTo>
                    <a:pt x="574" y="72"/>
                  </a:lnTo>
                  <a:cubicBezTo>
                    <a:pt x="574" y="31"/>
                    <a:pt x="53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7"/>
            <p:cNvSpPr/>
            <p:nvPr/>
          </p:nvSpPr>
          <p:spPr>
            <a:xfrm>
              <a:off x="4888025" y="3526800"/>
              <a:ext cx="33050" cy="52475"/>
            </a:xfrm>
            <a:custGeom>
              <a:rect b="b" l="l" r="r" t="t"/>
              <a:pathLst>
                <a:path extrusionOk="0" h="2099" w="1322">
                  <a:moveTo>
                    <a:pt x="1198" y="0"/>
                  </a:moveTo>
                  <a:lnTo>
                    <a:pt x="124" y="0"/>
                  </a:lnTo>
                  <a:cubicBezTo>
                    <a:pt x="52" y="0"/>
                    <a:pt x="1" y="51"/>
                    <a:pt x="1" y="123"/>
                  </a:cubicBezTo>
                  <a:lnTo>
                    <a:pt x="1" y="1975"/>
                  </a:lnTo>
                  <a:cubicBezTo>
                    <a:pt x="1" y="2047"/>
                    <a:pt x="52" y="2098"/>
                    <a:pt x="124" y="2098"/>
                  </a:cubicBezTo>
                  <a:lnTo>
                    <a:pt x="1198" y="2098"/>
                  </a:lnTo>
                  <a:cubicBezTo>
                    <a:pt x="1260" y="2098"/>
                    <a:pt x="1321" y="2047"/>
                    <a:pt x="1321" y="1975"/>
                  </a:cubicBezTo>
                  <a:lnTo>
                    <a:pt x="1321" y="123"/>
                  </a:lnTo>
                  <a:cubicBezTo>
                    <a:pt x="1321" y="51"/>
                    <a:pt x="126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7"/>
            <p:cNvSpPr/>
            <p:nvPr/>
          </p:nvSpPr>
          <p:spPr>
            <a:xfrm>
              <a:off x="4891875" y="3530625"/>
              <a:ext cx="25350" cy="44800"/>
            </a:xfrm>
            <a:custGeom>
              <a:rect b="b" l="l" r="r" t="t"/>
              <a:pathLst>
                <a:path extrusionOk="0" h="1792" w="1014">
                  <a:moveTo>
                    <a:pt x="0" y="1792"/>
                  </a:moveTo>
                  <a:lnTo>
                    <a:pt x="1014" y="1792"/>
                  </a:lnTo>
                  <a:lnTo>
                    <a:pt x="1014"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7"/>
            <p:cNvSpPr/>
            <p:nvPr/>
          </p:nvSpPr>
          <p:spPr>
            <a:xfrm>
              <a:off x="4899300" y="3533950"/>
              <a:ext cx="14350" cy="10000"/>
            </a:xfrm>
            <a:custGeom>
              <a:rect b="b" l="l" r="r" t="t"/>
              <a:pathLst>
                <a:path extrusionOk="0" h="400" w="574">
                  <a:moveTo>
                    <a:pt x="502" y="1"/>
                  </a:moveTo>
                  <a:lnTo>
                    <a:pt x="72" y="1"/>
                  </a:lnTo>
                  <a:cubicBezTo>
                    <a:pt x="31" y="1"/>
                    <a:pt x="0" y="31"/>
                    <a:pt x="0" y="72"/>
                  </a:cubicBezTo>
                  <a:lnTo>
                    <a:pt x="0" y="328"/>
                  </a:lnTo>
                  <a:cubicBezTo>
                    <a:pt x="0" y="369"/>
                    <a:pt x="31" y="400"/>
                    <a:pt x="72" y="400"/>
                  </a:cubicBezTo>
                  <a:lnTo>
                    <a:pt x="502" y="400"/>
                  </a:lnTo>
                  <a:cubicBezTo>
                    <a:pt x="543" y="400"/>
                    <a:pt x="573" y="369"/>
                    <a:pt x="573" y="328"/>
                  </a:cubicBezTo>
                  <a:lnTo>
                    <a:pt x="573" y="72"/>
                  </a:lnTo>
                  <a:cubicBezTo>
                    <a:pt x="573"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7"/>
            <p:cNvSpPr/>
            <p:nvPr/>
          </p:nvSpPr>
          <p:spPr>
            <a:xfrm>
              <a:off x="4960700" y="3526800"/>
              <a:ext cx="33025" cy="52475"/>
            </a:xfrm>
            <a:custGeom>
              <a:rect b="b" l="l" r="r" t="t"/>
              <a:pathLst>
                <a:path extrusionOk="0" h="2099" w="1321">
                  <a:moveTo>
                    <a:pt x="1198" y="0"/>
                  </a:moveTo>
                  <a:lnTo>
                    <a:pt x="123" y="0"/>
                  </a:lnTo>
                  <a:cubicBezTo>
                    <a:pt x="62" y="0"/>
                    <a:pt x="0" y="51"/>
                    <a:pt x="0" y="123"/>
                  </a:cubicBezTo>
                  <a:lnTo>
                    <a:pt x="0" y="1975"/>
                  </a:lnTo>
                  <a:cubicBezTo>
                    <a:pt x="0" y="2047"/>
                    <a:pt x="62" y="2098"/>
                    <a:pt x="123" y="2098"/>
                  </a:cubicBezTo>
                  <a:lnTo>
                    <a:pt x="1198" y="2098"/>
                  </a:lnTo>
                  <a:cubicBezTo>
                    <a:pt x="1270" y="2098"/>
                    <a:pt x="1321" y="2047"/>
                    <a:pt x="1321" y="1975"/>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7"/>
            <p:cNvSpPr/>
            <p:nvPr/>
          </p:nvSpPr>
          <p:spPr>
            <a:xfrm>
              <a:off x="4964525" y="3530625"/>
              <a:ext cx="25375" cy="44800"/>
            </a:xfrm>
            <a:custGeom>
              <a:rect b="b" l="l" r="r" t="t"/>
              <a:pathLst>
                <a:path extrusionOk="0" h="1792" w="1015">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7"/>
            <p:cNvSpPr/>
            <p:nvPr/>
          </p:nvSpPr>
          <p:spPr>
            <a:xfrm>
              <a:off x="4971950" y="3533950"/>
              <a:ext cx="14350" cy="10000"/>
            </a:xfrm>
            <a:custGeom>
              <a:rect b="b" l="l" r="r" t="t"/>
              <a:pathLst>
                <a:path extrusionOk="0" h="400" w="574">
                  <a:moveTo>
                    <a:pt x="502" y="1"/>
                  </a:moveTo>
                  <a:lnTo>
                    <a:pt x="72" y="1"/>
                  </a:lnTo>
                  <a:cubicBezTo>
                    <a:pt x="31" y="1"/>
                    <a:pt x="1" y="31"/>
                    <a:pt x="1" y="72"/>
                  </a:cubicBezTo>
                  <a:lnTo>
                    <a:pt x="1" y="328"/>
                  </a:lnTo>
                  <a:cubicBezTo>
                    <a:pt x="1" y="369"/>
                    <a:pt x="31" y="400"/>
                    <a:pt x="72"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 name="Google Shape;303;p7"/>
          <p:cNvSpPr/>
          <p:nvPr/>
        </p:nvSpPr>
        <p:spPr>
          <a:xfrm flipH="1">
            <a:off x="240005" y="4805810"/>
            <a:ext cx="1403700" cy="687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04" name="Shape 304"/>
        <p:cNvGrpSpPr/>
        <p:nvPr/>
      </p:nvGrpSpPr>
      <p:grpSpPr>
        <a:xfrm>
          <a:off x="0" y="0"/>
          <a:ext cx="0" cy="0"/>
          <a:chOff x="0" y="0"/>
          <a:chExt cx="0" cy="0"/>
        </a:xfrm>
      </p:grpSpPr>
      <p:sp>
        <p:nvSpPr>
          <p:cNvPr id="305" name="Google Shape;305;p8"/>
          <p:cNvSpPr txBox="1"/>
          <p:nvPr>
            <p:ph type="title"/>
          </p:nvPr>
        </p:nvSpPr>
        <p:spPr>
          <a:xfrm>
            <a:off x="2480675" y="1179850"/>
            <a:ext cx="4182600" cy="20052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b="1" sz="65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306" name="Google Shape;306;p8"/>
          <p:cNvGrpSpPr/>
          <p:nvPr/>
        </p:nvGrpSpPr>
        <p:grpSpPr>
          <a:xfrm>
            <a:off x="-70967" y="3489614"/>
            <a:ext cx="9806065" cy="2078581"/>
            <a:chOff x="-70967" y="3489614"/>
            <a:chExt cx="9806065" cy="2078581"/>
          </a:xfrm>
        </p:grpSpPr>
        <p:sp>
          <p:nvSpPr>
            <p:cNvPr id="307" name="Google Shape;307;p8"/>
            <p:cNvSpPr/>
            <p:nvPr/>
          </p:nvSpPr>
          <p:spPr>
            <a:xfrm>
              <a:off x="3547350" y="3525625"/>
              <a:ext cx="2049300" cy="2042570"/>
            </a:xfrm>
            <a:custGeom>
              <a:rect b="b" l="l" r="r" t="t"/>
              <a:pathLst>
                <a:path extrusionOk="0" h="5767" w="5786">
                  <a:moveTo>
                    <a:pt x="2897" y="0"/>
                  </a:moveTo>
                  <a:cubicBezTo>
                    <a:pt x="1299" y="0"/>
                    <a:pt x="0" y="1290"/>
                    <a:pt x="0" y="2888"/>
                  </a:cubicBezTo>
                  <a:cubicBezTo>
                    <a:pt x="0" y="4477"/>
                    <a:pt x="1299" y="5767"/>
                    <a:pt x="2897" y="5767"/>
                  </a:cubicBezTo>
                  <a:cubicBezTo>
                    <a:pt x="4487" y="5767"/>
                    <a:pt x="5785" y="4477"/>
                    <a:pt x="5785" y="2888"/>
                  </a:cubicBezTo>
                  <a:cubicBezTo>
                    <a:pt x="5785" y="1290"/>
                    <a:pt x="4487" y="0"/>
                    <a:pt x="2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 name="Google Shape;308;p8"/>
            <p:cNvGrpSpPr/>
            <p:nvPr/>
          </p:nvGrpSpPr>
          <p:grpSpPr>
            <a:xfrm>
              <a:off x="451774" y="3659125"/>
              <a:ext cx="8088058" cy="1527324"/>
              <a:chOff x="451774" y="3659125"/>
              <a:chExt cx="8088058" cy="1527324"/>
            </a:xfrm>
          </p:grpSpPr>
          <p:grpSp>
            <p:nvGrpSpPr>
              <p:cNvPr id="309" name="Google Shape;309;p8"/>
              <p:cNvGrpSpPr/>
              <p:nvPr/>
            </p:nvGrpSpPr>
            <p:grpSpPr>
              <a:xfrm rot="158294">
                <a:off x="5787609" y="3807212"/>
                <a:ext cx="2723349" cy="1317257"/>
                <a:chOff x="917238" y="1394150"/>
                <a:chExt cx="2222600" cy="1075050"/>
              </a:xfrm>
            </p:grpSpPr>
            <p:sp>
              <p:nvSpPr>
                <p:cNvPr id="310" name="Google Shape;310;p8"/>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8"/>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8"/>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8"/>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 name="Google Shape;314;p8"/>
              <p:cNvGrpSpPr/>
              <p:nvPr/>
            </p:nvGrpSpPr>
            <p:grpSpPr>
              <a:xfrm rot="158294">
                <a:off x="480647" y="3721104"/>
                <a:ext cx="2723349" cy="1317257"/>
                <a:chOff x="917238" y="1394150"/>
                <a:chExt cx="2222600" cy="1075050"/>
              </a:xfrm>
            </p:grpSpPr>
            <p:sp>
              <p:nvSpPr>
                <p:cNvPr id="315" name="Google Shape;315;p8"/>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8"/>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8"/>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8"/>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 name="Google Shape;319;p8"/>
              <p:cNvGrpSpPr/>
              <p:nvPr/>
            </p:nvGrpSpPr>
            <p:grpSpPr>
              <a:xfrm rot="158294">
                <a:off x="3128919" y="3768602"/>
                <a:ext cx="2723349" cy="1317257"/>
                <a:chOff x="917238" y="1394150"/>
                <a:chExt cx="2222600" cy="1075050"/>
              </a:xfrm>
            </p:grpSpPr>
            <p:sp>
              <p:nvSpPr>
                <p:cNvPr id="320" name="Google Shape;320;p8"/>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8"/>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8"/>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8"/>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24" name="Google Shape;324;p8"/>
            <p:cNvSpPr/>
            <p:nvPr/>
          </p:nvSpPr>
          <p:spPr>
            <a:xfrm>
              <a:off x="-8493" y="4125275"/>
              <a:ext cx="9160937" cy="798050"/>
            </a:xfrm>
            <a:custGeom>
              <a:rect b="b" l="l" r="r" t="t"/>
              <a:pathLst>
                <a:path extrusionOk="0" h="31922" w="121357">
                  <a:moveTo>
                    <a:pt x="63989" y="0"/>
                  </a:moveTo>
                  <a:cubicBezTo>
                    <a:pt x="43196" y="0"/>
                    <a:pt x="21836" y="754"/>
                    <a:pt x="1" y="2136"/>
                  </a:cubicBezTo>
                  <a:lnTo>
                    <a:pt x="1" y="31922"/>
                  </a:lnTo>
                  <a:lnTo>
                    <a:pt x="121357" y="31922"/>
                  </a:lnTo>
                  <a:lnTo>
                    <a:pt x="121357" y="2127"/>
                  </a:lnTo>
                  <a:cubicBezTo>
                    <a:pt x="102793" y="674"/>
                    <a:pt x="83644" y="0"/>
                    <a:pt x="639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 name="Google Shape;325;p8"/>
            <p:cNvGrpSpPr/>
            <p:nvPr/>
          </p:nvGrpSpPr>
          <p:grpSpPr>
            <a:xfrm>
              <a:off x="8" y="3514136"/>
              <a:ext cx="2317413" cy="725976"/>
              <a:chOff x="2359925" y="3495825"/>
              <a:chExt cx="1266000" cy="396600"/>
            </a:xfrm>
          </p:grpSpPr>
          <p:sp>
            <p:nvSpPr>
              <p:cNvPr id="326" name="Google Shape;326;p8"/>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8"/>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8"/>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8"/>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 name="Google Shape;330;p8"/>
            <p:cNvGrpSpPr/>
            <p:nvPr/>
          </p:nvGrpSpPr>
          <p:grpSpPr>
            <a:xfrm flipH="1" rot="-387380">
              <a:off x="-32046" y="4056419"/>
              <a:ext cx="4319947" cy="935903"/>
              <a:chOff x="4963752" y="4000536"/>
              <a:chExt cx="2501340" cy="541907"/>
            </a:xfrm>
          </p:grpSpPr>
          <p:sp>
            <p:nvSpPr>
              <p:cNvPr id="331" name="Google Shape;331;p8"/>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 name="Google Shape;332;p8"/>
              <p:cNvGrpSpPr/>
              <p:nvPr/>
            </p:nvGrpSpPr>
            <p:grpSpPr>
              <a:xfrm rot="-278360">
                <a:off x="6533282" y="4037668"/>
                <a:ext cx="925757" cy="187175"/>
                <a:chOff x="1255200" y="4115196"/>
                <a:chExt cx="828298" cy="167470"/>
              </a:xfrm>
            </p:grpSpPr>
            <p:sp>
              <p:nvSpPr>
                <p:cNvPr id="333" name="Google Shape;333;p8"/>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8"/>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8"/>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8"/>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8"/>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8"/>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8"/>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8"/>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8"/>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8"/>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8"/>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8"/>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8"/>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8"/>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8"/>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8"/>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8"/>
              <p:cNvGrpSpPr/>
              <p:nvPr/>
            </p:nvGrpSpPr>
            <p:grpSpPr>
              <a:xfrm rot="-575426">
                <a:off x="4977464" y="4241675"/>
                <a:ext cx="824216" cy="233743"/>
                <a:chOff x="2436564" y="2774658"/>
                <a:chExt cx="737475" cy="209143"/>
              </a:xfrm>
            </p:grpSpPr>
            <p:sp>
              <p:nvSpPr>
                <p:cNvPr id="350" name="Google Shape;350;p8"/>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8"/>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8"/>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8"/>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 name="Google Shape;355;p8"/>
              <p:cNvGrpSpPr/>
              <p:nvPr/>
            </p:nvGrpSpPr>
            <p:grpSpPr>
              <a:xfrm rot="-263875">
                <a:off x="5836717" y="4098665"/>
                <a:ext cx="813287" cy="233323"/>
                <a:chOff x="2447923" y="2707800"/>
                <a:chExt cx="727715" cy="208774"/>
              </a:xfrm>
            </p:grpSpPr>
            <p:sp>
              <p:nvSpPr>
                <p:cNvPr id="356" name="Google Shape;356;p8"/>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8"/>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8"/>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8"/>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1" name="Google Shape;361;p8"/>
            <p:cNvGrpSpPr/>
            <p:nvPr/>
          </p:nvGrpSpPr>
          <p:grpSpPr>
            <a:xfrm flipH="1" rot="-503795">
              <a:off x="5369821" y="3994939"/>
              <a:ext cx="4320096" cy="935935"/>
              <a:chOff x="4963752" y="4000536"/>
              <a:chExt cx="2501340" cy="541907"/>
            </a:xfrm>
          </p:grpSpPr>
          <p:sp>
            <p:nvSpPr>
              <p:cNvPr id="362" name="Google Shape;362;p8"/>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3" name="Google Shape;363;p8"/>
              <p:cNvGrpSpPr/>
              <p:nvPr/>
            </p:nvGrpSpPr>
            <p:grpSpPr>
              <a:xfrm rot="-278360">
                <a:off x="6533282" y="4037668"/>
                <a:ext cx="925757" cy="187175"/>
                <a:chOff x="1255200" y="4115196"/>
                <a:chExt cx="828298" cy="167470"/>
              </a:xfrm>
            </p:grpSpPr>
            <p:sp>
              <p:nvSpPr>
                <p:cNvPr id="364" name="Google Shape;364;p8"/>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8"/>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8"/>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8"/>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8"/>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8"/>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8"/>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8"/>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8"/>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8"/>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8"/>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8"/>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8"/>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8"/>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8"/>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8"/>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 name="Google Shape;380;p8"/>
              <p:cNvGrpSpPr/>
              <p:nvPr/>
            </p:nvGrpSpPr>
            <p:grpSpPr>
              <a:xfrm rot="-575426">
                <a:off x="4977464" y="4241675"/>
                <a:ext cx="824216" cy="233743"/>
                <a:chOff x="2436564" y="2774658"/>
                <a:chExt cx="737475" cy="209143"/>
              </a:xfrm>
            </p:grpSpPr>
            <p:sp>
              <p:nvSpPr>
                <p:cNvPr id="381" name="Google Shape;381;p8"/>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8"/>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8"/>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8"/>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 name="Google Shape;386;p8"/>
              <p:cNvGrpSpPr/>
              <p:nvPr/>
            </p:nvGrpSpPr>
            <p:grpSpPr>
              <a:xfrm rot="-263875">
                <a:off x="5836717" y="4098665"/>
                <a:ext cx="813287" cy="233323"/>
                <a:chOff x="2447923" y="2707800"/>
                <a:chExt cx="727715" cy="208774"/>
              </a:xfrm>
            </p:grpSpPr>
            <p:sp>
              <p:nvSpPr>
                <p:cNvPr id="387" name="Google Shape;387;p8"/>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8"/>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8"/>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8"/>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92" name="Google Shape;392;p8"/>
            <p:cNvGrpSpPr/>
            <p:nvPr/>
          </p:nvGrpSpPr>
          <p:grpSpPr>
            <a:xfrm>
              <a:off x="5906325" y="3918750"/>
              <a:ext cx="997825" cy="652200"/>
              <a:chOff x="6033175" y="3906050"/>
              <a:chExt cx="997825" cy="652200"/>
            </a:xfrm>
          </p:grpSpPr>
          <p:sp>
            <p:nvSpPr>
              <p:cNvPr id="393" name="Google Shape;393;p8"/>
              <p:cNvSpPr/>
              <p:nvPr/>
            </p:nvSpPr>
            <p:spPr>
              <a:xfrm>
                <a:off x="6165475" y="3913038"/>
                <a:ext cx="274550" cy="572175"/>
              </a:xfrm>
              <a:custGeom>
                <a:rect b="b" l="l" r="r" t="t"/>
                <a:pathLst>
                  <a:path extrusionOk="0" h="22887" w="10982">
                    <a:moveTo>
                      <a:pt x="5482" y="0"/>
                    </a:moveTo>
                    <a:cubicBezTo>
                      <a:pt x="5303" y="0"/>
                      <a:pt x="5128" y="170"/>
                      <a:pt x="5059" y="499"/>
                    </a:cubicBezTo>
                    <a:lnTo>
                      <a:pt x="4108" y="4693"/>
                    </a:lnTo>
                    <a:lnTo>
                      <a:pt x="4700" y="4955"/>
                    </a:lnTo>
                    <a:cubicBezTo>
                      <a:pt x="4826" y="5014"/>
                      <a:pt x="4787" y="5169"/>
                      <a:pt x="4641" y="5169"/>
                    </a:cubicBezTo>
                    <a:lnTo>
                      <a:pt x="4001" y="5159"/>
                    </a:lnTo>
                    <a:lnTo>
                      <a:pt x="1690" y="15392"/>
                    </a:lnTo>
                    <a:lnTo>
                      <a:pt x="3030" y="16004"/>
                    </a:lnTo>
                    <a:cubicBezTo>
                      <a:pt x="3167" y="16086"/>
                      <a:pt x="3149" y="16229"/>
                      <a:pt x="2984" y="16229"/>
                    </a:cubicBezTo>
                    <a:cubicBezTo>
                      <a:pt x="2974" y="16229"/>
                      <a:pt x="2963" y="16228"/>
                      <a:pt x="2952" y="16227"/>
                    </a:cubicBezTo>
                    <a:lnTo>
                      <a:pt x="1506" y="16208"/>
                    </a:lnTo>
                    <a:lnTo>
                      <a:pt x="1" y="22887"/>
                    </a:lnTo>
                    <a:lnTo>
                      <a:pt x="10981" y="22887"/>
                    </a:lnTo>
                    <a:lnTo>
                      <a:pt x="8331" y="11179"/>
                    </a:lnTo>
                    <a:lnTo>
                      <a:pt x="7505" y="11188"/>
                    </a:lnTo>
                    <a:cubicBezTo>
                      <a:pt x="7340" y="11179"/>
                      <a:pt x="7331" y="11043"/>
                      <a:pt x="7438" y="10975"/>
                    </a:cubicBezTo>
                    <a:lnTo>
                      <a:pt x="8175" y="10499"/>
                    </a:lnTo>
                    <a:lnTo>
                      <a:pt x="5923" y="499"/>
                    </a:lnTo>
                    <a:cubicBezTo>
                      <a:pt x="5837" y="163"/>
                      <a:pt x="5658" y="0"/>
                      <a:pt x="54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8"/>
              <p:cNvSpPr/>
              <p:nvPr/>
            </p:nvSpPr>
            <p:spPr>
              <a:xfrm>
                <a:off x="6756450" y="3906050"/>
                <a:ext cx="274550" cy="572200"/>
              </a:xfrm>
              <a:custGeom>
                <a:rect b="b" l="l" r="r" t="t"/>
                <a:pathLst>
                  <a:path extrusionOk="0" h="22888" w="10982">
                    <a:moveTo>
                      <a:pt x="5482" y="1"/>
                    </a:moveTo>
                    <a:cubicBezTo>
                      <a:pt x="5303" y="1"/>
                      <a:pt x="5128" y="171"/>
                      <a:pt x="5059" y="499"/>
                    </a:cubicBezTo>
                    <a:lnTo>
                      <a:pt x="4107" y="4693"/>
                    </a:lnTo>
                    <a:lnTo>
                      <a:pt x="4700" y="4956"/>
                    </a:lnTo>
                    <a:cubicBezTo>
                      <a:pt x="4836" y="5014"/>
                      <a:pt x="4787" y="5169"/>
                      <a:pt x="4641" y="5169"/>
                    </a:cubicBezTo>
                    <a:lnTo>
                      <a:pt x="4010" y="5159"/>
                    </a:lnTo>
                    <a:lnTo>
                      <a:pt x="1700" y="15392"/>
                    </a:lnTo>
                    <a:lnTo>
                      <a:pt x="3030" y="16004"/>
                    </a:lnTo>
                    <a:cubicBezTo>
                      <a:pt x="3167" y="16086"/>
                      <a:pt x="3149" y="16229"/>
                      <a:pt x="2992" y="16229"/>
                    </a:cubicBezTo>
                    <a:cubicBezTo>
                      <a:pt x="2983" y="16229"/>
                      <a:pt x="2973" y="16228"/>
                      <a:pt x="2962" y="16227"/>
                    </a:cubicBezTo>
                    <a:lnTo>
                      <a:pt x="1515" y="16217"/>
                    </a:lnTo>
                    <a:lnTo>
                      <a:pt x="1" y="22887"/>
                    </a:lnTo>
                    <a:lnTo>
                      <a:pt x="10981" y="22887"/>
                    </a:lnTo>
                    <a:lnTo>
                      <a:pt x="8340" y="11179"/>
                    </a:lnTo>
                    <a:lnTo>
                      <a:pt x="7515" y="11188"/>
                    </a:lnTo>
                    <a:cubicBezTo>
                      <a:pt x="7350" y="11179"/>
                      <a:pt x="7340" y="11043"/>
                      <a:pt x="7447" y="10975"/>
                    </a:cubicBezTo>
                    <a:lnTo>
                      <a:pt x="8175" y="10499"/>
                    </a:lnTo>
                    <a:lnTo>
                      <a:pt x="5923" y="499"/>
                    </a:lnTo>
                    <a:cubicBezTo>
                      <a:pt x="5837" y="163"/>
                      <a:pt x="5657" y="1"/>
                      <a:pt x="548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8"/>
              <p:cNvSpPr/>
              <p:nvPr/>
            </p:nvSpPr>
            <p:spPr>
              <a:xfrm>
                <a:off x="6033175" y="4069675"/>
                <a:ext cx="260450" cy="488575"/>
              </a:xfrm>
              <a:custGeom>
                <a:rect b="b" l="l" r="r" t="t"/>
                <a:pathLst>
                  <a:path extrusionOk="0" h="19543" w="10418">
                    <a:moveTo>
                      <a:pt x="5201" y="0"/>
                    </a:moveTo>
                    <a:cubicBezTo>
                      <a:pt x="5031" y="0"/>
                      <a:pt x="4866" y="146"/>
                      <a:pt x="4797" y="426"/>
                    </a:cubicBezTo>
                    <a:lnTo>
                      <a:pt x="3894" y="4009"/>
                    </a:lnTo>
                    <a:lnTo>
                      <a:pt x="4457" y="4232"/>
                    </a:lnTo>
                    <a:cubicBezTo>
                      <a:pt x="4583" y="4280"/>
                      <a:pt x="4544" y="4416"/>
                      <a:pt x="4408" y="4416"/>
                    </a:cubicBezTo>
                    <a:lnTo>
                      <a:pt x="3797" y="4407"/>
                    </a:lnTo>
                    <a:lnTo>
                      <a:pt x="1603" y="13144"/>
                    </a:lnTo>
                    <a:lnTo>
                      <a:pt x="2865" y="13669"/>
                    </a:lnTo>
                    <a:cubicBezTo>
                      <a:pt x="3000" y="13741"/>
                      <a:pt x="2984" y="13855"/>
                      <a:pt x="2841" y="13855"/>
                    </a:cubicBezTo>
                    <a:cubicBezTo>
                      <a:pt x="2830" y="13855"/>
                      <a:pt x="2819" y="13854"/>
                      <a:pt x="2806" y="13853"/>
                    </a:cubicBezTo>
                    <a:lnTo>
                      <a:pt x="1428" y="13843"/>
                    </a:lnTo>
                    <a:lnTo>
                      <a:pt x="1" y="19542"/>
                    </a:lnTo>
                    <a:lnTo>
                      <a:pt x="10418" y="19542"/>
                    </a:lnTo>
                    <a:lnTo>
                      <a:pt x="7913" y="9542"/>
                    </a:lnTo>
                    <a:lnTo>
                      <a:pt x="7127" y="9552"/>
                    </a:lnTo>
                    <a:cubicBezTo>
                      <a:pt x="6971" y="9542"/>
                      <a:pt x="6962" y="9436"/>
                      <a:pt x="7069" y="9368"/>
                    </a:cubicBezTo>
                    <a:lnTo>
                      <a:pt x="7758" y="8960"/>
                    </a:lnTo>
                    <a:lnTo>
                      <a:pt x="5622" y="426"/>
                    </a:lnTo>
                    <a:cubicBezTo>
                      <a:pt x="5536" y="139"/>
                      <a:pt x="5367" y="0"/>
                      <a:pt x="5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8"/>
              <p:cNvSpPr/>
              <p:nvPr/>
            </p:nvSpPr>
            <p:spPr>
              <a:xfrm>
                <a:off x="6535350" y="3938950"/>
                <a:ext cx="277450" cy="520350"/>
              </a:xfrm>
              <a:custGeom>
                <a:rect b="b" l="l" r="r" t="t"/>
                <a:pathLst>
                  <a:path extrusionOk="0" h="20814" w="11098">
                    <a:moveTo>
                      <a:pt x="5542" y="0"/>
                    </a:moveTo>
                    <a:cubicBezTo>
                      <a:pt x="5361" y="0"/>
                      <a:pt x="5185" y="156"/>
                      <a:pt x="5117" y="455"/>
                    </a:cubicBezTo>
                    <a:lnTo>
                      <a:pt x="4156" y="4271"/>
                    </a:lnTo>
                    <a:lnTo>
                      <a:pt x="4748" y="4504"/>
                    </a:lnTo>
                    <a:cubicBezTo>
                      <a:pt x="4884" y="4562"/>
                      <a:pt x="4845" y="4708"/>
                      <a:pt x="4690" y="4708"/>
                    </a:cubicBezTo>
                    <a:lnTo>
                      <a:pt x="4049" y="4698"/>
                    </a:lnTo>
                    <a:lnTo>
                      <a:pt x="1709" y="13999"/>
                    </a:lnTo>
                    <a:lnTo>
                      <a:pt x="3058" y="14552"/>
                    </a:lnTo>
                    <a:cubicBezTo>
                      <a:pt x="3204" y="14634"/>
                      <a:pt x="3188" y="14758"/>
                      <a:pt x="3026" y="14758"/>
                    </a:cubicBezTo>
                    <a:cubicBezTo>
                      <a:pt x="3015" y="14758"/>
                      <a:pt x="3003" y="14757"/>
                      <a:pt x="2991" y="14756"/>
                    </a:cubicBezTo>
                    <a:lnTo>
                      <a:pt x="1525" y="14746"/>
                    </a:lnTo>
                    <a:lnTo>
                      <a:pt x="0" y="20814"/>
                    </a:lnTo>
                    <a:lnTo>
                      <a:pt x="11097" y="20814"/>
                    </a:lnTo>
                    <a:lnTo>
                      <a:pt x="8427" y="10173"/>
                    </a:lnTo>
                    <a:lnTo>
                      <a:pt x="7592" y="10183"/>
                    </a:lnTo>
                    <a:cubicBezTo>
                      <a:pt x="7427" y="10173"/>
                      <a:pt x="7418" y="10047"/>
                      <a:pt x="7524" y="9979"/>
                    </a:cubicBezTo>
                    <a:lnTo>
                      <a:pt x="8262" y="9542"/>
                    </a:lnTo>
                    <a:lnTo>
                      <a:pt x="5990" y="455"/>
                    </a:lnTo>
                    <a:cubicBezTo>
                      <a:pt x="5899" y="148"/>
                      <a:pt x="5718" y="0"/>
                      <a:pt x="55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8"/>
              <p:cNvSpPr/>
              <p:nvPr/>
            </p:nvSpPr>
            <p:spPr>
              <a:xfrm>
                <a:off x="6386075" y="4043125"/>
                <a:ext cx="226725" cy="424925"/>
              </a:xfrm>
              <a:custGeom>
                <a:rect b="b" l="l" r="r" t="t"/>
                <a:pathLst>
                  <a:path extrusionOk="0" h="16997" w="9069">
                    <a:moveTo>
                      <a:pt x="4531" y="0"/>
                    </a:moveTo>
                    <a:cubicBezTo>
                      <a:pt x="4383" y="0"/>
                      <a:pt x="4239" y="129"/>
                      <a:pt x="4185" y="375"/>
                    </a:cubicBezTo>
                    <a:lnTo>
                      <a:pt x="3399" y="3482"/>
                    </a:lnTo>
                    <a:lnTo>
                      <a:pt x="3884" y="3676"/>
                    </a:lnTo>
                    <a:cubicBezTo>
                      <a:pt x="3991" y="3725"/>
                      <a:pt x="3962" y="3841"/>
                      <a:pt x="3835" y="3841"/>
                    </a:cubicBezTo>
                    <a:lnTo>
                      <a:pt x="3311" y="3832"/>
                    </a:lnTo>
                    <a:lnTo>
                      <a:pt x="1408" y="11433"/>
                    </a:lnTo>
                    <a:lnTo>
                      <a:pt x="2505" y="11880"/>
                    </a:lnTo>
                    <a:cubicBezTo>
                      <a:pt x="2622" y="11943"/>
                      <a:pt x="2606" y="12047"/>
                      <a:pt x="2480" y="12047"/>
                    </a:cubicBezTo>
                    <a:cubicBezTo>
                      <a:pt x="2470" y="12047"/>
                      <a:pt x="2459" y="12047"/>
                      <a:pt x="2447" y="12045"/>
                    </a:cubicBezTo>
                    <a:lnTo>
                      <a:pt x="1253" y="12035"/>
                    </a:lnTo>
                    <a:lnTo>
                      <a:pt x="1" y="16996"/>
                    </a:lnTo>
                    <a:lnTo>
                      <a:pt x="9068" y="16996"/>
                    </a:lnTo>
                    <a:lnTo>
                      <a:pt x="6884" y="8298"/>
                    </a:lnTo>
                    <a:lnTo>
                      <a:pt x="6204" y="8307"/>
                    </a:lnTo>
                    <a:cubicBezTo>
                      <a:pt x="6068" y="8298"/>
                      <a:pt x="6059" y="8201"/>
                      <a:pt x="6146" y="8142"/>
                    </a:cubicBezTo>
                    <a:lnTo>
                      <a:pt x="6758" y="7793"/>
                    </a:lnTo>
                    <a:lnTo>
                      <a:pt x="4894" y="375"/>
                    </a:lnTo>
                    <a:cubicBezTo>
                      <a:pt x="4822" y="122"/>
                      <a:pt x="4675" y="0"/>
                      <a:pt x="45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 name="Google Shape;398;p8"/>
            <p:cNvSpPr/>
            <p:nvPr/>
          </p:nvSpPr>
          <p:spPr>
            <a:xfrm>
              <a:off x="-8500" y="4451125"/>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8"/>
            <p:cNvSpPr/>
            <p:nvPr/>
          </p:nvSpPr>
          <p:spPr>
            <a:xfrm>
              <a:off x="914050" y="4369625"/>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8"/>
            <p:cNvSpPr/>
            <p:nvPr/>
          </p:nvSpPr>
          <p:spPr>
            <a:xfrm>
              <a:off x="3629925" y="4488476"/>
              <a:ext cx="356253" cy="23102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1" name="Google Shape;401;p8"/>
            <p:cNvGrpSpPr/>
            <p:nvPr/>
          </p:nvGrpSpPr>
          <p:grpSpPr>
            <a:xfrm>
              <a:off x="6440025" y="4277892"/>
              <a:ext cx="2168925" cy="664158"/>
              <a:chOff x="6440025" y="4277892"/>
              <a:chExt cx="2168925" cy="664158"/>
            </a:xfrm>
          </p:grpSpPr>
          <p:sp>
            <p:nvSpPr>
              <p:cNvPr id="402" name="Google Shape;402;p8"/>
              <p:cNvSpPr/>
              <p:nvPr/>
            </p:nvSpPr>
            <p:spPr>
              <a:xfrm>
                <a:off x="6440025" y="4844550"/>
                <a:ext cx="10608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8"/>
              <p:cNvSpPr/>
              <p:nvPr/>
            </p:nvSpPr>
            <p:spPr>
              <a:xfrm>
                <a:off x="6986250" y="4671475"/>
                <a:ext cx="16227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8"/>
              <p:cNvSpPr/>
              <p:nvPr/>
            </p:nvSpPr>
            <p:spPr>
              <a:xfrm>
                <a:off x="7540030" y="4488785"/>
                <a:ext cx="969797" cy="252412"/>
              </a:xfrm>
              <a:custGeom>
                <a:rect b="b" l="l" r="r" t="t"/>
                <a:pathLst>
                  <a:path extrusionOk="0" h="5903" w="22680">
                    <a:moveTo>
                      <a:pt x="0" y="0"/>
                    </a:moveTo>
                    <a:lnTo>
                      <a:pt x="0" y="5903"/>
                    </a:lnTo>
                    <a:lnTo>
                      <a:pt x="22679" y="5903"/>
                    </a:lnTo>
                    <a:lnTo>
                      <a:pt x="226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8"/>
              <p:cNvSpPr/>
              <p:nvPr/>
            </p:nvSpPr>
            <p:spPr>
              <a:xfrm>
                <a:off x="7163411" y="4277892"/>
                <a:ext cx="382403" cy="463305"/>
              </a:xfrm>
              <a:custGeom>
                <a:rect b="b" l="l" r="r" t="t"/>
                <a:pathLst>
                  <a:path extrusionOk="0" h="10835" w="8943">
                    <a:moveTo>
                      <a:pt x="4477" y="0"/>
                    </a:moveTo>
                    <a:lnTo>
                      <a:pt x="1" y="4932"/>
                    </a:lnTo>
                    <a:lnTo>
                      <a:pt x="1" y="10835"/>
                    </a:lnTo>
                    <a:lnTo>
                      <a:pt x="8942" y="10835"/>
                    </a:lnTo>
                    <a:lnTo>
                      <a:pt x="8942" y="4932"/>
                    </a:lnTo>
                    <a:lnTo>
                      <a:pt x="4477" y="0"/>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8"/>
              <p:cNvSpPr/>
              <p:nvPr/>
            </p:nvSpPr>
            <p:spPr>
              <a:xfrm>
                <a:off x="7349064" y="4277892"/>
                <a:ext cx="1160763" cy="210935"/>
              </a:xfrm>
              <a:custGeom>
                <a:rect b="b" l="l" r="r" t="t"/>
                <a:pathLst>
                  <a:path extrusionOk="0" h="4933" w="27146">
                    <a:moveTo>
                      <a:pt x="1" y="0"/>
                    </a:moveTo>
                    <a:lnTo>
                      <a:pt x="4466" y="4932"/>
                    </a:lnTo>
                    <a:lnTo>
                      <a:pt x="27145" y="4932"/>
                    </a:lnTo>
                    <a:lnTo>
                      <a:pt x="226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8"/>
              <p:cNvSpPr/>
              <p:nvPr/>
            </p:nvSpPr>
            <p:spPr>
              <a:xfrm>
                <a:off x="7599809" y="4554763"/>
                <a:ext cx="46523" cy="41135"/>
              </a:xfrm>
              <a:custGeom>
                <a:rect b="b" l="l" r="r" t="t"/>
                <a:pathLst>
                  <a:path extrusionOk="0" h="962" w="1088">
                    <a:moveTo>
                      <a:pt x="0" y="1"/>
                    </a:moveTo>
                    <a:lnTo>
                      <a:pt x="0"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8"/>
              <p:cNvSpPr/>
              <p:nvPr/>
            </p:nvSpPr>
            <p:spPr>
              <a:xfrm>
                <a:off x="8270671" y="4554763"/>
                <a:ext cx="46950" cy="41135"/>
              </a:xfrm>
              <a:custGeom>
                <a:rect b="b" l="l" r="r" t="t"/>
                <a:pathLst>
                  <a:path extrusionOk="0" h="962" w="1098">
                    <a:moveTo>
                      <a:pt x="0" y="1"/>
                    </a:moveTo>
                    <a:lnTo>
                      <a:pt x="0" y="962"/>
                    </a:lnTo>
                    <a:lnTo>
                      <a:pt x="1097" y="962"/>
                    </a:lnTo>
                    <a:lnTo>
                      <a:pt x="10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8"/>
              <p:cNvSpPr/>
              <p:nvPr/>
            </p:nvSpPr>
            <p:spPr>
              <a:xfrm>
                <a:off x="8405151" y="4554763"/>
                <a:ext cx="46566" cy="41135"/>
              </a:xfrm>
              <a:custGeom>
                <a:rect b="b" l="l" r="r" t="t"/>
                <a:pathLst>
                  <a:path extrusionOk="0" h="962" w="1089">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8"/>
              <p:cNvSpPr/>
              <p:nvPr/>
            </p:nvSpPr>
            <p:spPr>
              <a:xfrm>
                <a:off x="7733904" y="4554763"/>
                <a:ext cx="46523" cy="41135"/>
              </a:xfrm>
              <a:custGeom>
                <a:rect b="b" l="l" r="r" t="t"/>
                <a:pathLst>
                  <a:path extrusionOk="0" h="962" w="1088">
                    <a:moveTo>
                      <a:pt x="0" y="1"/>
                    </a:moveTo>
                    <a:lnTo>
                      <a:pt x="0"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8"/>
              <p:cNvSpPr/>
              <p:nvPr/>
            </p:nvSpPr>
            <p:spPr>
              <a:xfrm>
                <a:off x="7868000" y="4554763"/>
                <a:ext cx="46523" cy="41135"/>
              </a:xfrm>
              <a:custGeom>
                <a:rect b="b" l="l" r="r" t="t"/>
                <a:pathLst>
                  <a:path extrusionOk="0" h="962" w="1088">
                    <a:moveTo>
                      <a:pt x="0" y="1"/>
                    </a:moveTo>
                    <a:lnTo>
                      <a:pt x="0" y="962"/>
                    </a:lnTo>
                    <a:lnTo>
                      <a:pt x="1087" y="962"/>
                    </a:lnTo>
                    <a:lnTo>
                      <a:pt x="1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8"/>
              <p:cNvSpPr/>
              <p:nvPr/>
            </p:nvSpPr>
            <p:spPr>
              <a:xfrm>
                <a:off x="8002480" y="4554763"/>
                <a:ext cx="46566" cy="41135"/>
              </a:xfrm>
              <a:custGeom>
                <a:rect b="b" l="l" r="r" t="t"/>
                <a:pathLst>
                  <a:path extrusionOk="0" h="962" w="1089">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8"/>
              <p:cNvSpPr/>
              <p:nvPr/>
            </p:nvSpPr>
            <p:spPr>
              <a:xfrm>
                <a:off x="8136575" y="4554763"/>
                <a:ext cx="46523" cy="41135"/>
              </a:xfrm>
              <a:custGeom>
                <a:rect b="b" l="l" r="r" t="t"/>
                <a:pathLst>
                  <a:path extrusionOk="0" h="962" w="1088">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8"/>
              <p:cNvSpPr/>
              <p:nvPr/>
            </p:nvSpPr>
            <p:spPr>
              <a:xfrm>
                <a:off x="7222024" y="4554763"/>
                <a:ext cx="34935" cy="113784"/>
              </a:xfrm>
              <a:custGeom>
                <a:rect b="b" l="l" r="r" t="t"/>
                <a:pathLst>
                  <a:path extrusionOk="0" h="2661" w="817">
                    <a:moveTo>
                      <a:pt x="1" y="1"/>
                    </a:moveTo>
                    <a:lnTo>
                      <a:pt x="1" y="2661"/>
                    </a:lnTo>
                    <a:lnTo>
                      <a:pt x="816" y="2661"/>
                    </a:lnTo>
                    <a:lnTo>
                      <a:pt x="816" y="1"/>
                    </a:lnTo>
                    <a:close/>
                  </a:path>
                </a:pathLst>
              </a:custGeom>
              <a:solidFill>
                <a:srgbClr val="192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8"/>
              <p:cNvSpPr/>
              <p:nvPr/>
            </p:nvSpPr>
            <p:spPr>
              <a:xfrm>
                <a:off x="7331233" y="4554763"/>
                <a:ext cx="35320" cy="113784"/>
              </a:xfrm>
              <a:custGeom>
                <a:rect b="b" l="l" r="r" t="t"/>
                <a:pathLst>
                  <a:path extrusionOk="0" h="2661" w="826">
                    <a:moveTo>
                      <a:pt x="0" y="1"/>
                    </a:moveTo>
                    <a:lnTo>
                      <a:pt x="0" y="2661"/>
                    </a:lnTo>
                    <a:lnTo>
                      <a:pt x="825" y="2661"/>
                    </a:lnTo>
                    <a:lnTo>
                      <a:pt x="8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8"/>
              <p:cNvSpPr/>
              <p:nvPr/>
            </p:nvSpPr>
            <p:spPr>
              <a:xfrm>
                <a:off x="7440827" y="4554763"/>
                <a:ext cx="35320" cy="113784"/>
              </a:xfrm>
              <a:custGeom>
                <a:rect b="b" l="l" r="r" t="t"/>
                <a:pathLst>
                  <a:path extrusionOk="0" h="2661" w="826">
                    <a:moveTo>
                      <a:pt x="0" y="1"/>
                    </a:moveTo>
                    <a:lnTo>
                      <a:pt x="0" y="2661"/>
                    </a:lnTo>
                    <a:lnTo>
                      <a:pt x="825" y="2661"/>
                    </a:lnTo>
                    <a:lnTo>
                      <a:pt x="8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8"/>
              <p:cNvSpPr/>
              <p:nvPr/>
            </p:nvSpPr>
            <p:spPr>
              <a:xfrm>
                <a:off x="6926852" y="4663117"/>
                <a:ext cx="455480" cy="252455"/>
              </a:xfrm>
              <a:custGeom>
                <a:rect b="b" l="l" r="r" t="t"/>
                <a:pathLst>
                  <a:path extrusionOk="0" h="5904" w="10652">
                    <a:moveTo>
                      <a:pt x="1" y="1"/>
                    </a:moveTo>
                    <a:lnTo>
                      <a:pt x="1" y="5903"/>
                    </a:lnTo>
                    <a:lnTo>
                      <a:pt x="10651" y="5903"/>
                    </a:lnTo>
                    <a:lnTo>
                      <a:pt x="106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8"/>
              <p:cNvSpPr/>
              <p:nvPr/>
            </p:nvSpPr>
            <p:spPr>
              <a:xfrm>
                <a:off x="6544535" y="4452225"/>
                <a:ext cx="382360" cy="463347"/>
              </a:xfrm>
              <a:custGeom>
                <a:rect b="b" l="l" r="r" t="t"/>
                <a:pathLst>
                  <a:path extrusionOk="0" h="10836" w="8942">
                    <a:moveTo>
                      <a:pt x="4466" y="1"/>
                    </a:moveTo>
                    <a:lnTo>
                      <a:pt x="0" y="4933"/>
                    </a:lnTo>
                    <a:lnTo>
                      <a:pt x="0" y="10835"/>
                    </a:lnTo>
                    <a:lnTo>
                      <a:pt x="8942" y="10835"/>
                    </a:lnTo>
                    <a:lnTo>
                      <a:pt x="8942" y="4933"/>
                    </a:lnTo>
                    <a:lnTo>
                      <a:pt x="4466"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8"/>
              <p:cNvSpPr/>
              <p:nvPr/>
            </p:nvSpPr>
            <p:spPr>
              <a:xfrm>
                <a:off x="6735501" y="4452225"/>
                <a:ext cx="646831" cy="210935"/>
              </a:xfrm>
              <a:custGeom>
                <a:rect b="b" l="l" r="r" t="t"/>
                <a:pathLst>
                  <a:path extrusionOk="0" h="4933" w="15127">
                    <a:moveTo>
                      <a:pt x="0" y="1"/>
                    </a:moveTo>
                    <a:lnTo>
                      <a:pt x="4476" y="4933"/>
                    </a:lnTo>
                    <a:lnTo>
                      <a:pt x="15126" y="4933"/>
                    </a:lnTo>
                    <a:lnTo>
                      <a:pt x="106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8"/>
              <p:cNvSpPr/>
              <p:nvPr/>
            </p:nvSpPr>
            <p:spPr>
              <a:xfrm>
                <a:off x="6986246" y="4729138"/>
                <a:ext cx="46950" cy="113784"/>
              </a:xfrm>
              <a:custGeom>
                <a:rect b="b" l="l" r="r" t="t"/>
                <a:pathLst>
                  <a:path extrusionOk="0" h="2661" w="1098">
                    <a:moveTo>
                      <a:pt x="0" y="0"/>
                    </a:moveTo>
                    <a:lnTo>
                      <a:pt x="0" y="2660"/>
                    </a:lnTo>
                    <a:lnTo>
                      <a:pt x="1097" y="2660"/>
                    </a:lnTo>
                    <a:lnTo>
                      <a:pt x="109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8"/>
              <p:cNvSpPr/>
              <p:nvPr/>
            </p:nvSpPr>
            <p:spPr>
              <a:xfrm>
                <a:off x="7131929" y="4729138"/>
                <a:ext cx="46566" cy="113784"/>
              </a:xfrm>
              <a:custGeom>
                <a:rect b="b" l="l" r="r" t="t"/>
                <a:pathLst>
                  <a:path extrusionOk="0" h="2661" w="1089">
                    <a:moveTo>
                      <a:pt x="1" y="0"/>
                    </a:moveTo>
                    <a:lnTo>
                      <a:pt x="1" y="2660"/>
                    </a:lnTo>
                    <a:lnTo>
                      <a:pt x="1088" y="2660"/>
                    </a:lnTo>
                    <a:lnTo>
                      <a:pt x="10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8"/>
              <p:cNvSpPr/>
              <p:nvPr/>
            </p:nvSpPr>
            <p:spPr>
              <a:xfrm>
                <a:off x="7277227" y="4729138"/>
                <a:ext cx="46566" cy="113784"/>
              </a:xfrm>
              <a:custGeom>
                <a:rect b="b" l="l" r="r" t="t"/>
                <a:pathLst>
                  <a:path extrusionOk="0" h="2661" w="1089">
                    <a:moveTo>
                      <a:pt x="1" y="0"/>
                    </a:moveTo>
                    <a:lnTo>
                      <a:pt x="1" y="2660"/>
                    </a:lnTo>
                    <a:lnTo>
                      <a:pt x="1088" y="2660"/>
                    </a:lnTo>
                    <a:lnTo>
                      <a:pt x="10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8"/>
              <p:cNvSpPr/>
              <p:nvPr/>
            </p:nvSpPr>
            <p:spPr>
              <a:xfrm>
                <a:off x="6608889" y="4729138"/>
                <a:ext cx="34892" cy="113784"/>
              </a:xfrm>
              <a:custGeom>
                <a:rect b="b" l="l" r="r" t="t"/>
                <a:pathLst>
                  <a:path extrusionOk="0" h="2661" w="816">
                    <a:moveTo>
                      <a:pt x="0" y="0"/>
                    </a:moveTo>
                    <a:lnTo>
                      <a:pt x="0" y="2660"/>
                    </a:lnTo>
                    <a:lnTo>
                      <a:pt x="816" y="266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8"/>
              <p:cNvSpPr/>
              <p:nvPr/>
            </p:nvSpPr>
            <p:spPr>
              <a:xfrm>
                <a:off x="6718055" y="4729138"/>
                <a:ext cx="35320" cy="113784"/>
              </a:xfrm>
              <a:custGeom>
                <a:rect b="b" l="l" r="r" t="t"/>
                <a:pathLst>
                  <a:path extrusionOk="0" h="2661" w="826">
                    <a:moveTo>
                      <a:pt x="1" y="0"/>
                    </a:moveTo>
                    <a:lnTo>
                      <a:pt x="1" y="2660"/>
                    </a:lnTo>
                    <a:lnTo>
                      <a:pt x="826" y="2660"/>
                    </a:lnTo>
                    <a:lnTo>
                      <a:pt x="8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8"/>
              <p:cNvSpPr/>
              <p:nvPr/>
            </p:nvSpPr>
            <p:spPr>
              <a:xfrm>
                <a:off x="6827649" y="4729138"/>
                <a:ext cx="34935" cy="113784"/>
              </a:xfrm>
              <a:custGeom>
                <a:rect b="b" l="l" r="r" t="t"/>
                <a:pathLst>
                  <a:path extrusionOk="0" h="2661" w="817">
                    <a:moveTo>
                      <a:pt x="1" y="0"/>
                    </a:moveTo>
                    <a:lnTo>
                      <a:pt x="1" y="2660"/>
                    </a:lnTo>
                    <a:lnTo>
                      <a:pt x="816" y="266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 name="Google Shape;426;p8"/>
            <p:cNvGrpSpPr/>
            <p:nvPr/>
          </p:nvGrpSpPr>
          <p:grpSpPr>
            <a:xfrm>
              <a:off x="1239634" y="3832530"/>
              <a:ext cx="2055000" cy="887996"/>
              <a:chOff x="1239634" y="3832530"/>
              <a:chExt cx="2055000" cy="887996"/>
            </a:xfrm>
          </p:grpSpPr>
          <p:sp>
            <p:nvSpPr>
              <p:cNvPr id="427" name="Google Shape;427;p8"/>
              <p:cNvSpPr/>
              <p:nvPr/>
            </p:nvSpPr>
            <p:spPr>
              <a:xfrm>
                <a:off x="1239634" y="4623027"/>
                <a:ext cx="20550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 name="Google Shape;428;p8"/>
              <p:cNvGrpSpPr/>
              <p:nvPr/>
            </p:nvGrpSpPr>
            <p:grpSpPr>
              <a:xfrm>
                <a:off x="1314182" y="3832530"/>
                <a:ext cx="1967679" cy="842771"/>
                <a:chOff x="1640025" y="2265275"/>
                <a:chExt cx="1079600" cy="462375"/>
              </a:xfrm>
            </p:grpSpPr>
            <p:sp>
              <p:nvSpPr>
                <p:cNvPr id="429" name="Google Shape;429;p8"/>
                <p:cNvSpPr/>
                <p:nvPr/>
              </p:nvSpPr>
              <p:spPr>
                <a:xfrm>
                  <a:off x="2469600" y="2571325"/>
                  <a:ext cx="60225" cy="156325"/>
                </a:xfrm>
                <a:custGeom>
                  <a:rect b="b" l="l" r="r" t="t"/>
                  <a:pathLst>
                    <a:path extrusionOk="0" h="6253" w="2409">
                      <a:moveTo>
                        <a:pt x="2263" y="1"/>
                      </a:moveTo>
                      <a:lnTo>
                        <a:pt x="2088" y="166"/>
                      </a:lnTo>
                      <a:cubicBezTo>
                        <a:pt x="1972" y="952"/>
                        <a:pt x="1399" y="1622"/>
                        <a:pt x="535" y="1884"/>
                      </a:cubicBezTo>
                      <a:lnTo>
                        <a:pt x="496" y="622"/>
                      </a:lnTo>
                      <a:lnTo>
                        <a:pt x="59" y="622"/>
                      </a:lnTo>
                      <a:lnTo>
                        <a:pt x="1" y="6253"/>
                      </a:lnTo>
                      <a:lnTo>
                        <a:pt x="671" y="6253"/>
                      </a:lnTo>
                      <a:lnTo>
                        <a:pt x="545" y="2302"/>
                      </a:lnTo>
                      <a:cubicBezTo>
                        <a:pt x="2408" y="1574"/>
                        <a:pt x="2263" y="1"/>
                        <a:pt x="2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8"/>
                <p:cNvSpPr/>
                <p:nvPr/>
              </p:nvSpPr>
              <p:spPr>
                <a:xfrm>
                  <a:off x="2349700" y="2265275"/>
                  <a:ext cx="233775" cy="326050"/>
                </a:xfrm>
                <a:custGeom>
                  <a:rect b="b" l="l" r="r" t="t"/>
                  <a:pathLst>
                    <a:path extrusionOk="0" h="13042" w="9351">
                      <a:moveTo>
                        <a:pt x="5095" y="0"/>
                      </a:moveTo>
                      <a:cubicBezTo>
                        <a:pt x="4412" y="0"/>
                        <a:pt x="3748" y="394"/>
                        <a:pt x="3195" y="962"/>
                      </a:cubicBezTo>
                      <a:cubicBezTo>
                        <a:pt x="2574" y="1583"/>
                        <a:pt x="2088" y="2398"/>
                        <a:pt x="1603" y="3194"/>
                      </a:cubicBezTo>
                      <a:cubicBezTo>
                        <a:pt x="1146" y="3961"/>
                        <a:pt x="748" y="4825"/>
                        <a:pt x="506" y="5757"/>
                      </a:cubicBezTo>
                      <a:cubicBezTo>
                        <a:pt x="1" y="7651"/>
                        <a:pt x="496" y="9563"/>
                        <a:pt x="1719" y="11117"/>
                      </a:cubicBezTo>
                      <a:cubicBezTo>
                        <a:pt x="2146" y="11660"/>
                        <a:pt x="2680" y="12155"/>
                        <a:pt x="3292" y="12505"/>
                      </a:cubicBezTo>
                      <a:cubicBezTo>
                        <a:pt x="3797" y="12786"/>
                        <a:pt x="4360" y="12981"/>
                        <a:pt x="4962" y="13029"/>
                      </a:cubicBezTo>
                      <a:cubicBezTo>
                        <a:pt x="5067" y="13038"/>
                        <a:pt x="5174" y="13042"/>
                        <a:pt x="5280" y="13042"/>
                      </a:cubicBezTo>
                      <a:cubicBezTo>
                        <a:pt x="5779" y="13042"/>
                        <a:pt x="6280" y="12946"/>
                        <a:pt x="6729" y="12738"/>
                      </a:cubicBezTo>
                      <a:cubicBezTo>
                        <a:pt x="7913" y="12204"/>
                        <a:pt x="8573" y="10893"/>
                        <a:pt x="8913" y="9738"/>
                      </a:cubicBezTo>
                      <a:cubicBezTo>
                        <a:pt x="9263" y="8563"/>
                        <a:pt x="9350" y="7301"/>
                        <a:pt x="9253" y="6097"/>
                      </a:cubicBezTo>
                      <a:cubicBezTo>
                        <a:pt x="9137" y="4767"/>
                        <a:pt x="8603" y="3554"/>
                        <a:pt x="7991" y="2515"/>
                      </a:cubicBezTo>
                      <a:cubicBezTo>
                        <a:pt x="7428" y="1544"/>
                        <a:pt x="6641" y="476"/>
                        <a:pt x="5748" y="127"/>
                      </a:cubicBezTo>
                      <a:cubicBezTo>
                        <a:pt x="5531" y="40"/>
                        <a:pt x="5312" y="0"/>
                        <a:pt x="5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8"/>
                <p:cNvSpPr/>
                <p:nvPr/>
              </p:nvSpPr>
              <p:spPr>
                <a:xfrm>
                  <a:off x="2349700" y="2271575"/>
                  <a:ext cx="226975" cy="319750"/>
                </a:xfrm>
                <a:custGeom>
                  <a:rect b="b" l="l" r="r" t="t"/>
                  <a:pathLst>
                    <a:path extrusionOk="0" h="12790" w="9079">
                      <a:moveTo>
                        <a:pt x="4127" y="1"/>
                      </a:moveTo>
                      <a:cubicBezTo>
                        <a:pt x="3787" y="176"/>
                        <a:pt x="3477" y="418"/>
                        <a:pt x="3195" y="710"/>
                      </a:cubicBezTo>
                      <a:cubicBezTo>
                        <a:pt x="2574" y="1331"/>
                        <a:pt x="2088" y="2146"/>
                        <a:pt x="1603" y="2942"/>
                      </a:cubicBezTo>
                      <a:cubicBezTo>
                        <a:pt x="1146" y="3709"/>
                        <a:pt x="748" y="4573"/>
                        <a:pt x="506" y="5505"/>
                      </a:cubicBezTo>
                      <a:cubicBezTo>
                        <a:pt x="1" y="7399"/>
                        <a:pt x="496" y="9311"/>
                        <a:pt x="1719" y="10865"/>
                      </a:cubicBezTo>
                      <a:cubicBezTo>
                        <a:pt x="2146" y="11408"/>
                        <a:pt x="2680" y="11903"/>
                        <a:pt x="3292" y="12253"/>
                      </a:cubicBezTo>
                      <a:cubicBezTo>
                        <a:pt x="3797" y="12534"/>
                        <a:pt x="4360" y="12729"/>
                        <a:pt x="4962" y="12777"/>
                      </a:cubicBezTo>
                      <a:cubicBezTo>
                        <a:pt x="5067" y="12786"/>
                        <a:pt x="5174" y="12790"/>
                        <a:pt x="5280" y="12790"/>
                      </a:cubicBezTo>
                      <a:cubicBezTo>
                        <a:pt x="5779" y="12790"/>
                        <a:pt x="6280" y="12694"/>
                        <a:pt x="6729" y="12486"/>
                      </a:cubicBezTo>
                      <a:cubicBezTo>
                        <a:pt x="7913" y="11952"/>
                        <a:pt x="8573" y="10641"/>
                        <a:pt x="8913" y="9486"/>
                      </a:cubicBezTo>
                      <a:cubicBezTo>
                        <a:pt x="8972" y="9272"/>
                        <a:pt x="9030" y="9039"/>
                        <a:pt x="9078" y="8816"/>
                      </a:cubicBezTo>
                      <a:lnTo>
                        <a:pt x="9078" y="8816"/>
                      </a:lnTo>
                      <a:cubicBezTo>
                        <a:pt x="8933" y="8952"/>
                        <a:pt x="8777" y="9078"/>
                        <a:pt x="8603" y="9175"/>
                      </a:cubicBezTo>
                      <a:cubicBezTo>
                        <a:pt x="8156" y="9437"/>
                        <a:pt x="7632" y="9564"/>
                        <a:pt x="7107" y="9573"/>
                      </a:cubicBezTo>
                      <a:cubicBezTo>
                        <a:pt x="7087" y="9574"/>
                        <a:pt x="7067" y="9574"/>
                        <a:pt x="7047" y="9574"/>
                      </a:cubicBezTo>
                      <a:cubicBezTo>
                        <a:pt x="6545" y="9574"/>
                        <a:pt x="6070" y="9459"/>
                        <a:pt x="5622" y="9263"/>
                      </a:cubicBezTo>
                      <a:cubicBezTo>
                        <a:pt x="5069" y="9010"/>
                        <a:pt x="4574" y="8632"/>
                        <a:pt x="4156" y="8195"/>
                      </a:cubicBezTo>
                      <a:cubicBezTo>
                        <a:pt x="2981" y="6971"/>
                        <a:pt x="2389" y="5370"/>
                        <a:pt x="2661" y="3700"/>
                      </a:cubicBezTo>
                      <a:cubicBezTo>
                        <a:pt x="2797" y="2874"/>
                        <a:pt x="3069" y="2098"/>
                        <a:pt x="3399" y="1409"/>
                      </a:cubicBezTo>
                      <a:cubicBezTo>
                        <a:pt x="3622" y="923"/>
                        <a:pt x="3855" y="447"/>
                        <a:pt x="4127" y="1"/>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8"/>
                <p:cNvSpPr/>
                <p:nvPr/>
              </p:nvSpPr>
              <p:spPr>
                <a:xfrm>
                  <a:off x="2408700" y="2274500"/>
                  <a:ext cx="13125" cy="20650"/>
                </a:xfrm>
                <a:custGeom>
                  <a:rect b="b" l="l" r="r" t="t"/>
                  <a:pathLst>
                    <a:path extrusionOk="0" h="826" w="525">
                      <a:moveTo>
                        <a:pt x="126" y="0"/>
                      </a:moveTo>
                      <a:cubicBezTo>
                        <a:pt x="126" y="0"/>
                        <a:pt x="0" y="233"/>
                        <a:pt x="78" y="457"/>
                      </a:cubicBezTo>
                      <a:cubicBezTo>
                        <a:pt x="155" y="690"/>
                        <a:pt x="408" y="826"/>
                        <a:pt x="408" y="826"/>
                      </a:cubicBezTo>
                      <a:cubicBezTo>
                        <a:pt x="408" y="826"/>
                        <a:pt x="524" y="602"/>
                        <a:pt x="447" y="369"/>
                      </a:cubicBezTo>
                      <a:cubicBezTo>
                        <a:pt x="369" y="136"/>
                        <a:pt x="126" y="0"/>
                        <a:pt x="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8"/>
                <p:cNvSpPr/>
                <p:nvPr/>
              </p:nvSpPr>
              <p:spPr>
                <a:xfrm>
                  <a:off x="2383450" y="2289675"/>
                  <a:ext cx="31100" cy="13025"/>
                </a:xfrm>
                <a:custGeom>
                  <a:rect b="b" l="l" r="r" t="t"/>
                  <a:pathLst>
                    <a:path extrusionOk="0" h="521" w="1244">
                      <a:moveTo>
                        <a:pt x="514" y="1"/>
                      </a:moveTo>
                      <a:cubicBezTo>
                        <a:pt x="229" y="1"/>
                        <a:pt x="0" y="151"/>
                        <a:pt x="0" y="151"/>
                      </a:cubicBezTo>
                      <a:cubicBezTo>
                        <a:pt x="0" y="151"/>
                        <a:pt x="243" y="442"/>
                        <a:pt x="583" y="510"/>
                      </a:cubicBezTo>
                      <a:cubicBezTo>
                        <a:pt x="628" y="517"/>
                        <a:pt x="673" y="521"/>
                        <a:pt x="717" y="521"/>
                      </a:cubicBezTo>
                      <a:cubicBezTo>
                        <a:pt x="1008" y="521"/>
                        <a:pt x="1243" y="374"/>
                        <a:pt x="1243" y="374"/>
                      </a:cubicBezTo>
                      <a:cubicBezTo>
                        <a:pt x="1243" y="374"/>
                        <a:pt x="1000" y="73"/>
                        <a:pt x="661" y="15"/>
                      </a:cubicBezTo>
                      <a:cubicBezTo>
                        <a:pt x="611" y="5"/>
                        <a:pt x="561" y="1"/>
                        <a:pt x="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8"/>
                <p:cNvSpPr/>
                <p:nvPr/>
              </p:nvSpPr>
              <p:spPr>
                <a:xfrm>
                  <a:off x="2502850" y="2591950"/>
                  <a:ext cx="6600" cy="12175"/>
                </a:xfrm>
                <a:custGeom>
                  <a:rect b="b" l="l" r="r" t="t"/>
                  <a:pathLst>
                    <a:path extrusionOk="0" h="487" w="264">
                      <a:moveTo>
                        <a:pt x="166" y="1"/>
                      </a:moveTo>
                      <a:cubicBezTo>
                        <a:pt x="166" y="1"/>
                        <a:pt x="49" y="98"/>
                        <a:pt x="30" y="234"/>
                      </a:cubicBezTo>
                      <a:cubicBezTo>
                        <a:pt x="1" y="370"/>
                        <a:pt x="98" y="486"/>
                        <a:pt x="98" y="486"/>
                      </a:cubicBezTo>
                      <a:cubicBezTo>
                        <a:pt x="98" y="486"/>
                        <a:pt x="215" y="389"/>
                        <a:pt x="234" y="253"/>
                      </a:cubicBezTo>
                      <a:cubicBezTo>
                        <a:pt x="263" y="127"/>
                        <a:pt x="166" y="1"/>
                        <a:pt x="166"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8"/>
                <p:cNvSpPr/>
                <p:nvPr/>
              </p:nvSpPr>
              <p:spPr>
                <a:xfrm>
                  <a:off x="2515250" y="2595650"/>
                  <a:ext cx="29375" cy="14250"/>
                </a:xfrm>
                <a:custGeom>
                  <a:rect b="b" l="l" r="r" t="t"/>
                  <a:pathLst>
                    <a:path extrusionOk="0" h="570" w="1175">
                      <a:moveTo>
                        <a:pt x="811" y="1"/>
                      </a:moveTo>
                      <a:cubicBezTo>
                        <a:pt x="709" y="1"/>
                        <a:pt x="596" y="15"/>
                        <a:pt x="485" y="57"/>
                      </a:cubicBezTo>
                      <a:cubicBezTo>
                        <a:pt x="155" y="183"/>
                        <a:pt x="0" y="513"/>
                        <a:pt x="0" y="513"/>
                      </a:cubicBezTo>
                      <a:cubicBezTo>
                        <a:pt x="0" y="513"/>
                        <a:pt x="160" y="569"/>
                        <a:pt x="364" y="569"/>
                      </a:cubicBezTo>
                      <a:cubicBezTo>
                        <a:pt x="466" y="569"/>
                        <a:pt x="579" y="555"/>
                        <a:pt x="689" y="513"/>
                      </a:cubicBezTo>
                      <a:cubicBezTo>
                        <a:pt x="1010" y="387"/>
                        <a:pt x="1175" y="57"/>
                        <a:pt x="1175" y="57"/>
                      </a:cubicBezTo>
                      <a:cubicBezTo>
                        <a:pt x="1175" y="57"/>
                        <a:pt x="1015" y="1"/>
                        <a:pt x="811"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8"/>
                <p:cNvSpPr/>
                <p:nvPr/>
              </p:nvSpPr>
              <p:spPr>
                <a:xfrm>
                  <a:off x="2096550" y="2464550"/>
                  <a:ext cx="307075" cy="263100"/>
                </a:xfrm>
                <a:custGeom>
                  <a:rect b="b" l="l" r="r" t="t"/>
                  <a:pathLst>
                    <a:path extrusionOk="0" h="10524" w="12283">
                      <a:moveTo>
                        <a:pt x="1" y="0"/>
                      </a:moveTo>
                      <a:lnTo>
                        <a:pt x="1" y="10524"/>
                      </a:lnTo>
                      <a:lnTo>
                        <a:pt x="12282" y="10524"/>
                      </a:lnTo>
                      <a:lnTo>
                        <a:pt x="122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8"/>
                <p:cNvSpPr/>
                <p:nvPr/>
              </p:nvSpPr>
              <p:spPr>
                <a:xfrm>
                  <a:off x="1896075" y="2353850"/>
                  <a:ext cx="200500" cy="373800"/>
                </a:xfrm>
                <a:custGeom>
                  <a:rect b="b" l="l" r="r" t="t"/>
                  <a:pathLst>
                    <a:path extrusionOk="0" h="14952" w="8020">
                      <a:moveTo>
                        <a:pt x="4010" y="1"/>
                      </a:moveTo>
                      <a:lnTo>
                        <a:pt x="1" y="4428"/>
                      </a:lnTo>
                      <a:lnTo>
                        <a:pt x="1" y="14952"/>
                      </a:lnTo>
                      <a:lnTo>
                        <a:pt x="8020" y="14952"/>
                      </a:lnTo>
                      <a:lnTo>
                        <a:pt x="8020" y="4428"/>
                      </a:lnTo>
                      <a:lnTo>
                        <a:pt x="4010"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8"/>
                <p:cNvSpPr/>
                <p:nvPr/>
              </p:nvSpPr>
              <p:spPr>
                <a:xfrm>
                  <a:off x="1996325" y="2353850"/>
                  <a:ext cx="407300" cy="110725"/>
                </a:xfrm>
                <a:custGeom>
                  <a:rect b="b" l="l" r="r" t="t"/>
                  <a:pathLst>
                    <a:path extrusionOk="0" h="4429" w="16292">
                      <a:moveTo>
                        <a:pt x="0" y="1"/>
                      </a:moveTo>
                      <a:lnTo>
                        <a:pt x="4010" y="4428"/>
                      </a:lnTo>
                      <a:lnTo>
                        <a:pt x="16291" y="4428"/>
                      </a:lnTo>
                      <a:lnTo>
                        <a:pt x="122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8"/>
                <p:cNvSpPr/>
                <p:nvPr/>
              </p:nvSpPr>
              <p:spPr>
                <a:xfrm>
                  <a:off x="192447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8"/>
                <p:cNvSpPr/>
                <p:nvPr/>
              </p:nvSpPr>
              <p:spPr>
                <a:xfrm>
                  <a:off x="2019625" y="2499250"/>
                  <a:ext cx="48575" cy="59725"/>
                </a:xfrm>
                <a:custGeom>
                  <a:rect b="b" l="l" r="r" t="t"/>
                  <a:pathLst>
                    <a:path extrusionOk="0" h="2389" w="1943">
                      <a:moveTo>
                        <a:pt x="0" y="0"/>
                      </a:moveTo>
                      <a:lnTo>
                        <a:pt x="0" y="2389"/>
                      </a:lnTo>
                      <a:lnTo>
                        <a:pt x="1942" y="2389"/>
                      </a:lnTo>
                      <a:lnTo>
                        <a:pt x="194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8"/>
                <p:cNvSpPr/>
                <p:nvPr/>
              </p:nvSpPr>
              <p:spPr>
                <a:xfrm>
                  <a:off x="1924475"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8"/>
                <p:cNvSpPr/>
                <p:nvPr/>
              </p:nvSpPr>
              <p:spPr>
                <a:xfrm>
                  <a:off x="2019625" y="2617925"/>
                  <a:ext cx="48575" cy="59500"/>
                </a:xfrm>
                <a:custGeom>
                  <a:rect b="b" l="l" r="r" t="t"/>
                  <a:pathLst>
                    <a:path extrusionOk="0" h="2380" w="1943">
                      <a:moveTo>
                        <a:pt x="0" y="1"/>
                      </a:moveTo>
                      <a:lnTo>
                        <a:pt x="0" y="2379"/>
                      </a:lnTo>
                      <a:lnTo>
                        <a:pt x="1942" y="2379"/>
                      </a:lnTo>
                      <a:lnTo>
                        <a:pt x="19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8"/>
                <p:cNvSpPr/>
                <p:nvPr/>
              </p:nvSpPr>
              <p:spPr>
                <a:xfrm>
                  <a:off x="213077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8"/>
                <p:cNvSpPr/>
                <p:nvPr/>
              </p:nvSpPr>
              <p:spPr>
                <a:xfrm>
                  <a:off x="222592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8"/>
                <p:cNvSpPr/>
                <p:nvPr/>
              </p:nvSpPr>
              <p:spPr>
                <a:xfrm>
                  <a:off x="2321300"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8"/>
                <p:cNvSpPr/>
                <p:nvPr/>
              </p:nvSpPr>
              <p:spPr>
                <a:xfrm>
                  <a:off x="2130775"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8"/>
                <p:cNvSpPr/>
                <p:nvPr/>
              </p:nvSpPr>
              <p:spPr>
                <a:xfrm>
                  <a:off x="2225925" y="2617925"/>
                  <a:ext cx="48325" cy="109725"/>
                </a:xfrm>
                <a:custGeom>
                  <a:rect b="b" l="l" r="r" t="t"/>
                  <a:pathLst>
                    <a:path extrusionOk="0" h="4389" w="1933">
                      <a:moveTo>
                        <a:pt x="1" y="1"/>
                      </a:moveTo>
                      <a:lnTo>
                        <a:pt x="1" y="4389"/>
                      </a:lnTo>
                      <a:lnTo>
                        <a:pt x="1933" y="438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8"/>
                <p:cNvSpPr/>
                <p:nvPr/>
              </p:nvSpPr>
              <p:spPr>
                <a:xfrm>
                  <a:off x="2321300"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8"/>
                <p:cNvSpPr/>
                <p:nvPr/>
              </p:nvSpPr>
              <p:spPr>
                <a:xfrm>
                  <a:off x="2139525" y="2333950"/>
                  <a:ext cx="33025" cy="82075"/>
                </a:xfrm>
                <a:custGeom>
                  <a:rect b="b" l="l" r="r" t="t"/>
                  <a:pathLst>
                    <a:path extrusionOk="0" h="3283" w="1321">
                      <a:moveTo>
                        <a:pt x="0" y="1"/>
                      </a:moveTo>
                      <a:lnTo>
                        <a:pt x="0" y="3282"/>
                      </a:lnTo>
                      <a:lnTo>
                        <a:pt x="1321" y="3282"/>
                      </a:lnTo>
                      <a:lnTo>
                        <a:pt x="132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8"/>
                <p:cNvSpPr/>
                <p:nvPr/>
              </p:nvSpPr>
              <p:spPr>
                <a:xfrm>
                  <a:off x="2119957" y="2333950"/>
                  <a:ext cx="20900" cy="82075"/>
                </a:xfrm>
                <a:custGeom>
                  <a:rect b="b" l="l" r="r" t="t"/>
                  <a:pathLst>
                    <a:path extrusionOk="0" h="3283" w="836">
                      <a:moveTo>
                        <a:pt x="0" y="1"/>
                      </a:moveTo>
                      <a:lnTo>
                        <a:pt x="0" y="2370"/>
                      </a:lnTo>
                      <a:lnTo>
                        <a:pt x="835" y="3282"/>
                      </a:lnTo>
                      <a:lnTo>
                        <a:pt x="8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8"/>
                <p:cNvSpPr/>
                <p:nvPr/>
              </p:nvSpPr>
              <p:spPr>
                <a:xfrm>
                  <a:off x="2585150" y="2568650"/>
                  <a:ext cx="86650" cy="159000"/>
                </a:xfrm>
                <a:custGeom>
                  <a:rect b="b" l="l" r="r" t="t"/>
                  <a:pathLst>
                    <a:path extrusionOk="0" h="6360" w="3466">
                      <a:moveTo>
                        <a:pt x="0" y="1"/>
                      </a:moveTo>
                      <a:lnTo>
                        <a:pt x="0" y="1"/>
                      </a:lnTo>
                      <a:cubicBezTo>
                        <a:pt x="146" y="2156"/>
                        <a:pt x="1612" y="2613"/>
                        <a:pt x="1612" y="2613"/>
                      </a:cubicBezTo>
                      <a:lnTo>
                        <a:pt x="1563" y="6360"/>
                      </a:lnTo>
                      <a:lnTo>
                        <a:pt x="2097" y="6360"/>
                      </a:lnTo>
                      <a:lnTo>
                        <a:pt x="1990" y="1943"/>
                      </a:lnTo>
                      <a:cubicBezTo>
                        <a:pt x="3466" y="1360"/>
                        <a:pt x="3350" y="118"/>
                        <a:pt x="3350" y="117"/>
                      </a:cubicBezTo>
                      <a:lnTo>
                        <a:pt x="3350" y="117"/>
                      </a:lnTo>
                      <a:lnTo>
                        <a:pt x="3223" y="244"/>
                      </a:lnTo>
                      <a:cubicBezTo>
                        <a:pt x="3126" y="875"/>
                        <a:pt x="2670" y="1399"/>
                        <a:pt x="1981" y="1613"/>
                      </a:cubicBezTo>
                      <a:lnTo>
                        <a:pt x="1961" y="603"/>
                      </a:lnTo>
                      <a:lnTo>
                        <a:pt x="1612" y="603"/>
                      </a:lnTo>
                      <a:lnTo>
                        <a:pt x="1612" y="2088"/>
                      </a:lnTo>
                      <a:cubicBezTo>
                        <a:pt x="388" y="1894"/>
                        <a:pt x="185" y="88"/>
                        <a:pt x="185" y="8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8"/>
                <p:cNvSpPr/>
                <p:nvPr/>
              </p:nvSpPr>
              <p:spPr>
                <a:xfrm>
                  <a:off x="2521550" y="2380700"/>
                  <a:ext cx="198075" cy="207175"/>
                </a:xfrm>
                <a:custGeom>
                  <a:rect b="b" l="l" r="r" t="t"/>
                  <a:pathLst>
                    <a:path extrusionOk="0" h="8287" w="7923">
                      <a:moveTo>
                        <a:pt x="4215" y="0"/>
                      </a:moveTo>
                      <a:cubicBezTo>
                        <a:pt x="3629" y="0"/>
                        <a:pt x="3061" y="253"/>
                        <a:pt x="2583" y="607"/>
                      </a:cubicBezTo>
                      <a:cubicBezTo>
                        <a:pt x="2059" y="1005"/>
                        <a:pt x="1641" y="1519"/>
                        <a:pt x="1224" y="2034"/>
                      </a:cubicBezTo>
                      <a:cubicBezTo>
                        <a:pt x="835" y="2519"/>
                        <a:pt x="496" y="3063"/>
                        <a:pt x="282" y="3655"/>
                      </a:cubicBezTo>
                      <a:cubicBezTo>
                        <a:pt x="30" y="4354"/>
                        <a:pt x="0" y="5169"/>
                        <a:pt x="350" y="5830"/>
                      </a:cubicBezTo>
                      <a:cubicBezTo>
                        <a:pt x="496" y="6121"/>
                        <a:pt x="719" y="6364"/>
                        <a:pt x="962" y="6587"/>
                      </a:cubicBezTo>
                      <a:cubicBezTo>
                        <a:pt x="1059" y="6674"/>
                        <a:pt x="1156" y="6771"/>
                        <a:pt x="1263" y="6859"/>
                      </a:cubicBezTo>
                      <a:cubicBezTo>
                        <a:pt x="1729" y="7237"/>
                        <a:pt x="2331" y="7635"/>
                        <a:pt x="2981" y="7917"/>
                      </a:cubicBezTo>
                      <a:cubicBezTo>
                        <a:pt x="3497" y="8140"/>
                        <a:pt x="4041" y="8286"/>
                        <a:pt x="4564" y="8286"/>
                      </a:cubicBezTo>
                      <a:cubicBezTo>
                        <a:pt x="5201" y="8286"/>
                        <a:pt x="5806" y="8069"/>
                        <a:pt x="6292" y="7509"/>
                      </a:cubicBezTo>
                      <a:cubicBezTo>
                        <a:pt x="7156" y="6509"/>
                        <a:pt x="7923" y="5247"/>
                        <a:pt x="7767" y="3869"/>
                      </a:cubicBezTo>
                      <a:cubicBezTo>
                        <a:pt x="7670" y="3024"/>
                        <a:pt x="7204" y="2257"/>
                        <a:pt x="6690" y="1597"/>
                      </a:cubicBezTo>
                      <a:cubicBezTo>
                        <a:pt x="6204" y="985"/>
                        <a:pt x="5534" y="306"/>
                        <a:pt x="4777" y="82"/>
                      </a:cubicBezTo>
                      <a:cubicBezTo>
                        <a:pt x="4589" y="26"/>
                        <a:pt x="4401" y="0"/>
                        <a:pt x="4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8"/>
                <p:cNvSpPr/>
                <p:nvPr/>
              </p:nvSpPr>
              <p:spPr>
                <a:xfrm>
                  <a:off x="2521550" y="2386875"/>
                  <a:ext cx="194200" cy="201000"/>
                </a:xfrm>
                <a:custGeom>
                  <a:rect b="b" l="l" r="r" t="t"/>
                  <a:pathLst>
                    <a:path extrusionOk="0" h="8040" w="7768">
                      <a:moveTo>
                        <a:pt x="3175" y="0"/>
                      </a:moveTo>
                      <a:lnTo>
                        <a:pt x="3175" y="0"/>
                      </a:lnTo>
                      <a:cubicBezTo>
                        <a:pt x="2971" y="97"/>
                        <a:pt x="2767" y="224"/>
                        <a:pt x="2583" y="360"/>
                      </a:cubicBezTo>
                      <a:cubicBezTo>
                        <a:pt x="2059" y="758"/>
                        <a:pt x="1641" y="1272"/>
                        <a:pt x="1224" y="1787"/>
                      </a:cubicBezTo>
                      <a:cubicBezTo>
                        <a:pt x="835" y="2272"/>
                        <a:pt x="496" y="2816"/>
                        <a:pt x="282" y="3408"/>
                      </a:cubicBezTo>
                      <a:cubicBezTo>
                        <a:pt x="30" y="4107"/>
                        <a:pt x="0" y="4922"/>
                        <a:pt x="350" y="5583"/>
                      </a:cubicBezTo>
                      <a:cubicBezTo>
                        <a:pt x="496" y="5874"/>
                        <a:pt x="719" y="6117"/>
                        <a:pt x="962" y="6340"/>
                      </a:cubicBezTo>
                      <a:cubicBezTo>
                        <a:pt x="1059" y="6427"/>
                        <a:pt x="1156" y="6524"/>
                        <a:pt x="1263" y="6612"/>
                      </a:cubicBezTo>
                      <a:cubicBezTo>
                        <a:pt x="1729" y="6990"/>
                        <a:pt x="2331" y="7388"/>
                        <a:pt x="2981" y="7670"/>
                      </a:cubicBezTo>
                      <a:cubicBezTo>
                        <a:pt x="3497" y="7893"/>
                        <a:pt x="4041" y="8039"/>
                        <a:pt x="4564" y="8039"/>
                      </a:cubicBezTo>
                      <a:cubicBezTo>
                        <a:pt x="5201" y="8039"/>
                        <a:pt x="5806" y="7822"/>
                        <a:pt x="6292" y="7262"/>
                      </a:cubicBezTo>
                      <a:cubicBezTo>
                        <a:pt x="7000" y="6447"/>
                        <a:pt x="7641" y="5447"/>
                        <a:pt x="7767" y="4359"/>
                      </a:cubicBezTo>
                      <a:lnTo>
                        <a:pt x="7767" y="4359"/>
                      </a:lnTo>
                      <a:cubicBezTo>
                        <a:pt x="7680" y="4466"/>
                        <a:pt x="7593" y="4573"/>
                        <a:pt x="7505" y="4670"/>
                      </a:cubicBezTo>
                      <a:cubicBezTo>
                        <a:pt x="7089" y="5150"/>
                        <a:pt x="6570" y="5337"/>
                        <a:pt x="6026" y="5337"/>
                      </a:cubicBezTo>
                      <a:cubicBezTo>
                        <a:pt x="5580" y="5337"/>
                        <a:pt x="5117" y="5212"/>
                        <a:pt x="4680" y="5020"/>
                      </a:cubicBezTo>
                      <a:cubicBezTo>
                        <a:pt x="4127" y="4787"/>
                        <a:pt x="3612" y="4437"/>
                        <a:pt x="3214" y="4117"/>
                      </a:cubicBezTo>
                      <a:cubicBezTo>
                        <a:pt x="3127" y="4039"/>
                        <a:pt x="3039" y="3961"/>
                        <a:pt x="2952" y="3884"/>
                      </a:cubicBezTo>
                      <a:cubicBezTo>
                        <a:pt x="2748" y="3699"/>
                        <a:pt x="2564" y="3486"/>
                        <a:pt x="2428" y="3233"/>
                      </a:cubicBezTo>
                      <a:cubicBezTo>
                        <a:pt x="2136" y="2670"/>
                        <a:pt x="2165" y="1981"/>
                        <a:pt x="2379" y="1379"/>
                      </a:cubicBezTo>
                      <a:cubicBezTo>
                        <a:pt x="2554" y="884"/>
                        <a:pt x="2845" y="418"/>
                        <a:pt x="3175" y="0"/>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8"/>
                <p:cNvSpPr/>
                <p:nvPr/>
              </p:nvSpPr>
              <p:spPr>
                <a:xfrm>
                  <a:off x="2568400" y="2583050"/>
                  <a:ext cx="17000" cy="7600"/>
                </a:xfrm>
                <a:custGeom>
                  <a:rect b="b" l="l" r="r" t="t"/>
                  <a:pathLst>
                    <a:path extrusionOk="0" h="304" w="680">
                      <a:moveTo>
                        <a:pt x="305" y="0"/>
                      </a:moveTo>
                      <a:cubicBezTo>
                        <a:pt x="146" y="0"/>
                        <a:pt x="0" y="95"/>
                        <a:pt x="0" y="95"/>
                      </a:cubicBezTo>
                      <a:cubicBezTo>
                        <a:pt x="0" y="95"/>
                        <a:pt x="107" y="260"/>
                        <a:pt x="301" y="299"/>
                      </a:cubicBezTo>
                      <a:cubicBezTo>
                        <a:pt x="322" y="302"/>
                        <a:pt x="342" y="303"/>
                        <a:pt x="363" y="303"/>
                      </a:cubicBezTo>
                      <a:cubicBezTo>
                        <a:pt x="526" y="303"/>
                        <a:pt x="680" y="211"/>
                        <a:pt x="680" y="211"/>
                      </a:cubicBezTo>
                      <a:cubicBezTo>
                        <a:pt x="680" y="211"/>
                        <a:pt x="563" y="37"/>
                        <a:pt x="379" y="7"/>
                      </a:cubicBezTo>
                      <a:cubicBezTo>
                        <a:pt x="354" y="2"/>
                        <a:pt x="329" y="0"/>
                        <a:pt x="305"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8"/>
                <p:cNvSpPr/>
                <p:nvPr/>
              </p:nvSpPr>
              <p:spPr>
                <a:xfrm>
                  <a:off x="2668150" y="2582875"/>
                  <a:ext cx="17250" cy="7775"/>
                </a:xfrm>
                <a:custGeom>
                  <a:rect b="b" l="l" r="r" t="t"/>
                  <a:pathLst>
                    <a:path extrusionOk="0" h="311" w="690">
                      <a:moveTo>
                        <a:pt x="390" y="0"/>
                      </a:moveTo>
                      <a:cubicBezTo>
                        <a:pt x="370" y="0"/>
                        <a:pt x="351" y="2"/>
                        <a:pt x="330" y="5"/>
                      </a:cubicBezTo>
                      <a:cubicBezTo>
                        <a:pt x="146" y="34"/>
                        <a:pt x="0" y="209"/>
                        <a:pt x="0" y="209"/>
                      </a:cubicBezTo>
                      <a:cubicBezTo>
                        <a:pt x="0" y="209"/>
                        <a:pt x="133" y="310"/>
                        <a:pt x="293" y="310"/>
                      </a:cubicBezTo>
                      <a:cubicBezTo>
                        <a:pt x="312" y="310"/>
                        <a:pt x="331" y="309"/>
                        <a:pt x="350" y="306"/>
                      </a:cubicBezTo>
                      <a:cubicBezTo>
                        <a:pt x="544" y="277"/>
                        <a:pt x="690" y="102"/>
                        <a:pt x="690" y="102"/>
                      </a:cubicBezTo>
                      <a:cubicBezTo>
                        <a:pt x="690" y="102"/>
                        <a:pt x="557" y="0"/>
                        <a:pt x="390"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8"/>
                <p:cNvSpPr/>
                <p:nvPr/>
              </p:nvSpPr>
              <p:spPr>
                <a:xfrm>
                  <a:off x="2570100" y="2592700"/>
                  <a:ext cx="16775" cy="19425"/>
                </a:xfrm>
                <a:custGeom>
                  <a:rect b="b" l="l" r="r" t="t"/>
                  <a:pathLst>
                    <a:path extrusionOk="0" h="777" w="671">
                      <a:moveTo>
                        <a:pt x="651" y="0"/>
                      </a:moveTo>
                      <a:cubicBezTo>
                        <a:pt x="651" y="0"/>
                        <a:pt x="350" y="58"/>
                        <a:pt x="175" y="272"/>
                      </a:cubicBezTo>
                      <a:cubicBezTo>
                        <a:pt x="0" y="486"/>
                        <a:pt x="20" y="777"/>
                        <a:pt x="20" y="777"/>
                      </a:cubicBezTo>
                      <a:cubicBezTo>
                        <a:pt x="20" y="777"/>
                        <a:pt x="321" y="719"/>
                        <a:pt x="495" y="505"/>
                      </a:cubicBezTo>
                      <a:cubicBezTo>
                        <a:pt x="670" y="291"/>
                        <a:pt x="651" y="0"/>
                        <a:pt x="651"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8"/>
                <p:cNvSpPr/>
                <p:nvPr/>
              </p:nvSpPr>
              <p:spPr>
                <a:xfrm>
                  <a:off x="1770350" y="2599975"/>
                  <a:ext cx="69675" cy="127675"/>
                </a:xfrm>
                <a:custGeom>
                  <a:rect b="b" l="l" r="r" t="t"/>
                  <a:pathLst>
                    <a:path extrusionOk="0" h="5107" w="2787">
                      <a:moveTo>
                        <a:pt x="1" y="0"/>
                      </a:moveTo>
                      <a:cubicBezTo>
                        <a:pt x="117" y="1728"/>
                        <a:pt x="1302" y="2097"/>
                        <a:pt x="1302" y="2097"/>
                      </a:cubicBezTo>
                      <a:lnTo>
                        <a:pt x="1263" y="5107"/>
                      </a:lnTo>
                      <a:lnTo>
                        <a:pt x="1690" y="5107"/>
                      </a:lnTo>
                      <a:lnTo>
                        <a:pt x="1603" y="1554"/>
                      </a:lnTo>
                      <a:cubicBezTo>
                        <a:pt x="2787" y="1088"/>
                        <a:pt x="2690" y="98"/>
                        <a:pt x="2690" y="97"/>
                      </a:cubicBezTo>
                      <a:lnTo>
                        <a:pt x="2690" y="97"/>
                      </a:lnTo>
                      <a:lnTo>
                        <a:pt x="2583" y="195"/>
                      </a:lnTo>
                      <a:cubicBezTo>
                        <a:pt x="2505" y="699"/>
                        <a:pt x="2146" y="1127"/>
                        <a:pt x="1593" y="1292"/>
                      </a:cubicBezTo>
                      <a:lnTo>
                        <a:pt x="1573" y="486"/>
                      </a:lnTo>
                      <a:lnTo>
                        <a:pt x="1292" y="486"/>
                      </a:lnTo>
                      <a:lnTo>
                        <a:pt x="1302" y="1680"/>
                      </a:lnTo>
                      <a:cubicBezTo>
                        <a:pt x="311" y="1525"/>
                        <a:pt x="146" y="68"/>
                        <a:pt x="146" y="68"/>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8"/>
                <p:cNvSpPr/>
                <p:nvPr/>
              </p:nvSpPr>
              <p:spPr>
                <a:xfrm>
                  <a:off x="1719375" y="2449100"/>
                  <a:ext cx="159000" cy="166350"/>
                </a:xfrm>
                <a:custGeom>
                  <a:rect b="b" l="l" r="r" t="t"/>
                  <a:pathLst>
                    <a:path extrusionOk="0" h="6654" w="6360">
                      <a:moveTo>
                        <a:pt x="3380" y="0"/>
                      </a:moveTo>
                      <a:cubicBezTo>
                        <a:pt x="2910" y="0"/>
                        <a:pt x="2453" y="204"/>
                        <a:pt x="2069" y="492"/>
                      </a:cubicBezTo>
                      <a:cubicBezTo>
                        <a:pt x="1651" y="802"/>
                        <a:pt x="1312" y="1220"/>
                        <a:pt x="981" y="1628"/>
                      </a:cubicBezTo>
                      <a:cubicBezTo>
                        <a:pt x="671" y="2016"/>
                        <a:pt x="399" y="2463"/>
                        <a:pt x="224" y="2929"/>
                      </a:cubicBezTo>
                      <a:cubicBezTo>
                        <a:pt x="20" y="3492"/>
                        <a:pt x="1" y="4142"/>
                        <a:pt x="273" y="4676"/>
                      </a:cubicBezTo>
                      <a:cubicBezTo>
                        <a:pt x="399" y="4909"/>
                        <a:pt x="574" y="5113"/>
                        <a:pt x="768" y="5288"/>
                      </a:cubicBezTo>
                      <a:cubicBezTo>
                        <a:pt x="846" y="5356"/>
                        <a:pt x="933" y="5433"/>
                        <a:pt x="1011" y="5501"/>
                      </a:cubicBezTo>
                      <a:cubicBezTo>
                        <a:pt x="1389" y="5812"/>
                        <a:pt x="1865" y="6132"/>
                        <a:pt x="2389" y="6356"/>
                      </a:cubicBezTo>
                      <a:cubicBezTo>
                        <a:pt x="2805" y="6535"/>
                        <a:pt x="3243" y="6654"/>
                        <a:pt x="3664" y="6654"/>
                      </a:cubicBezTo>
                      <a:cubicBezTo>
                        <a:pt x="4175" y="6654"/>
                        <a:pt x="4660" y="6479"/>
                        <a:pt x="5049" y="6026"/>
                      </a:cubicBezTo>
                      <a:cubicBezTo>
                        <a:pt x="5748" y="5230"/>
                        <a:pt x="6360" y="4210"/>
                        <a:pt x="6234" y="3103"/>
                      </a:cubicBezTo>
                      <a:cubicBezTo>
                        <a:pt x="6156" y="2424"/>
                        <a:pt x="5787" y="1812"/>
                        <a:pt x="5370" y="1278"/>
                      </a:cubicBezTo>
                      <a:cubicBezTo>
                        <a:pt x="4981" y="783"/>
                        <a:pt x="4447" y="239"/>
                        <a:pt x="3826" y="65"/>
                      </a:cubicBezTo>
                      <a:cubicBezTo>
                        <a:pt x="3677" y="20"/>
                        <a:pt x="3528" y="0"/>
                        <a:pt x="33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8"/>
                <p:cNvSpPr/>
                <p:nvPr/>
              </p:nvSpPr>
              <p:spPr>
                <a:xfrm>
                  <a:off x="1719375" y="2454100"/>
                  <a:ext cx="155850" cy="161350"/>
                </a:xfrm>
                <a:custGeom>
                  <a:rect b="b" l="l" r="r" t="t"/>
                  <a:pathLst>
                    <a:path extrusionOk="0" h="6454" w="6234">
                      <a:moveTo>
                        <a:pt x="2545" y="1"/>
                      </a:moveTo>
                      <a:lnTo>
                        <a:pt x="2545" y="1"/>
                      </a:lnTo>
                      <a:cubicBezTo>
                        <a:pt x="2380" y="78"/>
                        <a:pt x="2224" y="175"/>
                        <a:pt x="2069" y="292"/>
                      </a:cubicBezTo>
                      <a:cubicBezTo>
                        <a:pt x="1651" y="602"/>
                        <a:pt x="1312" y="1020"/>
                        <a:pt x="981" y="1428"/>
                      </a:cubicBezTo>
                      <a:cubicBezTo>
                        <a:pt x="671" y="1816"/>
                        <a:pt x="399" y="2263"/>
                        <a:pt x="224" y="2729"/>
                      </a:cubicBezTo>
                      <a:cubicBezTo>
                        <a:pt x="20" y="3292"/>
                        <a:pt x="1" y="3942"/>
                        <a:pt x="273" y="4476"/>
                      </a:cubicBezTo>
                      <a:cubicBezTo>
                        <a:pt x="399" y="4709"/>
                        <a:pt x="574" y="4913"/>
                        <a:pt x="768" y="5088"/>
                      </a:cubicBezTo>
                      <a:cubicBezTo>
                        <a:pt x="846" y="5156"/>
                        <a:pt x="933" y="5233"/>
                        <a:pt x="1011" y="5301"/>
                      </a:cubicBezTo>
                      <a:cubicBezTo>
                        <a:pt x="1389" y="5612"/>
                        <a:pt x="1865" y="5932"/>
                        <a:pt x="2389" y="6156"/>
                      </a:cubicBezTo>
                      <a:cubicBezTo>
                        <a:pt x="2805" y="6335"/>
                        <a:pt x="3243" y="6454"/>
                        <a:pt x="3664" y="6454"/>
                      </a:cubicBezTo>
                      <a:cubicBezTo>
                        <a:pt x="4175" y="6454"/>
                        <a:pt x="4660" y="6279"/>
                        <a:pt x="5049" y="5826"/>
                      </a:cubicBezTo>
                      <a:cubicBezTo>
                        <a:pt x="5622" y="5175"/>
                        <a:pt x="6137" y="4369"/>
                        <a:pt x="6234" y="3496"/>
                      </a:cubicBezTo>
                      <a:lnTo>
                        <a:pt x="6234" y="3496"/>
                      </a:lnTo>
                      <a:cubicBezTo>
                        <a:pt x="6166" y="3583"/>
                        <a:pt x="6088" y="3670"/>
                        <a:pt x="6020" y="3748"/>
                      </a:cubicBezTo>
                      <a:cubicBezTo>
                        <a:pt x="5689" y="4133"/>
                        <a:pt x="5272" y="4282"/>
                        <a:pt x="4834" y="4282"/>
                      </a:cubicBezTo>
                      <a:cubicBezTo>
                        <a:pt x="4475" y="4282"/>
                        <a:pt x="4102" y="4182"/>
                        <a:pt x="3748" y="4030"/>
                      </a:cubicBezTo>
                      <a:cubicBezTo>
                        <a:pt x="3312" y="3835"/>
                        <a:pt x="2894" y="3564"/>
                        <a:pt x="2583" y="3301"/>
                      </a:cubicBezTo>
                      <a:cubicBezTo>
                        <a:pt x="2506" y="3243"/>
                        <a:pt x="2438" y="3175"/>
                        <a:pt x="2370" y="3117"/>
                      </a:cubicBezTo>
                      <a:cubicBezTo>
                        <a:pt x="2205" y="2962"/>
                        <a:pt x="2049" y="2797"/>
                        <a:pt x="1952" y="2593"/>
                      </a:cubicBezTo>
                      <a:cubicBezTo>
                        <a:pt x="1710" y="2136"/>
                        <a:pt x="1739" y="1583"/>
                        <a:pt x="1904" y="1107"/>
                      </a:cubicBezTo>
                      <a:cubicBezTo>
                        <a:pt x="2049" y="700"/>
                        <a:pt x="2282" y="331"/>
                        <a:pt x="2545" y="1"/>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8"/>
                <p:cNvSpPr/>
                <p:nvPr/>
              </p:nvSpPr>
              <p:spPr>
                <a:xfrm>
                  <a:off x="1756775" y="2611475"/>
                  <a:ext cx="13850" cy="6125"/>
                </a:xfrm>
                <a:custGeom>
                  <a:rect b="b" l="l" r="r" t="t"/>
                  <a:pathLst>
                    <a:path extrusionOk="0" h="245" w="554">
                      <a:moveTo>
                        <a:pt x="250" y="1"/>
                      </a:moveTo>
                      <a:cubicBezTo>
                        <a:pt x="117" y="1"/>
                        <a:pt x="0" y="74"/>
                        <a:pt x="0" y="74"/>
                      </a:cubicBezTo>
                      <a:cubicBezTo>
                        <a:pt x="0" y="74"/>
                        <a:pt x="97" y="210"/>
                        <a:pt x="243" y="239"/>
                      </a:cubicBezTo>
                      <a:cubicBezTo>
                        <a:pt x="263" y="243"/>
                        <a:pt x="283" y="245"/>
                        <a:pt x="303" y="245"/>
                      </a:cubicBezTo>
                      <a:cubicBezTo>
                        <a:pt x="436" y="245"/>
                        <a:pt x="553" y="171"/>
                        <a:pt x="553" y="171"/>
                      </a:cubicBezTo>
                      <a:cubicBezTo>
                        <a:pt x="553" y="171"/>
                        <a:pt x="466" y="35"/>
                        <a:pt x="311" y="6"/>
                      </a:cubicBezTo>
                      <a:cubicBezTo>
                        <a:pt x="290" y="3"/>
                        <a:pt x="270" y="1"/>
                        <a:pt x="250"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8"/>
                <p:cNvSpPr/>
                <p:nvPr/>
              </p:nvSpPr>
              <p:spPr>
                <a:xfrm>
                  <a:off x="1837100" y="2611325"/>
                  <a:ext cx="13625" cy="6275"/>
                </a:xfrm>
                <a:custGeom>
                  <a:rect b="b" l="l" r="r" t="t"/>
                  <a:pathLst>
                    <a:path extrusionOk="0" h="251" w="545">
                      <a:moveTo>
                        <a:pt x="301" y="0"/>
                      </a:moveTo>
                      <a:cubicBezTo>
                        <a:pt x="288" y="0"/>
                        <a:pt x="276" y="1"/>
                        <a:pt x="263" y="3"/>
                      </a:cubicBezTo>
                      <a:cubicBezTo>
                        <a:pt x="117" y="32"/>
                        <a:pt x="1" y="168"/>
                        <a:pt x="1" y="168"/>
                      </a:cubicBezTo>
                      <a:cubicBezTo>
                        <a:pt x="1" y="168"/>
                        <a:pt x="98" y="250"/>
                        <a:pt x="228" y="250"/>
                      </a:cubicBezTo>
                      <a:cubicBezTo>
                        <a:pt x="245" y="250"/>
                        <a:pt x="263" y="249"/>
                        <a:pt x="282" y="245"/>
                      </a:cubicBezTo>
                      <a:cubicBezTo>
                        <a:pt x="428" y="226"/>
                        <a:pt x="544" y="90"/>
                        <a:pt x="544" y="90"/>
                      </a:cubicBezTo>
                      <a:cubicBezTo>
                        <a:pt x="544" y="90"/>
                        <a:pt x="438" y="0"/>
                        <a:pt x="301"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8"/>
                <p:cNvSpPr/>
                <p:nvPr/>
              </p:nvSpPr>
              <p:spPr>
                <a:xfrm>
                  <a:off x="1758225" y="2619400"/>
                  <a:ext cx="13375" cy="15550"/>
                </a:xfrm>
                <a:custGeom>
                  <a:rect b="b" l="l" r="r" t="t"/>
                  <a:pathLst>
                    <a:path extrusionOk="0" h="622" w="535">
                      <a:moveTo>
                        <a:pt x="525" y="0"/>
                      </a:moveTo>
                      <a:cubicBezTo>
                        <a:pt x="524" y="0"/>
                        <a:pt x="282" y="39"/>
                        <a:pt x="146" y="214"/>
                      </a:cubicBezTo>
                      <a:cubicBezTo>
                        <a:pt x="0" y="388"/>
                        <a:pt x="20" y="621"/>
                        <a:pt x="20" y="621"/>
                      </a:cubicBezTo>
                      <a:cubicBezTo>
                        <a:pt x="20" y="621"/>
                        <a:pt x="253" y="573"/>
                        <a:pt x="398" y="408"/>
                      </a:cubicBezTo>
                      <a:cubicBezTo>
                        <a:pt x="534" y="233"/>
                        <a:pt x="525" y="0"/>
                        <a:pt x="525"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8"/>
                <p:cNvSpPr/>
                <p:nvPr/>
              </p:nvSpPr>
              <p:spPr>
                <a:xfrm>
                  <a:off x="1640025" y="2674475"/>
                  <a:ext cx="442000" cy="8275"/>
                </a:xfrm>
                <a:custGeom>
                  <a:rect b="b" l="l" r="r" t="t"/>
                  <a:pathLst>
                    <a:path extrusionOk="0" h="331" w="17680">
                      <a:moveTo>
                        <a:pt x="0" y="1"/>
                      </a:moveTo>
                      <a:lnTo>
                        <a:pt x="0" y="331"/>
                      </a:lnTo>
                      <a:lnTo>
                        <a:pt x="17679" y="331"/>
                      </a:lnTo>
                      <a:lnTo>
                        <a:pt x="17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8"/>
                <p:cNvSpPr/>
                <p:nvPr/>
              </p:nvSpPr>
              <p:spPr>
                <a:xfrm>
                  <a:off x="1640025" y="2707725"/>
                  <a:ext cx="442000" cy="8275"/>
                </a:xfrm>
                <a:custGeom>
                  <a:rect b="b" l="l" r="r" t="t"/>
                  <a:pathLst>
                    <a:path extrusionOk="0" h="331" w="17680">
                      <a:moveTo>
                        <a:pt x="0" y="1"/>
                      </a:moveTo>
                      <a:lnTo>
                        <a:pt x="0" y="331"/>
                      </a:lnTo>
                      <a:lnTo>
                        <a:pt x="17679" y="331"/>
                      </a:lnTo>
                      <a:lnTo>
                        <a:pt x="17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8"/>
                <p:cNvSpPr/>
                <p:nvPr/>
              </p:nvSpPr>
              <p:spPr>
                <a:xfrm>
                  <a:off x="1646325" y="2654775"/>
                  <a:ext cx="17250" cy="72875"/>
                </a:xfrm>
                <a:custGeom>
                  <a:rect b="b" l="l" r="r" t="t"/>
                  <a:pathLst>
                    <a:path extrusionOk="0" h="2915" w="690">
                      <a:moveTo>
                        <a:pt x="347" y="0"/>
                      </a:moveTo>
                      <a:cubicBezTo>
                        <a:pt x="328" y="0"/>
                        <a:pt x="311" y="7"/>
                        <a:pt x="302" y="22"/>
                      </a:cubicBezTo>
                      <a:lnTo>
                        <a:pt x="20" y="371"/>
                      </a:lnTo>
                      <a:cubicBezTo>
                        <a:pt x="10"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8"/>
                <p:cNvSpPr/>
                <p:nvPr/>
              </p:nvSpPr>
              <p:spPr>
                <a:xfrm>
                  <a:off x="1675950" y="2654775"/>
                  <a:ext cx="17250" cy="72875"/>
                </a:xfrm>
                <a:custGeom>
                  <a:rect b="b" l="l" r="r" t="t"/>
                  <a:pathLst>
                    <a:path extrusionOk="0" h="2915" w="690">
                      <a:moveTo>
                        <a:pt x="344" y="0"/>
                      </a:moveTo>
                      <a:cubicBezTo>
                        <a:pt x="325" y="0"/>
                        <a:pt x="306" y="7"/>
                        <a:pt x="291" y="22"/>
                      </a:cubicBezTo>
                      <a:lnTo>
                        <a:pt x="10" y="371"/>
                      </a:lnTo>
                      <a:cubicBezTo>
                        <a:pt x="0" y="381"/>
                        <a:pt x="0" y="391"/>
                        <a:pt x="0" y="400"/>
                      </a:cubicBezTo>
                      <a:lnTo>
                        <a:pt x="0" y="2857"/>
                      </a:lnTo>
                      <a:cubicBezTo>
                        <a:pt x="0" y="2886"/>
                        <a:pt x="29" y="2915"/>
                        <a:pt x="58" y="2915"/>
                      </a:cubicBezTo>
                      <a:lnTo>
                        <a:pt x="621" y="2915"/>
                      </a:lnTo>
                      <a:cubicBezTo>
                        <a:pt x="660" y="2915"/>
                        <a:pt x="689" y="2886"/>
                        <a:pt x="689" y="2857"/>
                      </a:cubicBezTo>
                      <a:lnTo>
                        <a:pt x="689" y="400"/>
                      </a:lnTo>
                      <a:cubicBezTo>
                        <a:pt x="689" y="391"/>
                        <a:pt x="680" y="381"/>
                        <a:pt x="670" y="371"/>
                      </a:cubicBezTo>
                      <a:lnTo>
                        <a:pt x="388"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8"/>
                <p:cNvSpPr/>
                <p:nvPr/>
              </p:nvSpPr>
              <p:spPr>
                <a:xfrm>
                  <a:off x="1705300" y="2654775"/>
                  <a:ext cx="17275" cy="72875"/>
                </a:xfrm>
                <a:custGeom>
                  <a:rect b="b" l="l" r="r" t="t"/>
                  <a:pathLst>
                    <a:path extrusionOk="0" h="2915" w="691">
                      <a:moveTo>
                        <a:pt x="345" y="0"/>
                      </a:moveTo>
                      <a:cubicBezTo>
                        <a:pt x="326" y="0"/>
                        <a:pt x="307" y="7"/>
                        <a:pt x="292" y="22"/>
                      </a:cubicBezTo>
                      <a:lnTo>
                        <a:pt x="11" y="371"/>
                      </a:lnTo>
                      <a:cubicBezTo>
                        <a:pt x="11"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8"/>
                <p:cNvSpPr/>
                <p:nvPr/>
              </p:nvSpPr>
              <p:spPr>
                <a:xfrm>
                  <a:off x="1734925" y="2654775"/>
                  <a:ext cx="17250" cy="72875"/>
                </a:xfrm>
                <a:custGeom>
                  <a:rect b="b" l="l" r="r" t="t"/>
                  <a:pathLst>
                    <a:path extrusionOk="0" h="2915" w="690">
                      <a:moveTo>
                        <a:pt x="344" y="0"/>
                      </a:moveTo>
                      <a:cubicBezTo>
                        <a:pt x="325" y="0"/>
                        <a:pt x="306" y="7"/>
                        <a:pt x="292" y="22"/>
                      </a:cubicBezTo>
                      <a:lnTo>
                        <a:pt x="10" y="371"/>
                      </a:lnTo>
                      <a:cubicBezTo>
                        <a:pt x="0" y="381"/>
                        <a:pt x="0" y="391"/>
                        <a:pt x="0" y="400"/>
                      </a:cubicBezTo>
                      <a:lnTo>
                        <a:pt x="0" y="2857"/>
                      </a:lnTo>
                      <a:cubicBezTo>
                        <a:pt x="0" y="2886"/>
                        <a:pt x="20" y="2915"/>
                        <a:pt x="59" y="2915"/>
                      </a:cubicBezTo>
                      <a:lnTo>
                        <a:pt x="622" y="2915"/>
                      </a:lnTo>
                      <a:cubicBezTo>
                        <a:pt x="660" y="2915"/>
                        <a:pt x="690" y="2886"/>
                        <a:pt x="690" y="2857"/>
                      </a:cubicBezTo>
                      <a:lnTo>
                        <a:pt x="690" y="400"/>
                      </a:lnTo>
                      <a:cubicBezTo>
                        <a:pt x="690" y="391"/>
                        <a:pt x="680" y="381"/>
                        <a:pt x="670"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8"/>
                <p:cNvSpPr/>
                <p:nvPr/>
              </p:nvSpPr>
              <p:spPr>
                <a:xfrm>
                  <a:off x="1764275" y="2654775"/>
                  <a:ext cx="17275" cy="72875"/>
                </a:xfrm>
                <a:custGeom>
                  <a:rect b="b" l="l" r="r" t="t"/>
                  <a:pathLst>
                    <a:path extrusionOk="0" h="2915" w="691">
                      <a:moveTo>
                        <a:pt x="346" y="0"/>
                      </a:moveTo>
                      <a:cubicBezTo>
                        <a:pt x="326" y="0"/>
                        <a:pt x="307" y="7"/>
                        <a:pt x="292" y="22"/>
                      </a:cubicBezTo>
                      <a:lnTo>
                        <a:pt x="11"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1" y="371"/>
                      </a:cubicBezTo>
                      <a:lnTo>
                        <a:pt x="399" y="22"/>
                      </a:lnTo>
                      <a:cubicBezTo>
                        <a:pt x="384" y="7"/>
                        <a:pt x="365"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8"/>
                <p:cNvSpPr/>
                <p:nvPr/>
              </p:nvSpPr>
              <p:spPr>
                <a:xfrm>
                  <a:off x="1793425" y="2654825"/>
                  <a:ext cx="17500" cy="72825"/>
                </a:xfrm>
                <a:custGeom>
                  <a:rect b="b" l="l" r="r" t="t"/>
                  <a:pathLst>
                    <a:path extrusionOk="0" h="2913" w="700">
                      <a:moveTo>
                        <a:pt x="350" y="0"/>
                      </a:moveTo>
                      <a:cubicBezTo>
                        <a:pt x="330" y="0"/>
                        <a:pt x="311" y="0"/>
                        <a:pt x="301" y="20"/>
                      </a:cubicBezTo>
                      <a:lnTo>
                        <a:pt x="19" y="369"/>
                      </a:lnTo>
                      <a:cubicBezTo>
                        <a:pt x="10" y="379"/>
                        <a:pt x="0" y="389"/>
                        <a:pt x="0" y="398"/>
                      </a:cubicBezTo>
                      <a:lnTo>
                        <a:pt x="0" y="2855"/>
                      </a:lnTo>
                      <a:cubicBezTo>
                        <a:pt x="0" y="2884"/>
                        <a:pt x="29" y="2913"/>
                        <a:pt x="68" y="2913"/>
                      </a:cubicBezTo>
                      <a:lnTo>
                        <a:pt x="641" y="2913"/>
                      </a:lnTo>
                      <a:cubicBezTo>
                        <a:pt x="680" y="2913"/>
                        <a:pt x="699" y="2884"/>
                        <a:pt x="699" y="2855"/>
                      </a:cubicBezTo>
                      <a:lnTo>
                        <a:pt x="699" y="398"/>
                      </a:lnTo>
                      <a:cubicBezTo>
                        <a:pt x="699" y="389"/>
                        <a:pt x="699" y="379"/>
                        <a:pt x="689" y="369"/>
                      </a:cubicBezTo>
                      <a:lnTo>
                        <a:pt x="408" y="20"/>
                      </a:lnTo>
                      <a:cubicBezTo>
                        <a:pt x="398" y="0"/>
                        <a:pt x="37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8"/>
                <p:cNvSpPr/>
                <p:nvPr/>
              </p:nvSpPr>
              <p:spPr>
                <a:xfrm>
                  <a:off x="1823025" y="2654825"/>
                  <a:ext cx="17500" cy="72825"/>
                </a:xfrm>
                <a:custGeom>
                  <a:rect b="b" l="l" r="r" t="t"/>
                  <a:pathLst>
                    <a:path extrusionOk="0" h="2913" w="700">
                      <a:moveTo>
                        <a:pt x="350" y="0"/>
                      </a:moveTo>
                      <a:cubicBezTo>
                        <a:pt x="331" y="0"/>
                        <a:pt x="311" y="0"/>
                        <a:pt x="292" y="20"/>
                      </a:cubicBezTo>
                      <a:lnTo>
                        <a:pt x="10" y="369"/>
                      </a:lnTo>
                      <a:cubicBezTo>
                        <a:pt x="0" y="379"/>
                        <a:pt x="0" y="389"/>
                        <a:pt x="0" y="398"/>
                      </a:cubicBezTo>
                      <a:lnTo>
                        <a:pt x="0" y="2855"/>
                      </a:lnTo>
                      <a:cubicBezTo>
                        <a:pt x="0" y="2884"/>
                        <a:pt x="30" y="2913"/>
                        <a:pt x="59" y="2913"/>
                      </a:cubicBezTo>
                      <a:lnTo>
                        <a:pt x="631" y="2913"/>
                      </a:lnTo>
                      <a:cubicBezTo>
                        <a:pt x="670" y="2913"/>
                        <a:pt x="699" y="2884"/>
                        <a:pt x="699" y="2855"/>
                      </a:cubicBezTo>
                      <a:lnTo>
                        <a:pt x="699" y="398"/>
                      </a:lnTo>
                      <a:cubicBezTo>
                        <a:pt x="699" y="389"/>
                        <a:pt x="690"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8"/>
                <p:cNvSpPr/>
                <p:nvPr/>
              </p:nvSpPr>
              <p:spPr>
                <a:xfrm>
                  <a:off x="1852400"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89" y="369"/>
                      </a:cubicBezTo>
                      <a:lnTo>
                        <a:pt x="408" y="20"/>
                      </a:lnTo>
                      <a:cubicBezTo>
                        <a:pt x="398"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8"/>
                <p:cNvSpPr/>
                <p:nvPr/>
              </p:nvSpPr>
              <p:spPr>
                <a:xfrm>
                  <a:off x="1882000" y="2654825"/>
                  <a:ext cx="17500" cy="72825"/>
                </a:xfrm>
                <a:custGeom>
                  <a:rect b="b" l="l" r="r" t="t"/>
                  <a:pathLst>
                    <a:path extrusionOk="0" h="2913" w="700">
                      <a:moveTo>
                        <a:pt x="350" y="0"/>
                      </a:moveTo>
                      <a:cubicBezTo>
                        <a:pt x="331" y="0"/>
                        <a:pt x="311" y="0"/>
                        <a:pt x="292" y="20"/>
                      </a:cubicBezTo>
                      <a:lnTo>
                        <a:pt x="10" y="369"/>
                      </a:lnTo>
                      <a:cubicBezTo>
                        <a:pt x="1" y="379"/>
                        <a:pt x="1" y="389"/>
                        <a:pt x="1" y="398"/>
                      </a:cubicBezTo>
                      <a:lnTo>
                        <a:pt x="1" y="2855"/>
                      </a:lnTo>
                      <a:cubicBezTo>
                        <a:pt x="1" y="2884"/>
                        <a:pt x="30" y="2913"/>
                        <a:pt x="59" y="2913"/>
                      </a:cubicBezTo>
                      <a:lnTo>
                        <a:pt x="632" y="2913"/>
                      </a:lnTo>
                      <a:cubicBezTo>
                        <a:pt x="670" y="2913"/>
                        <a:pt x="700" y="2884"/>
                        <a:pt x="700" y="2855"/>
                      </a:cubicBezTo>
                      <a:lnTo>
                        <a:pt x="700" y="398"/>
                      </a:lnTo>
                      <a:cubicBezTo>
                        <a:pt x="700" y="389"/>
                        <a:pt x="690" y="379"/>
                        <a:pt x="680" y="369"/>
                      </a:cubicBezTo>
                      <a:lnTo>
                        <a:pt x="399" y="20"/>
                      </a:lnTo>
                      <a:cubicBezTo>
                        <a:pt x="389" y="0"/>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8"/>
                <p:cNvSpPr/>
                <p:nvPr/>
              </p:nvSpPr>
              <p:spPr>
                <a:xfrm>
                  <a:off x="1911375"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8"/>
                <p:cNvSpPr/>
                <p:nvPr/>
              </p:nvSpPr>
              <p:spPr>
                <a:xfrm>
                  <a:off x="1940975" y="2654775"/>
                  <a:ext cx="17275" cy="72875"/>
                </a:xfrm>
                <a:custGeom>
                  <a:rect b="b" l="l" r="r" t="t"/>
                  <a:pathLst>
                    <a:path extrusionOk="0" h="2915" w="691">
                      <a:moveTo>
                        <a:pt x="344" y="0"/>
                      </a:moveTo>
                      <a:cubicBezTo>
                        <a:pt x="326" y="0"/>
                        <a:pt x="307" y="7"/>
                        <a:pt x="292" y="22"/>
                      </a:cubicBezTo>
                      <a:lnTo>
                        <a:pt x="10" y="371"/>
                      </a:lnTo>
                      <a:cubicBezTo>
                        <a:pt x="1" y="381"/>
                        <a:pt x="1" y="391"/>
                        <a:pt x="1" y="400"/>
                      </a:cubicBezTo>
                      <a:lnTo>
                        <a:pt x="1" y="2857"/>
                      </a:lnTo>
                      <a:cubicBezTo>
                        <a:pt x="1" y="2886"/>
                        <a:pt x="20" y="2915"/>
                        <a:pt x="59" y="2915"/>
                      </a:cubicBezTo>
                      <a:lnTo>
                        <a:pt x="622" y="2915"/>
                      </a:lnTo>
                      <a:cubicBezTo>
                        <a:pt x="661" y="2915"/>
                        <a:pt x="690" y="2886"/>
                        <a:pt x="690" y="2857"/>
                      </a:cubicBezTo>
                      <a:lnTo>
                        <a:pt x="690" y="400"/>
                      </a:lnTo>
                      <a:cubicBezTo>
                        <a:pt x="690" y="391"/>
                        <a:pt x="680" y="381"/>
                        <a:pt x="671"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8"/>
                <p:cNvSpPr/>
                <p:nvPr/>
              </p:nvSpPr>
              <p:spPr>
                <a:xfrm>
                  <a:off x="1970350" y="2654775"/>
                  <a:ext cx="17250" cy="72875"/>
                </a:xfrm>
                <a:custGeom>
                  <a:rect b="b" l="l" r="r" t="t"/>
                  <a:pathLst>
                    <a:path extrusionOk="0" h="2915" w="690">
                      <a:moveTo>
                        <a:pt x="345" y="0"/>
                      </a:moveTo>
                      <a:cubicBezTo>
                        <a:pt x="326" y="0"/>
                        <a:pt x="306" y="7"/>
                        <a:pt x="292" y="22"/>
                      </a:cubicBezTo>
                      <a:lnTo>
                        <a:pt x="10" y="371"/>
                      </a:lnTo>
                      <a:cubicBezTo>
                        <a:pt x="10" y="381"/>
                        <a:pt x="1" y="391"/>
                        <a:pt x="1" y="400"/>
                      </a:cubicBezTo>
                      <a:lnTo>
                        <a:pt x="1" y="2857"/>
                      </a:lnTo>
                      <a:cubicBezTo>
                        <a:pt x="1" y="2886"/>
                        <a:pt x="30" y="2915"/>
                        <a:pt x="68"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8"/>
                <p:cNvSpPr/>
                <p:nvPr/>
              </p:nvSpPr>
              <p:spPr>
                <a:xfrm>
                  <a:off x="1999725" y="2654775"/>
                  <a:ext cx="17500" cy="72875"/>
                </a:xfrm>
                <a:custGeom>
                  <a:rect b="b" l="l" r="r" t="t"/>
                  <a:pathLst>
                    <a:path extrusionOk="0" h="2915" w="700">
                      <a:moveTo>
                        <a:pt x="350" y="0"/>
                      </a:moveTo>
                      <a:cubicBezTo>
                        <a:pt x="330" y="0"/>
                        <a:pt x="311" y="7"/>
                        <a:pt x="301" y="22"/>
                      </a:cubicBezTo>
                      <a:lnTo>
                        <a:pt x="20" y="371"/>
                      </a:lnTo>
                      <a:cubicBezTo>
                        <a:pt x="10" y="381"/>
                        <a:pt x="0" y="391"/>
                        <a:pt x="0" y="400"/>
                      </a:cubicBezTo>
                      <a:lnTo>
                        <a:pt x="0" y="2857"/>
                      </a:lnTo>
                      <a:cubicBezTo>
                        <a:pt x="0" y="2886"/>
                        <a:pt x="29" y="2915"/>
                        <a:pt x="68" y="2915"/>
                      </a:cubicBezTo>
                      <a:lnTo>
                        <a:pt x="631" y="2915"/>
                      </a:lnTo>
                      <a:cubicBezTo>
                        <a:pt x="670" y="2915"/>
                        <a:pt x="699" y="2886"/>
                        <a:pt x="699" y="2857"/>
                      </a:cubicBezTo>
                      <a:lnTo>
                        <a:pt x="699" y="400"/>
                      </a:lnTo>
                      <a:cubicBezTo>
                        <a:pt x="699" y="391"/>
                        <a:pt x="690" y="381"/>
                        <a:pt x="680" y="371"/>
                      </a:cubicBezTo>
                      <a:lnTo>
                        <a:pt x="398" y="22"/>
                      </a:lnTo>
                      <a:cubicBezTo>
                        <a:pt x="389" y="7"/>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8"/>
                <p:cNvSpPr/>
                <p:nvPr/>
              </p:nvSpPr>
              <p:spPr>
                <a:xfrm>
                  <a:off x="2029325" y="2654775"/>
                  <a:ext cx="17250" cy="72875"/>
                </a:xfrm>
                <a:custGeom>
                  <a:rect b="b" l="l" r="r" t="t"/>
                  <a:pathLst>
                    <a:path extrusionOk="0" h="2915" w="690">
                      <a:moveTo>
                        <a:pt x="345" y="0"/>
                      </a:moveTo>
                      <a:cubicBezTo>
                        <a:pt x="326" y="0"/>
                        <a:pt x="306" y="7"/>
                        <a:pt x="292" y="22"/>
                      </a:cubicBezTo>
                      <a:lnTo>
                        <a:pt x="10"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8"/>
                <p:cNvSpPr/>
                <p:nvPr/>
              </p:nvSpPr>
              <p:spPr>
                <a:xfrm>
                  <a:off x="2058700" y="2654775"/>
                  <a:ext cx="17250" cy="72875"/>
                </a:xfrm>
                <a:custGeom>
                  <a:rect b="b" l="l" r="r" t="t"/>
                  <a:pathLst>
                    <a:path extrusionOk="0" h="2915" w="690">
                      <a:moveTo>
                        <a:pt x="346" y="0"/>
                      </a:moveTo>
                      <a:cubicBezTo>
                        <a:pt x="328" y="0"/>
                        <a:pt x="311" y="7"/>
                        <a:pt x="301" y="22"/>
                      </a:cubicBezTo>
                      <a:lnTo>
                        <a:pt x="20" y="371"/>
                      </a:lnTo>
                      <a:cubicBezTo>
                        <a:pt x="10" y="381"/>
                        <a:pt x="0" y="391"/>
                        <a:pt x="0" y="400"/>
                      </a:cubicBezTo>
                      <a:lnTo>
                        <a:pt x="0" y="2857"/>
                      </a:lnTo>
                      <a:cubicBezTo>
                        <a:pt x="0" y="2886"/>
                        <a:pt x="30" y="2915"/>
                        <a:pt x="68" y="2915"/>
                      </a:cubicBezTo>
                      <a:lnTo>
                        <a:pt x="631" y="2915"/>
                      </a:lnTo>
                      <a:cubicBezTo>
                        <a:pt x="670" y="2915"/>
                        <a:pt x="690" y="2886"/>
                        <a:pt x="690" y="2857"/>
                      </a:cubicBezTo>
                      <a:lnTo>
                        <a:pt x="690" y="400"/>
                      </a:lnTo>
                      <a:cubicBezTo>
                        <a:pt x="690" y="391"/>
                        <a:pt x="690" y="381"/>
                        <a:pt x="680" y="371"/>
                      </a:cubicBezTo>
                      <a:lnTo>
                        <a:pt x="398" y="22"/>
                      </a:lnTo>
                      <a:cubicBezTo>
                        <a:pt x="384" y="7"/>
                        <a:pt x="364"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8"/>
                <p:cNvSpPr/>
                <p:nvPr/>
              </p:nvSpPr>
              <p:spPr>
                <a:xfrm>
                  <a:off x="2417900" y="2674475"/>
                  <a:ext cx="264825" cy="8275"/>
                </a:xfrm>
                <a:custGeom>
                  <a:rect b="b" l="l" r="r" t="t"/>
                  <a:pathLst>
                    <a:path extrusionOk="0" h="331" w="10593">
                      <a:moveTo>
                        <a:pt x="1" y="1"/>
                      </a:moveTo>
                      <a:lnTo>
                        <a:pt x="1" y="331"/>
                      </a:lnTo>
                      <a:lnTo>
                        <a:pt x="10593" y="331"/>
                      </a:lnTo>
                      <a:lnTo>
                        <a:pt x="105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8"/>
                <p:cNvSpPr/>
                <p:nvPr/>
              </p:nvSpPr>
              <p:spPr>
                <a:xfrm>
                  <a:off x="2417900" y="2707725"/>
                  <a:ext cx="264825" cy="8275"/>
                </a:xfrm>
                <a:custGeom>
                  <a:rect b="b" l="l" r="r" t="t"/>
                  <a:pathLst>
                    <a:path extrusionOk="0" h="331" w="10593">
                      <a:moveTo>
                        <a:pt x="1" y="1"/>
                      </a:moveTo>
                      <a:lnTo>
                        <a:pt x="1" y="331"/>
                      </a:lnTo>
                      <a:lnTo>
                        <a:pt x="10593" y="331"/>
                      </a:lnTo>
                      <a:lnTo>
                        <a:pt x="105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8"/>
                <p:cNvSpPr/>
                <p:nvPr/>
              </p:nvSpPr>
              <p:spPr>
                <a:xfrm>
                  <a:off x="2424475" y="2654775"/>
                  <a:ext cx="17250" cy="72875"/>
                </a:xfrm>
                <a:custGeom>
                  <a:rect b="b" l="l" r="r" t="t"/>
                  <a:pathLst>
                    <a:path extrusionOk="0" h="2915" w="690">
                      <a:moveTo>
                        <a:pt x="344" y="0"/>
                      </a:moveTo>
                      <a:cubicBezTo>
                        <a:pt x="325" y="0"/>
                        <a:pt x="306" y="7"/>
                        <a:pt x="291" y="22"/>
                      </a:cubicBezTo>
                      <a:lnTo>
                        <a:pt x="10" y="371"/>
                      </a:lnTo>
                      <a:cubicBezTo>
                        <a:pt x="0" y="381"/>
                        <a:pt x="0" y="391"/>
                        <a:pt x="0" y="400"/>
                      </a:cubicBezTo>
                      <a:lnTo>
                        <a:pt x="0" y="2857"/>
                      </a:lnTo>
                      <a:cubicBezTo>
                        <a:pt x="0" y="2886"/>
                        <a:pt x="29" y="2915"/>
                        <a:pt x="58" y="2915"/>
                      </a:cubicBezTo>
                      <a:lnTo>
                        <a:pt x="621" y="2915"/>
                      </a:lnTo>
                      <a:cubicBezTo>
                        <a:pt x="660" y="2915"/>
                        <a:pt x="689" y="2886"/>
                        <a:pt x="689" y="2857"/>
                      </a:cubicBezTo>
                      <a:lnTo>
                        <a:pt x="689" y="400"/>
                      </a:lnTo>
                      <a:cubicBezTo>
                        <a:pt x="689" y="391"/>
                        <a:pt x="680" y="381"/>
                        <a:pt x="670" y="371"/>
                      </a:cubicBezTo>
                      <a:lnTo>
                        <a:pt x="388"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8"/>
                <p:cNvSpPr/>
                <p:nvPr/>
              </p:nvSpPr>
              <p:spPr>
                <a:xfrm>
                  <a:off x="2453825" y="2654775"/>
                  <a:ext cx="17275" cy="72875"/>
                </a:xfrm>
                <a:custGeom>
                  <a:rect b="b" l="l" r="r" t="t"/>
                  <a:pathLst>
                    <a:path extrusionOk="0" h="2915" w="691">
                      <a:moveTo>
                        <a:pt x="347" y="0"/>
                      </a:moveTo>
                      <a:cubicBezTo>
                        <a:pt x="328" y="0"/>
                        <a:pt x="311" y="7"/>
                        <a:pt x="302" y="22"/>
                      </a:cubicBezTo>
                      <a:lnTo>
                        <a:pt x="11" y="371"/>
                      </a:lnTo>
                      <a:cubicBezTo>
                        <a:pt x="11"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8"/>
                <p:cNvSpPr/>
                <p:nvPr/>
              </p:nvSpPr>
              <p:spPr>
                <a:xfrm>
                  <a:off x="2483450" y="2654775"/>
                  <a:ext cx="17250" cy="72875"/>
                </a:xfrm>
                <a:custGeom>
                  <a:rect b="b" l="l" r="r" t="t"/>
                  <a:pathLst>
                    <a:path extrusionOk="0" h="2915" w="690">
                      <a:moveTo>
                        <a:pt x="344" y="0"/>
                      </a:moveTo>
                      <a:cubicBezTo>
                        <a:pt x="325" y="0"/>
                        <a:pt x="306" y="7"/>
                        <a:pt x="292" y="22"/>
                      </a:cubicBezTo>
                      <a:lnTo>
                        <a:pt x="10" y="371"/>
                      </a:lnTo>
                      <a:cubicBezTo>
                        <a:pt x="0" y="381"/>
                        <a:pt x="0" y="391"/>
                        <a:pt x="0" y="400"/>
                      </a:cubicBezTo>
                      <a:lnTo>
                        <a:pt x="0" y="2857"/>
                      </a:lnTo>
                      <a:cubicBezTo>
                        <a:pt x="0" y="2886"/>
                        <a:pt x="20" y="2915"/>
                        <a:pt x="59" y="2915"/>
                      </a:cubicBezTo>
                      <a:lnTo>
                        <a:pt x="622" y="2915"/>
                      </a:lnTo>
                      <a:cubicBezTo>
                        <a:pt x="660" y="2915"/>
                        <a:pt x="690" y="2886"/>
                        <a:pt x="690" y="2857"/>
                      </a:cubicBezTo>
                      <a:lnTo>
                        <a:pt x="690" y="400"/>
                      </a:lnTo>
                      <a:cubicBezTo>
                        <a:pt x="690" y="391"/>
                        <a:pt x="680" y="381"/>
                        <a:pt x="670"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8"/>
                <p:cNvSpPr/>
                <p:nvPr/>
              </p:nvSpPr>
              <p:spPr>
                <a:xfrm>
                  <a:off x="2512800" y="2654775"/>
                  <a:ext cx="17275" cy="72875"/>
                </a:xfrm>
                <a:custGeom>
                  <a:rect b="b" l="l" r="r" t="t"/>
                  <a:pathLst>
                    <a:path extrusionOk="0" h="2915" w="691">
                      <a:moveTo>
                        <a:pt x="346" y="0"/>
                      </a:moveTo>
                      <a:cubicBezTo>
                        <a:pt x="326" y="0"/>
                        <a:pt x="307" y="7"/>
                        <a:pt x="292" y="22"/>
                      </a:cubicBezTo>
                      <a:lnTo>
                        <a:pt x="11"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1" y="371"/>
                      </a:cubicBezTo>
                      <a:lnTo>
                        <a:pt x="399" y="22"/>
                      </a:lnTo>
                      <a:cubicBezTo>
                        <a:pt x="384" y="7"/>
                        <a:pt x="365"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8"/>
                <p:cNvSpPr/>
                <p:nvPr/>
              </p:nvSpPr>
              <p:spPr>
                <a:xfrm>
                  <a:off x="2542175" y="2654775"/>
                  <a:ext cx="17500" cy="72875"/>
                </a:xfrm>
                <a:custGeom>
                  <a:rect b="b" l="l" r="r" t="t"/>
                  <a:pathLst>
                    <a:path extrusionOk="0" h="2915" w="700">
                      <a:moveTo>
                        <a:pt x="350" y="0"/>
                      </a:moveTo>
                      <a:cubicBezTo>
                        <a:pt x="331" y="0"/>
                        <a:pt x="311" y="7"/>
                        <a:pt x="302" y="22"/>
                      </a:cubicBezTo>
                      <a:lnTo>
                        <a:pt x="20" y="371"/>
                      </a:lnTo>
                      <a:cubicBezTo>
                        <a:pt x="10" y="381"/>
                        <a:pt x="1" y="391"/>
                        <a:pt x="1" y="400"/>
                      </a:cubicBezTo>
                      <a:lnTo>
                        <a:pt x="1" y="2857"/>
                      </a:lnTo>
                      <a:cubicBezTo>
                        <a:pt x="1" y="2886"/>
                        <a:pt x="30" y="2915"/>
                        <a:pt x="69" y="2915"/>
                      </a:cubicBezTo>
                      <a:lnTo>
                        <a:pt x="632" y="2915"/>
                      </a:lnTo>
                      <a:cubicBezTo>
                        <a:pt x="671" y="2915"/>
                        <a:pt x="700" y="2886"/>
                        <a:pt x="700" y="2857"/>
                      </a:cubicBezTo>
                      <a:lnTo>
                        <a:pt x="700" y="400"/>
                      </a:lnTo>
                      <a:cubicBezTo>
                        <a:pt x="700" y="391"/>
                        <a:pt x="690" y="381"/>
                        <a:pt x="680" y="371"/>
                      </a:cubicBezTo>
                      <a:lnTo>
                        <a:pt x="399" y="22"/>
                      </a:lnTo>
                      <a:cubicBezTo>
                        <a:pt x="389" y="7"/>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8"/>
                <p:cNvSpPr/>
                <p:nvPr/>
              </p:nvSpPr>
              <p:spPr>
                <a:xfrm>
                  <a:off x="2571550" y="2654825"/>
                  <a:ext cx="17500" cy="72825"/>
                </a:xfrm>
                <a:custGeom>
                  <a:rect b="b" l="l" r="r" t="t"/>
                  <a:pathLst>
                    <a:path extrusionOk="0" h="2913" w="700">
                      <a:moveTo>
                        <a:pt x="350" y="0"/>
                      </a:moveTo>
                      <a:cubicBezTo>
                        <a:pt x="331" y="0"/>
                        <a:pt x="311" y="0"/>
                        <a:pt x="292" y="20"/>
                      </a:cubicBezTo>
                      <a:lnTo>
                        <a:pt x="10" y="369"/>
                      </a:lnTo>
                      <a:cubicBezTo>
                        <a:pt x="0" y="379"/>
                        <a:pt x="0" y="389"/>
                        <a:pt x="0" y="398"/>
                      </a:cubicBezTo>
                      <a:lnTo>
                        <a:pt x="0" y="2855"/>
                      </a:lnTo>
                      <a:cubicBezTo>
                        <a:pt x="0" y="2884"/>
                        <a:pt x="30" y="2913"/>
                        <a:pt x="59" y="2913"/>
                      </a:cubicBezTo>
                      <a:lnTo>
                        <a:pt x="631" y="2913"/>
                      </a:lnTo>
                      <a:cubicBezTo>
                        <a:pt x="670" y="2913"/>
                        <a:pt x="699" y="2884"/>
                        <a:pt x="699" y="2855"/>
                      </a:cubicBezTo>
                      <a:lnTo>
                        <a:pt x="699" y="398"/>
                      </a:lnTo>
                      <a:cubicBezTo>
                        <a:pt x="699" y="389"/>
                        <a:pt x="690"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8"/>
                <p:cNvSpPr/>
                <p:nvPr/>
              </p:nvSpPr>
              <p:spPr>
                <a:xfrm>
                  <a:off x="2600925"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80" y="2913"/>
                        <a:pt x="699" y="2884"/>
                        <a:pt x="699" y="2855"/>
                      </a:cubicBezTo>
                      <a:lnTo>
                        <a:pt x="699" y="398"/>
                      </a:lnTo>
                      <a:cubicBezTo>
                        <a:pt x="699" y="389"/>
                        <a:pt x="699" y="379"/>
                        <a:pt x="689" y="369"/>
                      </a:cubicBezTo>
                      <a:lnTo>
                        <a:pt x="408" y="20"/>
                      </a:lnTo>
                      <a:cubicBezTo>
                        <a:pt x="398"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8"/>
                <p:cNvSpPr/>
                <p:nvPr/>
              </p:nvSpPr>
              <p:spPr>
                <a:xfrm>
                  <a:off x="2630525" y="2654825"/>
                  <a:ext cx="17500" cy="72825"/>
                </a:xfrm>
                <a:custGeom>
                  <a:rect b="b" l="l" r="r" t="t"/>
                  <a:pathLst>
                    <a:path extrusionOk="0" h="2913" w="700">
                      <a:moveTo>
                        <a:pt x="350" y="0"/>
                      </a:moveTo>
                      <a:cubicBezTo>
                        <a:pt x="331" y="0"/>
                        <a:pt x="311" y="0"/>
                        <a:pt x="292" y="20"/>
                      </a:cubicBezTo>
                      <a:lnTo>
                        <a:pt x="10" y="369"/>
                      </a:lnTo>
                      <a:cubicBezTo>
                        <a:pt x="1" y="379"/>
                        <a:pt x="1" y="389"/>
                        <a:pt x="1" y="398"/>
                      </a:cubicBezTo>
                      <a:lnTo>
                        <a:pt x="1" y="2855"/>
                      </a:lnTo>
                      <a:cubicBezTo>
                        <a:pt x="1" y="2884"/>
                        <a:pt x="30" y="2913"/>
                        <a:pt x="59" y="2913"/>
                      </a:cubicBezTo>
                      <a:lnTo>
                        <a:pt x="632" y="2913"/>
                      </a:lnTo>
                      <a:cubicBezTo>
                        <a:pt x="670" y="2913"/>
                        <a:pt x="700" y="2884"/>
                        <a:pt x="700" y="2855"/>
                      </a:cubicBezTo>
                      <a:lnTo>
                        <a:pt x="700" y="398"/>
                      </a:lnTo>
                      <a:cubicBezTo>
                        <a:pt x="700" y="389"/>
                        <a:pt x="690" y="379"/>
                        <a:pt x="690" y="369"/>
                      </a:cubicBezTo>
                      <a:lnTo>
                        <a:pt x="399" y="20"/>
                      </a:lnTo>
                      <a:cubicBezTo>
                        <a:pt x="389" y="0"/>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8"/>
                <p:cNvSpPr/>
                <p:nvPr/>
              </p:nvSpPr>
              <p:spPr>
                <a:xfrm>
                  <a:off x="2659900"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1" name="Google Shape;491;p8"/>
            <p:cNvGrpSpPr/>
            <p:nvPr/>
          </p:nvGrpSpPr>
          <p:grpSpPr>
            <a:xfrm>
              <a:off x="-8500" y="4285834"/>
              <a:ext cx="2168949" cy="872912"/>
              <a:chOff x="0" y="4417525"/>
              <a:chExt cx="1803850" cy="725975"/>
            </a:xfrm>
          </p:grpSpPr>
          <p:sp>
            <p:nvSpPr>
              <p:cNvPr id="492" name="Google Shape;492;p8"/>
              <p:cNvSpPr/>
              <p:nvPr/>
            </p:nvSpPr>
            <p:spPr>
              <a:xfrm>
                <a:off x="0" y="4417525"/>
                <a:ext cx="1803850" cy="725975"/>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8"/>
              <p:cNvSpPr/>
              <p:nvPr/>
            </p:nvSpPr>
            <p:spPr>
              <a:xfrm>
                <a:off x="662125" y="4708775"/>
                <a:ext cx="190300" cy="173800"/>
              </a:xfrm>
              <a:custGeom>
                <a:rect b="b" l="l" r="r" t="t"/>
                <a:pathLst>
                  <a:path extrusionOk="0" h="6952" w="7612">
                    <a:moveTo>
                      <a:pt x="7592" y="0"/>
                    </a:moveTo>
                    <a:lnTo>
                      <a:pt x="7592" y="0"/>
                    </a:lnTo>
                    <a:cubicBezTo>
                      <a:pt x="5029" y="767"/>
                      <a:pt x="1359" y="3020"/>
                      <a:pt x="0" y="6952"/>
                    </a:cubicBezTo>
                    <a:cubicBezTo>
                      <a:pt x="2379" y="2272"/>
                      <a:pt x="7553" y="874"/>
                      <a:pt x="7553" y="874"/>
                    </a:cubicBezTo>
                    <a:cubicBezTo>
                      <a:pt x="7612" y="457"/>
                      <a:pt x="7602" y="272"/>
                      <a:pt x="7592" y="0"/>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8"/>
              <p:cNvSpPr/>
              <p:nvPr/>
            </p:nvSpPr>
            <p:spPr>
              <a:xfrm>
                <a:off x="1149975" y="4919675"/>
                <a:ext cx="82775" cy="136675"/>
              </a:xfrm>
              <a:custGeom>
                <a:rect b="b" l="l" r="r" t="t"/>
                <a:pathLst>
                  <a:path extrusionOk="0" h="5467" w="3311">
                    <a:moveTo>
                      <a:pt x="3058" y="1"/>
                    </a:moveTo>
                    <a:cubicBezTo>
                      <a:pt x="1272" y="1593"/>
                      <a:pt x="262" y="3108"/>
                      <a:pt x="0" y="5467"/>
                    </a:cubicBezTo>
                    <a:cubicBezTo>
                      <a:pt x="738" y="2603"/>
                      <a:pt x="3311" y="622"/>
                      <a:pt x="3311" y="622"/>
                    </a:cubicBezTo>
                    <a:lnTo>
                      <a:pt x="3058" y="1"/>
                    </a:ln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8"/>
              <p:cNvSpPr/>
              <p:nvPr/>
            </p:nvSpPr>
            <p:spPr>
              <a:xfrm>
                <a:off x="869400" y="4923325"/>
                <a:ext cx="91775" cy="220175"/>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8"/>
              <p:cNvSpPr/>
              <p:nvPr/>
            </p:nvSpPr>
            <p:spPr>
              <a:xfrm>
                <a:off x="238575" y="4621400"/>
                <a:ext cx="262650" cy="451225"/>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8"/>
              <p:cNvSpPr/>
              <p:nvPr/>
            </p:nvSpPr>
            <p:spPr>
              <a:xfrm>
                <a:off x="0" y="4793950"/>
                <a:ext cx="751450" cy="349550"/>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 name="Google Shape;498;p8"/>
            <p:cNvSpPr/>
            <p:nvPr/>
          </p:nvSpPr>
          <p:spPr>
            <a:xfrm>
              <a:off x="691263" y="4204286"/>
              <a:ext cx="222778" cy="14447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8"/>
            <p:cNvSpPr/>
            <p:nvPr/>
          </p:nvSpPr>
          <p:spPr>
            <a:xfrm flipH="1">
              <a:off x="4714338" y="4202598"/>
              <a:ext cx="222778" cy="14447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 name="Google Shape;500;p8"/>
            <p:cNvGrpSpPr/>
            <p:nvPr/>
          </p:nvGrpSpPr>
          <p:grpSpPr>
            <a:xfrm flipH="1">
              <a:off x="6883464" y="3489614"/>
              <a:ext cx="2317413" cy="725976"/>
              <a:chOff x="2359925" y="3495825"/>
              <a:chExt cx="1266000" cy="396600"/>
            </a:xfrm>
          </p:grpSpPr>
          <p:sp>
            <p:nvSpPr>
              <p:cNvPr id="501" name="Google Shape;501;p8"/>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8"/>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8"/>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8"/>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05" name="Shape 505"/>
        <p:cNvGrpSpPr/>
        <p:nvPr/>
      </p:nvGrpSpPr>
      <p:grpSpPr>
        <a:xfrm>
          <a:off x="0" y="0"/>
          <a:ext cx="0" cy="0"/>
          <a:chOff x="0" y="0"/>
          <a:chExt cx="0" cy="0"/>
        </a:xfrm>
      </p:grpSpPr>
      <p:sp>
        <p:nvSpPr>
          <p:cNvPr id="506" name="Google Shape;506;p9"/>
          <p:cNvSpPr txBox="1"/>
          <p:nvPr>
            <p:ph idx="1" type="subTitle"/>
          </p:nvPr>
        </p:nvSpPr>
        <p:spPr>
          <a:xfrm>
            <a:off x="720000" y="1421275"/>
            <a:ext cx="3597000" cy="253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507" name="Google Shape;507;p9"/>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08" name="Google Shape;508;p9"/>
          <p:cNvSpPr txBox="1"/>
          <p:nvPr>
            <p:ph idx="2" type="subTitle"/>
          </p:nvPr>
        </p:nvSpPr>
        <p:spPr>
          <a:xfrm>
            <a:off x="4826935" y="1421275"/>
            <a:ext cx="3597000" cy="253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509" name="Google Shape;509;p9"/>
          <p:cNvGrpSpPr/>
          <p:nvPr/>
        </p:nvGrpSpPr>
        <p:grpSpPr>
          <a:xfrm>
            <a:off x="-66873" y="3880377"/>
            <a:ext cx="9313151" cy="1995266"/>
            <a:chOff x="-66873" y="3880377"/>
            <a:chExt cx="9313151" cy="1995266"/>
          </a:xfrm>
        </p:grpSpPr>
        <p:grpSp>
          <p:nvGrpSpPr>
            <p:cNvPr id="510" name="Google Shape;510;p9"/>
            <p:cNvGrpSpPr/>
            <p:nvPr/>
          </p:nvGrpSpPr>
          <p:grpSpPr>
            <a:xfrm>
              <a:off x="-66873" y="3880377"/>
              <a:ext cx="9313151" cy="1351371"/>
              <a:chOff x="-66873" y="3880377"/>
              <a:chExt cx="9313151" cy="1351371"/>
            </a:xfrm>
          </p:grpSpPr>
          <p:grpSp>
            <p:nvGrpSpPr>
              <p:cNvPr id="511" name="Google Shape;511;p9"/>
              <p:cNvGrpSpPr/>
              <p:nvPr/>
            </p:nvGrpSpPr>
            <p:grpSpPr>
              <a:xfrm flipH="1" rot="-319721">
                <a:off x="4891928" y="4078962"/>
                <a:ext cx="4320225" cy="935963"/>
                <a:chOff x="4963752" y="4000536"/>
                <a:chExt cx="2501340" cy="541907"/>
              </a:xfrm>
            </p:grpSpPr>
            <p:sp>
              <p:nvSpPr>
                <p:cNvPr id="512" name="Google Shape;512;p9"/>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 name="Google Shape;513;p9"/>
                <p:cNvGrpSpPr/>
                <p:nvPr/>
              </p:nvGrpSpPr>
              <p:grpSpPr>
                <a:xfrm rot="-278360">
                  <a:off x="6533282" y="4037668"/>
                  <a:ext cx="925757" cy="187175"/>
                  <a:chOff x="1255200" y="4115196"/>
                  <a:chExt cx="828298" cy="167470"/>
                </a:xfrm>
              </p:grpSpPr>
              <p:sp>
                <p:nvSpPr>
                  <p:cNvPr id="514" name="Google Shape;514;p9"/>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9"/>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9"/>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9"/>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9"/>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9"/>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9"/>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9"/>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9"/>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9"/>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9"/>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9"/>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9"/>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9"/>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9"/>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9"/>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 name="Google Shape;530;p9"/>
                <p:cNvGrpSpPr/>
                <p:nvPr/>
              </p:nvGrpSpPr>
              <p:grpSpPr>
                <a:xfrm rot="-575426">
                  <a:off x="4977464" y="4241675"/>
                  <a:ext cx="824216" cy="233743"/>
                  <a:chOff x="2436564" y="2774658"/>
                  <a:chExt cx="737475" cy="209143"/>
                </a:xfrm>
              </p:grpSpPr>
              <p:sp>
                <p:nvSpPr>
                  <p:cNvPr id="531" name="Google Shape;531;p9"/>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9"/>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9"/>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9"/>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 name="Google Shape;536;p9"/>
                <p:cNvGrpSpPr/>
                <p:nvPr/>
              </p:nvGrpSpPr>
              <p:grpSpPr>
                <a:xfrm rot="-263875">
                  <a:off x="5836717" y="4098665"/>
                  <a:ext cx="813287" cy="233323"/>
                  <a:chOff x="2447923" y="2707800"/>
                  <a:chExt cx="727715" cy="208774"/>
                </a:xfrm>
              </p:grpSpPr>
              <p:sp>
                <p:nvSpPr>
                  <p:cNvPr id="537" name="Google Shape;537;p9"/>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9"/>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9"/>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9"/>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 name="Google Shape;542;p9"/>
              <p:cNvGrpSpPr/>
              <p:nvPr/>
            </p:nvGrpSpPr>
            <p:grpSpPr>
              <a:xfrm flipH="1" rot="-319721">
                <a:off x="-32747" y="4097200"/>
                <a:ext cx="4320225" cy="935963"/>
                <a:chOff x="4963752" y="4000536"/>
                <a:chExt cx="2501340" cy="541907"/>
              </a:xfrm>
            </p:grpSpPr>
            <p:sp>
              <p:nvSpPr>
                <p:cNvPr id="543" name="Google Shape;543;p9"/>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 name="Google Shape;544;p9"/>
                <p:cNvGrpSpPr/>
                <p:nvPr/>
              </p:nvGrpSpPr>
              <p:grpSpPr>
                <a:xfrm rot="-278360">
                  <a:off x="6533282" y="4037668"/>
                  <a:ext cx="925757" cy="187175"/>
                  <a:chOff x="1255200" y="4115196"/>
                  <a:chExt cx="828298" cy="167470"/>
                </a:xfrm>
              </p:grpSpPr>
              <p:sp>
                <p:nvSpPr>
                  <p:cNvPr id="545" name="Google Shape;545;p9"/>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9"/>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9"/>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9"/>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9"/>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9"/>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9"/>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9"/>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9"/>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9"/>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9"/>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9"/>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9"/>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9"/>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9"/>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9"/>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9"/>
                <p:cNvGrpSpPr/>
                <p:nvPr/>
              </p:nvGrpSpPr>
              <p:grpSpPr>
                <a:xfrm rot="-575426">
                  <a:off x="4977464" y="4241675"/>
                  <a:ext cx="824216" cy="233743"/>
                  <a:chOff x="2436564" y="2774658"/>
                  <a:chExt cx="737475" cy="209143"/>
                </a:xfrm>
              </p:grpSpPr>
              <p:sp>
                <p:nvSpPr>
                  <p:cNvPr id="562" name="Google Shape;562;p9"/>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9"/>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9"/>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9"/>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 name="Google Shape;567;p9"/>
                <p:cNvGrpSpPr/>
                <p:nvPr/>
              </p:nvGrpSpPr>
              <p:grpSpPr>
                <a:xfrm rot="-263875">
                  <a:off x="5836717" y="4098665"/>
                  <a:ext cx="813287" cy="233323"/>
                  <a:chOff x="2447923" y="2707800"/>
                  <a:chExt cx="727715" cy="208774"/>
                </a:xfrm>
              </p:grpSpPr>
              <p:sp>
                <p:nvSpPr>
                  <p:cNvPr id="568" name="Google Shape;568;p9"/>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9"/>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9"/>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9"/>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9"/>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3" name="Google Shape;573;p9"/>
            <p:cNvGrpSpPr/>
            <p:nvPr/>
          </p:nvGrpSpPr>
          <p:grpSpPr>
            <a:xfrm>
              <a:off x="-8493" y="4506275"/>
              <a:ext cx="9160937" cy="1282800"/>
              <a:chOff x="-8493" y="4506275"/>
              <a:chExt cx="9160937" cy="1282800"/>
            </a:xfrm>
          </p:grpSpPr>
          <p:sp>
            <p:nvSpPr>
              <p:cNvPr id="574" name="Google Shape;574;p9"/>
              <p:cNvSpPr/>
              <p:nvPr/>
            </p:nvSpPr>
            <p:spPr>
              <a:xfrm>
                <a:off x="-8493" y="4506275"/>
                <a:ext cx="9160937" cy="798050"/>
              </a:xfrm>
              <a:custGeom>
                <a:rect b="b" l="l" r="r" t="t"/>
                <a:pathLst>
                  <a:path extrusionOk="0" h="31922" w="121357">
                    <a:moveTo>
                      <a:pt x="63989" y="0"/>
                    </a:moveTo>
                    <a:cubicBezTo>
                      <a:pt x="43196" y="0"/>
                      <a:pt x="21836" y="754"/>
                      <a:pt x="1" y="2136"/>
                    </a:cubicBezTo>
                    <a:lnTo>
                      <a:pt x="1" y="31922"/>
                    </a:lnTo>
                    <a:lnTo>
                      <a:pt x="121357" y="31922"/>
                    </a:lnTo>
                    <a:lnTo>
                      <a:pt x="121357" y="2127"/>
                    </a:lnTo>
                    <a:cubicBezTo>
                      <a:pt x="102793" y="674"/>
                      <a:pt x="83644" y="0"/>
                      <a:pt x="63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9"/>
              <p:cNvSpPr/>
              <p:nvPr/>
            </p:nvSpPr>
            <p:spPr>
              <a:xfrm>
                <a:off x="-8493" y="4991025"/>
                <a:ext cx="9160937" cy="798050"/>
              </a:xfrm>
              <a:custGeom>
                <a:rect b="b" l="l" r="r" t="t"/>
                <a:pathLst>
                  <a:path extrusionOk="0" h="31922" w="121357">
                    <a:moveTo>
                      <a:pt x="63989" y="0"/>
                    </a:moveTo>
                    <a:cubicBezTo>
                      <a:pt x="43196" y="0"/>
                      <a:pt x="21836" y="754"/>
                      <a:pt x="1" y="2136"/>
                    </a:cubicBezTo>
                    <a:lnTo>
                      <a:pt x="1" y="31922"/>
                    </a:lnTo>
                    <a:lnTo>
                      <a:pt x="121357" y="31922"/>
                    </a:lnTo>
                    <a:lnTo>
                      <a:pt x="121357" y="2127"/>
                    </a:lnTo>
                    <a:cubicBezTo>
                      <a:pt x="102793" y="674"/>
                      <a:pt x="83644" y="0"/>
                      <a:pt x="6398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 name="Google Shape;576;p9"/>
            <p:cNvGrpSpPr/>
            <p:nvPr/>
          </p:nvGrpSpPr>
          <p:grpSpPr>
            <a:xfrm>
              <a:off x="-9472" y="4196738"/>
              <a:ext cx="3787078" cy="1530055"/>
              <a:chOff x="0" y="4196738"/>
              <a:chExt cx="3787078" cy="1530055"/>
            </a:xfrm>
          </p:grpSpPr>
          <p:sp>
            <p:nvSpPr>
              <p:cNvPr id="577" name="Google Shape;577;p9"/>
              <p:cNvSpPr/>
              <p:nvPr/>
            </p:nvSpPr>
            <p:spPr>
              <a:xfrm>
                <a:off x="0" y="4196738"/>
                <a:ext cx="3787078" cy="1271730"/>
              </a:xfrm>
              <a:custGeom>
                <a:rect b="b" l="l" r="r" t="t"/>
                <a:pathLst>
                  <a:path extrusionOk="0" h="16904" w="50340">
                    <a:moveTo>
                      <a:pt x="1" y="1"/>
                    </a:moveTo>
                    <a:lnTo>
                      <a:pt x="1" y="16903"/>
                    </a:lnTo>
                    <a:lnTo>
                      <a:pt x="50339" y="15224"/>
                    </a:lnTo>
                    <a:cubicBezTo>
                      <a:pt x="49145" y="13360"/>
                      <a:pt x="43630" y="11709"/>
                      <a:pt x="39339" y="10836"/>
                    </a:cubicBezTo>
                    <a:cubicBezTo>
                      <a:pt x="37029" y="10370"/>
                      <a:pt x="35495" y="8486"/>
                      <a:pt x="33466" y="8418"/>
                    </a:cubicBezTo>
                    <a:cubicBezTo>
                      <a:pt x="33381" y="8415"/>
                      <a:pt x="33298" y="8414"/>
                      <a:pt x="33214" y="8414"/>
                    </a:cubicBezTo>
                    <a:cubicBezTo>
                      <a:pt x="31612" y="8414"/>
                      <a:pt x="30132" y="8931"/>
                      <a:pt x="28582" y="9457"/>
                    </a:cubicBezTo>
                    <a:cubicBezTo>
                      <a:pt x="27802" y="9712"/>
                      <a:pt x="27006" y="9838"/>
                      <a:pt x="26210" y="9838"/>
                    </a:cubicBezTo>
                    <a:cubicBezTo>
                      <a:pt x="25916" y="9838"/>
                      <a:pt x="25623" y="9821"/>
                      <a:pt x="25330" y="9787"/>
                    </a:cubicBezTo>
                    <a:cubicBezTo>
                      <a:pt x="23204" y="9525"/>
                      <a:pt x="21699" y="7525"/>
                      <a:pt x="19718" y="6680"/>
                    </a:cubicBezTo>
                    <a:cubicBezTo>
                      <a:pt x="18612" y="6205"/>
                      <a:pt x="17485" y="5778"/>
                      <a:pt x="16330" y="5564"/>
                    </a:cubicBezTo>
                    <a:cubicBezTo>
                      <a:pt x="15165" y="5350"/>
                      <a:pt x="13981" y="5350"/>
                      <a:pt x="12864" y="4467"/>
                    </a:cubicBezTo>
                    <a:cubicBezTo>
                      <a:pt x="12253" y="3991"/>
                      <a:pt x="11680" y="3253"/>
                      <a:pt x="11049" y="2981"/>
                    </a:cubicBezTo>
                    <a:cubicBezTo>
                      <a:pt x="10787" y="2867"/>
                      <a:pt x="10523" y="2835"/>
                      <a:pt x="10258" y="2835"/>
                    </a:cubicBezTo>
                    <a:cubicBezTo>
                      <a:pt x="9928" y="2835"/>
                      <a:pt x="9596" y="2885"/>
                      <a:pt x="9267" y="2885"/>
                    </a:cubicBezTo>
                    <a:cubicBezTo>
                      <a:pt x="9077" y="2885"/>
                      <a:pt x="8887" y="2868"/>
                      <a:pt x="8699" y="2816"/>
                    </a:cubicBezTo>
                    <a:cubicBezTo>
                      <a:pt x="7835" y="2574"/>
                      <a:pt x="7039" y="1603"/>
                      <a:pt x="6195" y="1098"/>
                    </a:cubicBezTo>
                    <a:cubicBezTo>
                      <a:pt x="5364" y="603"/>
                      <a:pt x="4516" y="564"/>
                      <a:pt x="3665" y="564"/>
                    </a:cubicBezTo>
                    <a:cubicBezTo>
                      <a:pt x="3507" y="564"/>
                      <a:pt x="3348" y="566"/>
                      <a:pt x="3189" y="566"/>
                    </a:cubicBezTo>
                    <a:cubicBezTo>
                      <a:pt x="2897" y="566"/>
                      <a:pt x="2604" y="561"/>
                      <a:pt x="2311" y="535"/>
                    </a:cubicBezTo>
                    <a:cubicBezTo>
                      <a:pt x="1544" y="467"/>
                      <a:pt x="777" y="24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9"/>
              <p:cNvSpPr/>
              <p:nvPr/>
            </p:nvSpPr>
            <p:spPr>
              <a:xfrm>
                <a:off x="0" y="4455063"/>
                <a:ext cx="3787078" cy="1271730"/>
              </a:xfrm>
              <a:custGeom>
                <a:rect b="b" l="l" r="r" t="t"/>
                <a:pathLst>
                  <a:path extrusionOk="0" h="16904" w="50340">
                    <a:moveTo>
                      <a:pt x="1" y="1"/>
                    </a:moveTo>
                    <a:lnTo>
                      <a:pt x="1" y="16903"/>
                    </a:lnTo>
                    <a:lnTo>
                      <a:pt x="50339" y="15224"/>
                    </a:lnTo>
                    <a:cubicBezTo>
                      <a:pt x="49145" y="13360"/>
                      <a:pt x="43630" y="11709"/>
                      <a:pt x="39339" y="10836"/>
                    </a:cubicBezTo>
                    <a:cubicBezTo>
                      <a:pt x="37029" y="10370"/>
                      <a:pt x="35495" y="8486"/>
                      <a:pt x="33466" y="8418"/>
                    </a:cubicBezTo>
                    <a:cubicBezTo>
                      <a:pt x="33381" y="8415"/>
                      <a:pt x="33298" y="8414"/>
                      <a:pt x="33214" y="8414"/>
                    </a:cubicBezTo>
                    <a:cubicBezTo>
                      <a:pt x="31612" y="8414"/>
                      <a:pt x="30132" y="8931"/>
                      <a:pt x="28582" y="9457"/>
                    </a:cubicBezTo>
                    <a:cubicBezTo>
                      <a:pt x="27802" y="9712"/>
                      <a:pt x="27006" y="9838"/>
                      <a:pt x="26210" y="9838"/>
                    </a:cubicBezTo>
                    <a:cubicBezTo>
                      <a:pt x="25916" y="9838"/>
                      <a:pt x="25623" y="9821"/>
                      <a:pt x="25330" y="9787"/>
                    </a:cubicBezTo>
                    <a:cubicBezTo>
                      <a:pt x="23204" y="9525"/>
                      <a:pt x="21699" y="7525"/>
                      <a:pt x="19718" y="6680"/>
                    </a:cubicBezTo>
                    <a:cubicBezTo>
                      <a:pt x="18612" y="6205"/>
                      <a:pt x="17485" y="5778"/>
                      <a:pt x="16330" y="5564"/>
                    </a:cubicBezTo>
                    <a:cubicBezTo>
                      <a:pt x="15165" y="5350"/>
                      <a:pt x="13981" y="5350"/>
                      <a:pt x="12864" y="4467"/>
                    </a:cubicBezTo>
                    <a:cubicBezTo>
                      <a:pt x="12253" y="3991"/>
                      <a:pt x="11680" y="3253"/>
                      <a:pt x="11049" y="2981"/>
                    </a:cubicBezTo>
                    <a:cubicBezTo>
                      <a:pt x="10787" y="2867"/>
                      <a:pt x="10523" y="2835"/>
                      <a:pt x="10258" y="2835"/>
                    </a:cubicBezTo>
                    <a:cubicBezTo>
                      <a:pt x="9928" y="2835"/>
                      <a:pt x="9596" y="2885"/>
                      <a:pt x="9267" y="2885"/>
                    </a:cubicBezTo>
                    <a:cubicBezTo>
                      <a:pt x="9077" y="2885"/>
                      <a:pt x="8887" y="2868"/>
                      <a:pt x="8699" y="2816"/>
                    </a:cubicBezTo>
                    <a:cubicBezTo>
                      <a:pt x="7835" y="2574"/>
                      <a:pt x="7039" y="1603"/>
                      <a:pt x="6195" y="1098"/>
                    </a:cubicBezTo>
                    <a:cubicBezTo>
                      <a:pt x="5364" y="603"/>
                      <a:pt x="4516" y="564"/>
                      <a:pt x="3665" y="564"/>
                    </a:cubicBezTo>
                    <a:cubicBezTo>
                      <a:pt x="3507" y="564"/>
                      <a:pt x="3348" y="566"/>
                      <a:pt x="3189" y="566"/>
                    </a:cubicBezTo>
                    <a:cubicBezTo>
                      <a:pt x="2897" y="566"/>
                      <a:pt x="2604" y="561"/>
                      <a:pt x="2311" y="535"/>
                    </a:cubicBezTo>
                    <a:cubicBezTo>
                      <a:pt x="1544" y="467"/>
                      <a:pt x="777" y="244"/>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9"/>
            <p:cNvGrpSpPr/>
            <p:nvPr/>
          </p:nvGrpSpPr>
          <p:grpSpPr>
            <a:xfrm>
              <a:off x="5356925" y="4196738"/>
              <a:ext cx="3787078" cy="1678905"/>
              <a:chOff x="5356925" y="4196738"/>
              <a:chExt cx="3787078" cy="1678905"/>
            </a:xfrm>
          </p:grpSpPr>
          <p:sp>
            <p:nvSpPr>
              <p:cNvPr id="580" name="Google Shape;580;p9"/>
              <p:cNvSpPr/>
              <p:nvPr/>
            </p:nvSpPr>
            <p:spPr>
              <a:xfrm flipH="1">
                <a:off x="5356925" y="4196738"/>
                <a:ext cx="3787078" cy="1271730"/>
              </a:xfrm>
              <a:custGeom>
                <a:rect b="b" l="l" r="r" t="t"/>
                <a:pathLst>
                  <a:path extrusionOk="0" h="16904" w="50340">
                    <a:moveTo>
                      <a:pt x="1" y="1"/>
                    </a:moveTo>
                    <a:lnTo>
                      <a:pt x="1" y="16903"/>
                    </a:lnTo>
                    <a:lnTo>
                      <a:pt x="50339" y="15224"/>
                    </a:lnTo>
                    <a:cubicBezTo>
                      <a:pt x="49145" y="13360"/>
                      <a:pt x="43630" y="11709"/>
                      <a:pt x="39339" y="10836"/>
                    </a:cubicBezTo>
                    <a:cubicBezTo>
                      <a:pt x="37029" y="10370"/>
                      <a:pt x="35495" y="8486"/>
                      <a:pt x="33466" y="8418"/>
                    </a:cubicBezTo>
                    <a:cubicBezTo>
                      <a:pt x="33381" y="8415"/>
                      <a:pt x="33298" y="8414"/>
                      <a:pt x="33214" y="8414"/>
                    </a:cubicBezTo>
                    <a:cubicBezTo>
                      <a:pt x="31612" y="8414"/>
                      <a:pt x="30132" y="8931"/>
                      <a:pt x="28582" y="9457"/>
                    </a:cubicBezTo>
                    <a:cubicBezTo>
                      <a:pt x="27802" y="9712"/>
                      <a:pt x="27006" y="9838"/>
                      <a:pt x="26210" y="9838"/>
                    </a:cubicBezTo>
                    <a:cubicBezTo>
                      <a:pt x="25916" y="9838"/>
                      <a:pt x="25623" y="9821"/>
                      <a:pt x="25330" y="9787"/>
                    </a:cubicBezTo>
                    <a:cubicBezTo>
                      <a:pt x="23204" y="9525"/>
                      <a:pt x="21699" y="7525"/>
                      <a:pt x="19718" y="6680"/>
                    </a:cubicBezTo>
                    <a:cubicBezTo>
                      <a:pt x="18612" y="6205"/>
                      <a:pt x="17485" y="5778"/>
                      <a:pt x="16330" y="5564"/>
                    </a:cubicBezTo>
                    <a:cubicBezTo>
                      <a:pt x="15165" y="5350"/>
                      <a:pt x="13981" y="5350"/>
                      <a:pt x="12864" y="4467"/>
                    </a:cubicBezTo>
                    <a:cubicBezTo>
                      <a:pt x="12253" y="3991"/>
                      <a:pt x="11680" y="3253"/>
                      <a:pt x="11049" y="2981"/>
                    </a:cubicBezTo>
                    <a:cubicBezTo>
                      <a:pt x="10787" y="2867"/>
                      <a:pt x="10523" y="2835"/>
                      <a:pt x="10258" y="2835"/>
                    </a:cubicBezTo>
                    <a:cubicBezTo>
                      <a:pt x="9928" y="2835"/>
                      <a:pt x="9596" y="2885"/>
                      <a:pt x="9267" y="2885"/>
                    </a:cubicBezTo>
                    <a:cubicBezTo>
                      <a:pt x="9077" y="2885"/>
                      <a:pt x="8887" y="2868"/>
                      <a:pt x="8699" y="2816"/>
                    </a:cubicBezTo>
                    <a:cubicBezTo>
                      <a:pt x="7835" y="2574"/>
                      <a:pt x="7039" y="1603"/>
                      <a:pt x="6195" y="1098"/>
                    </a:cubicBezTo>
                    <a:cubicBezTo>
                      <a:pt x="5364" y="603"/>
                      <a:pt x="4516" y="564"/>
                      <a:pt x="3665" y="564"/>
                    </a:cubicBezTo>
                    <a:cubicBezTo>
                      <a:pt x="3507" y="564"/>
                      <a:pt x="3348" y="566"/>
                      <a:pt x="3189" y="566"/>
                    </a:cubicBezTo>
                    <a:cubicBezTo>
                      <a:pt x="2897" y="566"/>
                      <a:pt x="2604" y="561"/>
                      <a:pt x="2311" y="535"/>
                    </a:cubicBezTo>
                    <a:cubicBezTo>
                      <a:pt x="1544" y="467"/>
                      <a:pt x="777" y="244"/>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9"/>
              <p:cNvSpPr/>
              <p:nvPr/>
            </p:nvSpPr>
            <p:spPr>
              <a:xfrm flipH="1">
                <a:off x="5356925" y="4603913"/>
                <a:ext cx="3787078" cy="1271730"/>
              </a:xfrm>
              <a:custGeom>
                <a:rect b="b" l="l" r="r" t="t"/>
                <a:pathLst>
                  <a:path extrusionOk="0" h="16904" w="50340">
                    <a:moveTo>
                      <a:pt x="1" y="1"/>
                    </a:moveTo>
                    <a:lnTo>
                      <a:pt x="1" y="16903"/>
                    </a:lnTo>
                    <a:lnTo>
                      <a:pt x="50339" y="15224"/>
                    </a:lnTo>
                    <a:cubicBezTo>
                      <a:pt x="49145" y="13360"/>
                      <a:pt x="43630" y="11709"/>
                      <a:pt x="39339" y="10836"/>
                    </a:cubicBezTo>
                    <a:cubicBezTo>
                      <a:pt x="37029" y="10370"/>
                      <a:pt x="35495" y="8486"/>
                      <a:pt x="33466" y="8418"/>
                    </a:cubicBezTo>
                    <a:cubicBezTo>
                      <a:pt x="33381" y="8415"/>
                      <a:pt x="33298" y="8414"/>
                      <a:pt x="33214" y="8414"/>
                    </a:cubicBezTo>
                    <a:cubicBezTo>
                      <a:pt x="31612" y="8414"/>
                      <a:pt x="30132" y="8931"/>
                      <a:pt x="28582" y="9457"/>
                    </a:cubicBezTo>
                    <a:cubicBezTo>
                      <a:pt x="27802" y="9712"/>
                      <a:pt x="27006" y="9838"/>
                      <a:pt x="26210" y="9838"/>
                    </a:cubicBezTo>
                    <a:cubicBezTo>
                      <a:pt x="25916" y="9838"/>
                      <a:pt x="25623" y="9821"/>
                      <a:pt x="25330" y="9787"/>
                    </a:cubicBezTo>
                    <a:cubicBezTo>
                      <a:pt x="23204" y="9525"/>
                      <a:pt x="21699" y="7525"/>
                      <a:pt x="19718" y="6680"/>
                    </a:cubicBezTo>
                    <a:cubicBezTo>
                      <a:pt x="18612" y="6205"/>
                      <a:pt x="17485" y="5778"/>
                      <a:pt x="16330" y="5564"/>
                    </a:cubicBezTo>
                    <a:cubicBezTo>
                      <a:pt x="15165" y="5350"/>
                      <a:pt x="13981" y="5350"/>
                      <a:pt x="12864" y="4467"/>
                    </a:cubicBezTo>
                    <a:cubicBezTo>
                      <a:pt x="12253" y="3991"/>
                      <a:pt x="11680" y="3253"/>
                      <a:pt x="11049" y="2981"/>
                    </a:cubicBezTo>
                    <a:cubicBezTo>
                      <a:pt x="10787" y="2867"/>
                      <a:pt x="10523" y="2835"/>
                      <a:pt x="10258" y="2835"/>
                    </a:cubicBezTo>
                    <a:cubicBezTo>
                      <a:pt x="9928" y="2835"/>
                      <a:pt x="9596" y="2885"/>
                      <a:pt x="9267" y="2885"/>
                    </a:cubicBezTo>
                    <a:cubicBezTo>
                      <a:pt x="9077" y="2885"/>
                      <a:pt x="8887" y="2868"/>
                      <a:pt x="8699" y="2816"/>
                    </a:cubicBezTo>
                    <a:cubicBezTo>
                      <a:pt x="7835" y="2574"/>
                      <a:pt x="7039" y="1603"/>
                      <a:pt x="6195" y="1098"/>
                    </a:cubicBezTo>
                    <a:cubicBezTo>
                      <a:pt x="5364" y="603"/>
                      <a:pt x="4516" y="564"/>
                      <a:pt x="3665" y="564"/>
                    </a:cubicBezTo>
                    <a:cubicBezTo>
                      <a:pt x="3507" y="564"/>
                      <a:pt x="3348" y="566"/>
                      <a:pt x="3189" y="566"/>
                    </a:cubicBezTo>
                    <a:cubicBezTo>
                      <a:pt x="2897" y="566"/>
                      <a:pt x="2604" y="561"/>
                      <a:pt x="2311" y="535"/>
                    </a:cubicBezTo>
                    <a:cubicBezTo>
                      <a:pt x="1544" y="467"/>
                      <a:pt x="777" y="244"/>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82" name="Shape 582"/>
        <p:cNvGrpSpPr/>
        <p:nvPr/>
      </p:nvGrpSpPr>
      <p:grpSpPr>
        <a:xfrm>
          <a:off x="0" y="0"/>
          <a:ext cx="0" cy="0"/>
          <a:chOff x="0" y="0"/>
          <a:chExt cx="0" cy="0"/>
        </a:xfrm>
      </p:grpSpPr>
      <p:sp>
        <p:nvSpPr>
          <p:cNvPr id="583" name="Google Shape;583;p10"/>
          <p:cNvSpPr/>
          <p:nvPr>
            <p:ph idx="2" type="pic"/>
          </p:nvPr>
        </p:nvSpPr>
        <p:spPr>
          <a:xfrm>
            <a:off x="0" y="0"/>
            <a:ext cx="9144000" cy="5143500"/>
          </a:xfrm>
          <a:prstGeom prst="rect">
            <a:avLst/>
          </a:prstGeom>
          <a:noFill/>
          <a:ln>
            <a:noFill/>
          </a:ln>
        </p:spPr>
      </p:sp>
      <p:sp>
        <p:nvSpPr>
          <p:cNvPr id="584" name="Google Shape;584;p10"/>
          <p:cNvSpPr txBox="1"/>
          <p:nvPr>
            <p:ph type="title"/>
          </p:nvPr>
        </p:nvSpPr>
        <p:spPr>
          <a:xfrm>
            <a:off x="713225" y="4058400"/>
            <a:ext cx="7717500" cy="545700"/>
          </a:xfrm>
          <a:prstGeom prst="rect">
            <a:avLst/>
          </a:prstGeom>
          <a:solidFill>
            <a:schemeClr val="accent3"/>
          </a:solidFill>
          <a:ln>
            <a:noFill/>
          </a:ln>
        </p:spPr>
        <p:txBody>
          <a:bodyPr anchorCtr="0" anchor="ctr" bIns="91425" lIns="91425" spcFirstLastPara="1" rIns="91425" wrap="square" tIns="91425">
            <a:noAutofit/>
          </a:bodyPr>
          <a:lstStyle>
            <a:lvl1pPr lvl="0" rtl="0" algn="ctr">
              <a:spcBef>
                <a:spcPts val="0"/>
              </a:spcBef>
              <a:spcAft>
                <a:spcPts val="0"/>
              </a:spcAft>
              <a:buSzPts val="3500"/>
              <a:buNone/>
              <a:defRPr b="1" sz="3100">
                <a:solidFill>
                  <a:schemeClr val="lt1"/>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slideLayout" Target="../slideLayouts/slideLayout24.xml"/><Relationship Id="rId3"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1pPr>
            <a:lvl2pPr lvl="1"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2pPr>
            <a:lvl3pPr lvl="2"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3pPr>
            <a:lvl4pPr lvl="3"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4pPr>
            <a:lvl5pPr lvl="4"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5pPr>
            <a:lvl6pPr lvl="5"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6pPr>
            <a:lvl7pPr lvl="6"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7pPr>
            <a:lvl8pPr lvl="7"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8pPr>
            <a:lvl9pPr lvl="8" rtl="0">
              <a:spcBef>
                <a:spcPts val="0"/>
              </a:spcBef>
              <a:spcAft>
                <a:spcPts val="0"/>
              </a:spcAft>
              <a:buClr>
                <a:schemeClr val="dk1"/>
              </a:buClr>
              <a:buSzPts val="3500"/>
              <a:buFont typeface="Bitter"/>
              <a:buNone/>
              <a:defRPr sz="3500">
                <a:solidFill>
                  <a:schemeClr val="dk1"/>
                </a:solidFill>
                <a:latin typeface="Bitter"/>
                <a:ea typeface="Bitter"/>
                <a:cs typeface="Bitter"/>
                <a:sym typeface="Bitte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1pPr>
            <a:lvl2pPr indent="-317500" lvl="1" marL="9144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2pPr>
            <a:lvl3pPr indent="-317500" lvl="2" marL="13716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3pPr>
            <a:lvl4pPr indent="-317500" lvl="3" marL="18288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4pPr>
            <a:lvl5pPr indent="-317500" lvl="4" marL="22860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5pPr>
            <a:lvl6pPr indent="-317500" lvl="5" marL="27432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6pPr>
            <a:lvl7pPr indent="-317500" lvl="6" marL="32004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7pPr>
            <a:lvl8pPr indent="-317500" lvl="7" marL="36576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8pPr>
            <a:lvl9pPr indent="-317500" lvl="8" marL="4114800">
              <a:lnSpc>
                <a:spcPct val="100000"/>
              </a:lnSpc>
              <a:spcBef>
                <a:spcPts val="0"/>
              </a:spcBef>
              <a:spcAft>
                <a:spcPts val="0"/>
              </a:spcAft>
              <a:buClr>
                <a:schemeClr val="dk1"/>
              </a:buClr>
              <a:buSzPts val="1400"/>
              <a:buFont typeface="Inter"/>
              <a:buChar char="■"/>
              <a:defRPr>
                <a:solidFill>
                  <a:schemeClr val="dk1"/>
                </a:solidFill>
                <a:latin typeface="Inter"/>
                <a:ea typeface="Inter"/>
                <a:cs typeface="Inter"/>
                <a:sym typeface="Inter"/>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89" name="Shape 989"/>
        <p:cNvGrpSpPr/>
        <p:nvPr/>
      </p:nvGrpSpPr>
      <p:grpSpPr>
        <a:xfrm>
          <a:off x="0" y="0"/>
          <a:ext cx="0" cy="0"/>
          <a:chOff x="0" y="0"/>
          <a:chExt cx="0" cy="0"/>
        </a:xfrm>
      </p:grpSpPr>
      <p:sp>
        <p:nvSpPr>
          <p:cNvPr id="990" name="Google Shape;990;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91" name="Google Shape;991;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 id="2147483671"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9.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 Id="rId3" Type="http://schemas.openxmlformats.org/officeDocument/2006/relationships/image" Target="../media/image1.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pZ1uquqNY5WfRZJ13I3diz3yc5VP2WdVXzAgUvOQgtk/copy" TargetMode="External"/><Relationship Id="rId5" Type="http://schemas.openxmlformats.org/officeDocument/2006/relationships/image" Target="../media/image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hyperlink" Target="https://storyset.com/?utm_source=slidesgo_template&amp;utm_medium=referral-link&amp;utm_campaign=promo-slide&amp;utm_term=slidesgo&amp;utm_content=storyset" TargetMode="External"/><Relationship Id="rId11" Type="http://schemas.openxmlformats.org/officeDocument/2006/relationships/slide" Target="/ppt/slides/slide34.xml"/><Relationship Id="rId22" Type="http://schemas.openxmlformats.org/officeDocument/2006/relationships/hyperlink" Target="https://wepik.com/?utm_source=slidesgo_template&amp;utm_medium=referral-link&amp;utm_campaign=promo-slide&amp;utm_term=slidesgo&amp;utm_content=wepik" TargetMode="External"/><Relationship Id="rId10" Type="http://schemas.openxmlformats.org/officeDocument/2006/relationships/slide" Target="/ppt/slides/slide34.xml"/><Relationship Id="rId21" Type="http://schemas.openxmlformats.org/officeDocument/2006/relationships/hyperlink" Target="https://wepik.com/?utm_source=slidesgo_template&amp;utm_medium=referral-link&amp;utm_campaign=promo-slide&amp;utm_term=slidesgo&amp;utm_content=wepik" TargetMode="External"/><Relationship Id="rId13"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2" Type="http://schemas.openxmlformats.org/officeDocument/2006/relationships/slide" Target="/ppt/slides/slide28.xml"/><Relationship Id="rId23" Type="http://schemas.openxmlformats.org/officeDocument/2006/relationships/hyperlink" Target="https://www.videvo.net/?utm_source=slidesgo_template&amp;utm_medium=referral-link&amp;utm_campaign=sg_resources&amp;utm_content=videvo"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26.xml"/><Relationship Id="rId15" Type="http://schemas.openxmlformats.org/officeDocument/2006/relationships/hyperlink" Target="https://bit.ly/3A1uf1Q" TargetMode="External"/><Relationship Id="rId14" Type="http://schemas.openxmlformats.org/officeDocument/2006/relationships/hyperlink" Target="https://bit.ly/3A1uf1Q" TargetMode="External"/><Relationship Id="rId17" Type="http://schemas.openxmlformats.org/officeDocument/2006/relationships/hyperlink" Target="http://bit.ly/33VAFh3" TargetMode="External"/><Relationship Id="rId16" Type="http://schemas.openxmlformats.org/officeDocument/2006/relationships/hyperlink" Target="http://bit.ly/30B07Gq" TargetMode="External"/><Relationship Id="rId5" Type="http://schemas.openxmlformats.org/officeDocument/2006/relationships/slide" Target="/ppt/slides/slide23.xml"/><Relationship Id="rId19" Type="http://schemas.openxmlformats.org/officeDocument/2006/relationships/hyperlink" Target="https://www.flaticon.com/?utm_source=slidesgo_template&amp;utm_medium=referral-link&amp;utm_campaign=promo-slide&amp;utm_term=slidesgo&amp;utm_content=flaticon" TargetMode="External"/><Relationship Id="rId6" Type="http://schemas.openxmlformats.org/officeDocument/2006/relationships/slide" Target="/ppt/slides/slide22.xml"/><Relationship Id="rId18" Type="http://schemas.openxmlformats.org/officeDocument/2006/relationships/hyperlink" Target="https://www.freepik.com/?utm_source=slidesgo_template&amp;utm_medium=referral-link&amp;utm_campaign=promo-slide&amp;utm_term=slidesgo&amp;utm_content=freepik" TargetMode="External"/><Relationship Id="rId7" Type="http://schemas.openxmlformats.org/officeDocument/2006/relationships/slide" Target="/ppt/slides/slide22.xml"/><Relationship Id="rId8" Type="http://schemas.openxmlformats.org/officeDocument/2006/relationships/slide" Target="/ppt/slides/slide20.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2.xml"/><Relationship Id="rId3" Type="http://schemas.openxmlformats.org/officeDocument/2006/relationships/hyperlink" Target="https://www.freepik.com/free-vector/countryside-landscape-with-windmill_9989653.htm/?utm_source=slidesgo_template&amp;utm_medium=referral-link&amp;utm_campaign=sg_resources&amp;utm_content=freepik" TargetMode="External"/><Relationship Id="rId4" Type="http://schemas.openxmlformats.org/officeDocument/2006/relationships/hyperlink" Target="https://www.freepik.com/free-vector/variety-activities-from-agricultural-workers_5481299.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0" Type="http://schemas.openxmlformats.org/officeDocument/2006/relationships/hyperlink" Target="https://www.flaticon.com/packs/in-the-village-62/?utm_source=slidesgo_template&amp;utm_medium=referral-link&amp;utm_campaign=sg_resources&amp;utm_content=flaticon" TargetMode="External"/><Relationship Id="rId1" Type="http://schemas.openxmlformats.org/officeDocument/2006/relationships/slideLayout" Target="../slideLayouts/slideLayout16.xml"/><Relationship Id="rId2" Type="http://schemas.openxmlformats.org/officeDocument/2006/relationships/notesSlide" Target="../notesSlides/notesSlide23.xml"/><Relationship Id="rId3" Type="http://schemas.openxmlformats.org/officeDocument/2006/relationships/hyperlink" Target="https://www.freepik.com/free-vector/flat-farm-landscape_4603289.htm/?utm_source=slidesgo_template&amp;utm_medium=referral-link&amp;utm_campaign=sg_resources&amp;utm_content=freepik" TargetMode="External"/><Relationship Id="rId4" Type="http://schemas.openxmlformats.org/officeDocument/2006/relationships/hyperlink" Target="https://www.freepik.com/free-vector/countryside-landscape-concept_9986513.htm/?utm_source=slidesgo_template&amp;utm_medium=referral-link&amp;utm_campaign=sg_resources&amp;utm_content=freepik" TargetMode="External"/><Relationship Id="rId9" Type="http://schemas.openxmlformats.org/officeDocument/2006/relationships/hyperlink" Target="https://www.freepik.com/free-photo/side-view-smiley-women-working-outdoors_34240859.htm/?utm_source=slidesgo_template&amp;utm_medium=referral-link&amp;utm_campaign=sg_resources&amp;utm_content=freepik" TargetMode="External"/><Relationship Id="rId5" Type="http://schemas.openxmlformats.org/officeDocument/2006/relationships/hyperlink" Target="https://www.freepik.com/free-vector/countryside-landscape-with-windmill_9989653.htm/?utm_source=slidesgo_template&amp;utm_medium=referral-link&amp;utm_campaign=sg_resources&amp;utm_content=freepik" TargetMode="External"/><Relationship Id="rId6" Type="http://schemas.openxmlformats.org/officeDocument/2006/relationships/hyperlink" Target="https://www.freepik.com/free-vector/variety-activities-from-agricultural-workers_5481299.htm/?utm_source=slidesgo_template&amp;utm_medium=referral-link&amp;utm_campaign=sg_resources&amp;utm_content=freepik" TargetMode="External"/><Relationship Id="rId7" Type="http://schemas.openxmlformats.org/officeDocument/2006/relationships/hyperlink" Target="https://www.freepik.com/free-photo/long-shot-woman-holding-bucket-outdoors_29609022.htm/?utm_source=slidesgo_template&amp;utm_medium=referral-link&amp;utm_campaign=sg_resources&amp;utm_content=freepik" TargetMode="External"/><Relationship Id="rId8" Type="http://schemas.openxmlformats.org/officeDocument/2006/relationships/hyperlink" Target="https://www.freepik.com/free-photo/long-shot-woman-holding-bucket-outdoors_29609022.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fonts.google.com/specimen/Bitter" TargetMode="External"/><Relationship Id="rId4" Type="http://schemas.openxmlformats.org/officeDocument/2006/relationships/hyperlink" Target="https://fonts.google.com/specimen/Inter"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4.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6.png"/><Relationship Id="rId14" Type="http://schemas.openxmlformats.org/officeDocument/2006/relationships/image" Target="../media/image8.png"/><Relationship Id="rId17" Type="http://schemas.openxmlformats.org/officeDocument/2006/relationships/image" Target="../media/image7.png"/><Relationship Id="rId16" Type="http://schemas.openxmlformats.org/officeDocument/2006/relationships/image" Target="../media/image5.png"/><Relationship Id="rId5" Type="http://schemas.openxmlformats.org/officeDocument/2006/relationships/image" Target="../media/image4.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8" name="Shape 998"/>
        <p:cNvGrpSpPr/>
        <p:nvPr/>
      </p:nvGrpSpPr>
      <p:grpSpPr>
        <a:xfrm>
          <a:off x="0" y="0"/>
          <a:ext cx="0" cy="0"/>
          <a:chOff x="0" y="0"/>
          <a:chExt cx="0" cy="0"/>
        </a:xfrm>
      </p:grpSpPr>
      <p:sp>
        <p:nvSpPr>
          <p:cNvPr id="999" name="Google Shape;999;p27"/>
          <p:cNvSpPr txBox="1"/>
          <p:nvPr>
            <p:ph type="ctrTitle"/>
          </p:nvPr>
        </p:nvSpPr>
        <p:spPr>
          <a:xfrm>
            <a:off x="1747500" y="539500"/>
            <a:ext cx="5649000" cy="218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7000"/>
              <a:t>Country Life</a:t>
            </a:r>
            <a:r>
              <a:rPr b="1" lang="en" sz="7000">
                <a:latin typeface="Bitter"/>
                <a:ea typeface="Bitter"/>
                <a:cs typeface="Bitter"/>
                <a:sym typeface="Bitter"/>
              </a:rPr>
              <a:t> </a:t>
            </a:r>
            <a:r>
              <a:rPr lang="en" sz="6000">
                <a:latin typeface="Bitter Medium"/>
                <a:ea typeface="Bitter Medium"/>
                <a:cs typeface="Bitter Medium"/>
                <a:sym typeface="Bitter Medium"/>
              </a:rPr>
              <a:t>Minitheme</a:t>
            </a:r>
            <a:endParaRPr sz="6000">
              <a:latin typeface="Bitter Medium"/>
              <a:ea typeface="Bitter Medium"/>
              <a:cs typeface="Bitter Medium"/>
              <a:sym typeface="Bitter Medium"/>
            </a:endParaRPr>
          </a:p>
        </p:txBody>
      </p:sp>
      <p:sp>
        <p:nvSpPr>
          <p:cNvPr id="1000" name="Google Shape;1000;p27"/>
          <p:cNvSpPr txBox="1"/>
          <p:nvPr>
            <p:ph idx="1" type="subTitle"/>
          </p:nvPr>
        </p:nvSpPr>
        <p:spPr>
          <a:xfrm>
            <a:off x="2292750" y="2719900"/>
            <a:ext cx="4558500" cy="39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001" name="Google Shape;1001;p27"/>
          <p:cNvGrpSpPr/>
          <p:nvPr/>
        </p:nvGrpSpPr>
        <p:grpSpPr>
          <a:xfrm>
            <a:off x="131200" y="445104"/>
            <a:ext cx="1164056" cy="188782"/>
            <a:chOff x="490250" y="465854"/>
            <a:chExt cx="1164056" cy="188782"/>
          </a:xfrm>
        </p:grpSpPr>
        <p:sp>
          <p:nvSpPr>
            <p:cNvPr id="1002" name="Google Shape;1002;p2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27"/>
          <p:cNvGrpSpPr/>
          <p:nvPr/>
        </p:nvGrpSpPr>
        <p:grpSpPr>
          <a:xfrm>
            <a:off x="7985355" y="1924179"/>
            <a:ext cx="890852" cy="144475"/>
            <a:chOff x="490250" y="465854"/>
            <a:chExt cx="1164056" cy="188782"/>
          </a:xfrm>
        </p:grpSpPr>
        <p:sp>
          <p:nvSpPr>
            <p:cNvPr id="1005" name="Google Shape;1005;p2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 name="Google Shape;1007;p27"/>
          <p:cNvGrpSpPr/>
          <p:nvPr/>
        </p:nvGrpSpPr>
        <p:grpSpPr>
          <a:xfrm>
            <a:off x="2457542" y="3449424"/>
            <a:ext cx="751514" cy="121859"/>
            <a:chOff x="490250" y="465854"/>
            <a:chExt cx="1164056" cy="188782"/>
          </a:xfrm>
        </p:grpSpPr>
        <p:sp>
          <p:nvSpPr>
            <p:cNvPr id="1008" name="Google Shape;1008;p2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27"/>
          <p:cNvGrpSpPr/>
          <p:nvPr/>
        </p:nvGrpSpPr>
        <p:grpSpPr>
          <a:xfrm>
            <a:off x="6123838" y="3963327"/>
            <a:ext cx="358878" cy="58202"/>
            <a:chOff x="490250" y="465854"/>
            <a:chExt cx="1164056" cy="188782"/>
          </a:xfrm>
        </p:grpSpPr>
        <p:sp>
          <p:nvSpPr>
            <p:cNvPr id="1011" name="Google Shape;1011;p2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27"/>
          <p:cNvGrpSpPr/>
          <p:nvPr/>
        </p:nvGrpSpPr>
        <p:grpSpPr>
          <a:xfrm>
            <a:off x="-334806" y="3043285"/>
            <a:ext cx="11330001" cy="2983837"/>
            <a:chOff x="-334806" y="3043285"/>
            <a:chExt cx="11330001" cy="2983837"/>
          </a:xfrm>
        </p:grpSpPr>
        <p:sp>
          <p:nvSpPr>
            <p:cNvPr id="1014" name="Google Shape;1014;p27"/>
            <p:cNvSpPr/>
            <p:nvPr/>
          </p:nvSpPr>
          <p:spPr>
            <a:xfrm>
              <a:off x="3547350" y="3449425"/>
              <a:ext cx="2049300" cy="2042570"/>
            </a:xfrm>
            <a:custGeom>
              <a:rect b="b" l="l" r="r" t="t"/>
              <a:pathLst>
                <a:path extrusionOk="0" h="5767" w="5786">
                  <a:moveTo>
                    <a:pt x="2897" y="0"/>
                  </a:moveTo>
                  <a:cubicBezTo>
                    <a:pt x="1299" y="0"/>
                    <a:pt x="0" y="1290"/>
                    <a:pt x="0" y="2888"/>
                  </a:cubicBezTo>
                  <a:cubicBezTo>
                    <a:pt x="0" y="4477"/>
                    <a:pt x="1299" y="5767"/>
                    <a:pt x="2897" y="5767"/>
                  </a:cubicBezTo>
                  <a:cubicBezTo>
                    <a:pt x="4487" y="5767"/>
                    <a:pt x="5785" y="4477"/>
                    <a:pt x="5785" y="2888"/>
                  </a:cubicBezTo>
                  <a:cubicBezTo>
                    <a:pt x="5785" y="1290"/>
                    <a:pt x="4487" y="0"/>
                    <a:pt x="2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 name="Google Shape;1015;p27"/>
            <p:cNvGrpSpPr/>
            <p:nvPr/>
          </p:nvGrpSpPr>
          <p:grpSpPr>
            <a:xfrm>
              <a:off x="-334806" y="3363231"/>
              <a:ext cx="10426567" cy="1965710"/>
              <a:chOff x="-334806" y="3363231"/>
              <a:chExt cx="10426567" cy="1965710"/>
            </a:xfrm>
          </p:grpSpPr>
          <p:grpSp>
            <p:nvGrpSpPr>
              <p:cNvPr id="1016" name="Google Shape;1016;p27"/>
              <p:cNvGrpSpPr/>
              <p:nvPr/>
            </p:nvGrpSpPr>
            <p:grpSpPr>
              <a:xfrm flipH="1" rot="-757176">
                <a:off x="7973449" y="3723991"/>
                <a:ext cx="1998557" cy="1317260"/>
                <a:chOff x="1508763" y="1394150"/>
                <a:chExt cx="1631075" cy="1075050"/>
              </a:xfrm>
            </p:grpSpPr>
            <p:sp>
              <p:nvSpPr>
                <p:cNvPr id="1017" name="Google Shape;1017;p2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 name="Google Shape;1019;p27"/>
              <p:cNvGrpSpPr/>
              <p:nvPr/>
            </p:nvGrpSpPr>
            <p:grpSpPr>
              <a:xfrm flipH="1" rot="-158294">
                <a:off x="5130797" y="3949704"/>
                <a:ext cx="2723349" cy="1317257"/>
                <a:chOff x="917238" y="1394150"/>
                <a:chExt cx="2222600" cy="1075050"/>
              </a:xfrm>
            </p:grpSpPr>
            <p:sp>
              <p:nvSpPr>
                <p:cNvPr id="1020" name="Google Shape;1020;p2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 name="Google Shape;1024;p27"/>
              <p:cNvGrpSpPr/>
              <p:nvPr/>
            </p:nvGrpSpPr>
            <p:grpSpPr>
              <a:xfrm rot="158294">
                <a:off x="2385647" y="3949704"/>
                <a:ext cx="2723349" cy="1317257"/>
                <a:chOff x="917238" y="1394150"/>
                <a:chExt cx="2222600" cy="1075050"/>
              </a:xfrm>
            </p:grpSpPr>
            <p:sp>
              <p:nvSpPr>
                <p:cNvPr id="1025" name="Google Shape;1025;p2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27"/>
              <p:cNvGrpSpPr/>
              <p:nvPr/>
            </p:nvGrpSpPr>
            <p:grpSpPr>
              <a:xfrm rot="757176">
                <a:off x="-223806" y="3644815"/>
                <a:ext cx="2723353" cy="1317260"/>
                <a:chOff x="917238" y="1394150"/>
                <a:chExt cx="2222600" cy="1075050"/>
              </a:xfrm>
            </p:grpSpPr>
            <p:sp>
              <p:nvSpPr>
                <p:cNvPr id="1030" name="Google Shape;1030;p27"/>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7"/>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7"/>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7"/>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34" name="Google Shape;1034;p27"/>
            <p:cNvSpPr/>
            <p:nvPr/>
          </p:nvSpPr>
          <p:spPr>
            <a:xfrm>
              <a:off x="7009900" y="3955821"/>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7"/>
            <p:cNvSpPr/>
            <p:nvPr/>
          </p:nvSpPr>
          <p:spPr>
            <a:xfrm>
              <a:off x="3135725" y="4108221"/>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 name="Google Shape;1036;p27"/>
            <p:cNvGrpSpPr/>
            <p:nvPr/>
          </p:nvGrpSpPr>
          <p:grpSpPr>
            <a:xfrm>
              <a:off x="-232774" y="3407925"/>
              <a:ext cx="9376973" cy="2619198"/>
              <a:chOff x="-232774" y="3407925"/>
              <a:chExt cx="9376973" cy="2619198"/>
            </a:xfrm>
          </p:grpSpPr>
          <p:grpSp>
            <p:nvGrpSpPr>
              <p:cNvPr id="1037" name="Google Shape;1037;p27"/>
              <p:cNvGrpSpPr/>
              <p:nvPr/>
            </p:nvGrpSpPr>
            <p:grpSpPr>
              <a:xfrm>
                <a:off x="4765567" y="3739529"/>
                <a:ext cx="4378632" cy="1478180"/>
                <a:chOff x="3635150" y="3150675"/>
                <a:chExt cx="1444950" cy="487800"/>
              </a:xfrm>
            </p:grpSpPr>
            <p:sp>
              <p:nvSpPr>
                <p:cNvPr id="1038" name="Google Shape;1038;p27"/>
                <p:cNvSpPr/>
                <p:nvPr/>
              </p:nvSpPr>
              <p:spPr>
                <a:xfrm>
                  <a:off x="3635150" y="3150675"/>
                  <a:ext cx="1444950" cy="487800"/>
                </a:xfrm>
                <a:custGeom>
                  <a:rect b="b" l="l" r="r" t="t"/>
                  <a:pathLst>
                    <a:path extrusionOk="0" h="19512" w="57798">
                      <a:moveTo>
                        <a:pt x="57797" y="8129"/>
                      </a:moveTo>
                      <a:cubicBezTo>
                        <a:pt x="39972" y="0"/>
                        <a:pt x="14071" y="16994"/>
                        <a:pt x="1" y="14871"/>
                      </a:cubicBezTo>
                      <a:lnTo>
                        <a:pt x="1" y="19511"/>
                      </a:lnTo>
                      <a:lnTo>
                        <a:pt x="57797" y="19511"/>
                      </a:lnTo>
                      <a:lnTo>
                        <a:pt x="57797" y="812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7"/>
                <p:cNvSpPr/>
                <p:nvPr/>
              </p:nvSpPr>
              <p:spPr>
                <a:xfrm>
                  <a:off x="3635150" y="3323225"/>
                  <a:ext cx="1444950" cy="315250"/>
                </a:xfrm>
                <a:custGeom>
                  <a:rect b="b" l="l" r="r" t="t"/>
                  <a:pathLst>
                    <a:path extrusionOk="0" h="12610" w="57798">
                      <a:moveTo>
                        <a:pt x="57797" y="1227"/>
                      </a:moveTo>
                      <a:cubicBezTo>
                        <a:pt x="56688" y="726"/>
                        <a:pt x="55557" y="320"/>
                        <a:pt x="54394" y="0"/>
                      </a:cubicBezTo>
                      <a:cubicBezTo>
                        <a:pt x="41711" y="12332"/>
                        <a:pt x="17666" y="10593"/>
                        <a:pt x="14914" y="8705"/>
                      </a:cubicBezTo>
                      <a:cubicBezTo>
                        <a:pt x="13900" y="8011"/>
                        <a:pt x="13538" y="7190"/>
                        <a:pt x="13495" y="6401"/>
                      </a:cubicBezTo>
                      <a:cubicBezTo>
                        <a:pt x="8396" y="7734"/>
                        <a:pt x="3777" y="8545"/>
                        <a:pt x="1" y="7969"/>
                      </a:cubicBezTo>
                      <a:lnTo>
                        <a:pt x="1" y="12609"/>
                      </a:lnTo>
                      <a:lnTo>
                        <a:pt x="57797" y="12609"/>
                      </a:lnTo>
                      <a:lnTo>
                        <a:pt x="57797" y="122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7"/>
                <p:cNvSpPr/>
                <p:nvPr/>
              </p:nvSpPr>
              <p:spPr>
                <a:xfrm>
                  <a:off x="3635150" y="3298425"/>
                  <a:ext cx="1444950" cy="340050"/>
                </a:xfrm>
                <a:custGeom>
                  <a:rect b="b" l="l" r="r" t="t"/>
                  <a:pathLst>
                    <a:path extrusionOk="0" h="13602" w="57798">
                      <a:moveTo>
                        <a:pt x="9633" y="8310"/>
                      </a:moveTo>
                      <a:cubicBezTo>
                        <a:pt x="7265" y="8801"/>
                        <a:pt x="5046" y="9110"/>
                        <a:pt x="2998" y="9142"/>
                      </a:cubicBezTo>
                      <a:cubicBezTo>
                        <a:pt x="1803" y="10156"/>
                        <a:pt x="822" y="11094"/>
                        <a:pt x="1" y="11948"/>
                      </a:cubicBezTo>
                      <a:lnTo>
                        <a:pt x="1" y="13601"/>
                      </a:lnTo>
                      <a:lnTo>
                        <a:pt x="7713" y="13601"/>
                      </a:lnTo>
                      <a:cubicBezTo>
                        <a:pt x="7969" y="11596"/>
                        <a:pt x="8737" y="9804"/>
                        <a:pt x="9633" y="8310"/>
                      </a:cubicBezTo>
                      <a:close/>
                      <a:moveTo>
                        <a:pt x="22242" y="4875"/>
                      </a:moveTo>
                      <a:cubicBezTo>
                        <a:pt x="20536" y="5387"/>
                        <a:pt x="18871" y="5889"/>
                        <a:pt x="17229" y="6369"/>
                      </a:cubicBezTo>
                      <a:cubicBezTo>
                        <a:pt x="15906" y="9067"/>
                        <a:pt x="15436" y="11606"/>
                        <a:pt x="15330" y="13601"/>
                      </a:cubicBezTo>
                      <a:lnTo>
                        <a:pt x="21730" y="13601"/>
                      </a:lnTo>
                      <a:cubicBezTo>
                        <a:pt x="21165" y="9462"/>
                        <a:pt x="21698" y="6561"/>
                        <a:pt x="22242" y="4875"/>
                      </a:cubicBezTo>
                      <a:close/>
                      <a:moveTo>
                        <a:pt x="33859" y="1686"/>
                      </a:moveTo>
                      <a:cubicBezTo>
                        <a:pt x="37006" y="4182"/>
                        <a:pt x="40740" y="8150"/>
                        <a:pt x="42159" y="13601"/>
                      </a:cubicBezTo>
                      <a:lnTo>
                        <a:pt x="32344" y="13601"/>
                      </a:lnTo>
                      <a:cubicBezTo>
                        <a:pt x="31587" y="10348"/>
                        <a:pt x="30339" y="6283"/>
                        <a:pt x="28429" y="3072"/>
                      </a:cubicBezTo>
                      <a:cubicBezTo>
                        <a:pt x="30232" y="2571"/>
                        <a:pt x="32046" y="2102"/>
                        <a:pt x="33859" y="1686"/>
                      </a:cubicBezTo>
                      <a:close/>
                      <a:moveTo>
                        <a:pt x="46372" y="0"/>
                      </a:moveTo>
                      <a:cubicBezTo>
                        <a:pt x="44324" y="11"/>
                        <a:pt x="42233" y="192"/>
                        <a:pt x="40121" y="491"/>
                      </a:cubicBezTo>
                      <a:cubicBezTo>
                        <a:pt x="46895" y="2742"/>
                        <a:pt x="51599" y="9964"/>
                        <a:pt x="53605" y="13601"/>
                      </a:cubicBezTo>
                      <a:lnTo>
                        <a:pt x="57797" y="13601"/>
                      </a:lnTo>
                      <a:lnTo>
                        <a:pt x="57797" y="7030"/>
                      </a:lnTo>
                      <a:cubicBezTo>
                        <a:pt x="54394" y="3264"/>
                        <a:pt x="50095" y="1174"/>
                        <a:pt x="46372" y="0"/>
                      </a:cubicBezTo>
                      <a:lnTo>
                        <a:pt x="46372"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7"/>
                <p:cNvSpPr/>
                <p:nvPr/>
              </p:nvSpPr>
              <p:spPr>
                <a:xfrm>
                  <a:off x="3635150" y="3365625"/>
                  <a:ext cx="1444950" cy="272850"/>
                </a:xfrm>
                <a:custGeom>
                  <a:rect b="b" l="l" r="r" t="t"/>
                  <a:pathLst>
                    <a:path extrusionOk="0" h="10914" w="57798">
                      <a:moveTo>
                        <a:pt x="9633" y="5622"/>
                      </a:moveTo>
                      <a:cubicBezTo>
                        <a:pt x="7265" y="6113"/>
                        <a:pt x="5046" y="6422"/>
                        <a:pt x="2998" y="6454"/>
                      </a:cubicBezTo>
                      <a:cubicBezTo>
                        <a:pt x="1803" y="7468"/>
                        <a:pt x="822" y="8406"/>
                        <a:pt x="1" y="9260"/>
                      </a:cubicBezTo>
                      <a:lnTo>
                        <a:pt x="1" y="10913"/>
                      </a:lnTo>
                      <a:lnTo>
                        <a:pt x="7713" y="10913"/>
                      </a:lnTo>
                      <a:cubicBezTo>
                        <a:pt x="7969" y="8908"/>
                        <a:pt x="8737" y="7116"/>
                        <a:pt x="9633" y="5622"/>
                      </a:cubicBezTo>
                      <a:close/>
                      <a:moveTo>
                        <a:pt x="31555" y="7916"/>
                      </a:moveTo>
                      <a:cubicBezTo>
                        <a:pt x="34350" y="7574"/>
                        <a:pt x="37294" y="7020"/>
                        <a:pt x="40196" y="6155"/>
                      </a:cubicBezTo>
                      <a:cubicBezTo>
                        <a:pt x="41017" y="7596"/>
                        <a:pt x="41711" y="9174"/>
                        <a:pt x="42159" y="10913"/>
                      </a:cubicBezTo>
                      <a:lnTo>
                        <a:pt x="32344" y="10913"/>
                      </a:lnTo>
                      <a:cubicBezTo>
                        <a:pt x="32120" y="9964"/>
                        <a:pt x="31864" y="8950"/>
                        <a:pt x="31555" y="7916"/>
                      </a:cubicBezTo>
                      <a:close/>
                      <a:moveTo>
                        <a:pt x="15853" y="7414"/>
                      </a:moveTo>
                      <a:cubicBezTo>
                        <a:pt x="17026" y="7788"/>
                        <a:pt x="19010" y="8108"/>
                        <a:pt x="21496" y="8246"/>
                      </a:cubicBezTo>
                      <a:cubicBezTo>
                        <a:pt x="21528" y="9078"/>
                        <a:pt x="21602" y="9964"/>
                        <a:pt x="21730" y="10913"/>
                      </a:cubicBezTo>
                      <a:lnTo>
                        <a:pt x="15330" y="10913"/>
                      </a:lnTo>
                      <a:cubicBezTo>
                        <a:pt x="15383" y="9878"/>
                        <a:pt x="15532" y="8694"/>
                        <a:pt x="15853" y="7414"/>
                      </a:cubicBezTo>
                      <a:close/>
                      <a:moveTo>
                        <a:pt x="47898" y="3019"/>
                      </a:moveTo>
                      <a:cubicBezTo>
                        <a:pt x="50554" y="5782"/>
                        <a:pt x="52495" y="8897"/>
                        <a:pt x="53605" y="10913"/>
                      </a:cubicBezTo>
                      <a:lnTo>
                        <a:pt x="57797" y="10913"/>
                      </a:lnTo>
                      <a:lnTo>
                        <a:pt x="57797" y="4342"/>
                      </a:lnTo>
                      <a:cubicBezTo>
                        <a:pt x="56165" y="2539"/>
                        <a:pt x="54341" y="1120"/>
                        <a:pt x="52463" y="0"/>
                      </a:cubicBezTo>
                      <a:cubicBezTo>
                        <a:pt x="51034" y="1152"/>
                        <a:pt x="49498" y="2155"/>
                        <a:pt x="47898" y="3019"/>
                      </a:cubicBezTo>
                      <a:lnTo>
                        <a:pt x="47898" y="3019"/>
                      </a:lnTo>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 name="Google Shape;1042;p27"/>
              <p:cNvGrpSpPr/>
              <p:nvPr/>
            </p:nvGrpSpPr>
            <p:grpSpPr>
              <a:xfrm rot="169982">
                <a:off x="-220203" y="3985872"/>
                <a:ext cx="3197605" cy="587724"/>
                <a:chOff x="506125" y="3180038"/>
                <a:chExt cx="1350800" cy="248300"/>
              </a:xfrm>
            </p:grpSpPr>
            <p:sp>
              <p:nvSpPr>
                <p:cNvPr id="1043" name="Google Shape;1043;p27"/>
                <p:cNvSpPr/>
                <p:nvPr/>
              </p:nvSpPr>
              <p:spPr>
                <a:xfrm>
                  <a:off x="506125" y="3180038"/>
                  <a:ext cx="1350800" cy="248300"/>
                </a:xfrm>
                <a:custGeom>
                  <a:rect b="b" l="l" r="r" t="t"/>
                  <a:pathLst>
                    <a:path extrusionOk="0" h="9932" w="54032">
                      <a:moveTo>
                        <a:pt x="0" y="3424"/>
                      </a:moveTo>
                      <a:cubicBezTo>
                        <a:pt x="15361" y="0"/>
                        <a:pt x="41038" y="5643"/>
                        <a:pt x="52858" y="3787"/>
                      </a:cubicBezTo>
                      <a:lnTo>
                        <a:pt x="54031" y="6081"/>
                      </a:lnTo>
                      <a:lnTo>
                        <a:pt x="0" y="9932"/>
                      </a:lnTo>
                      <a:lnTo>
                        <a:pt x="0" y="342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7"/>
                <p:cNvSpPr/>
                <p:nvPr/>
              </p:nvSpPr>
              <p:spPr>
                <a:xfrm>
                  <a:off x="506125" y="3237363"/>
                  <a:ext cx="1350800" cy="190975"/>
                </a:xfrm>
                <a:custGeom>
                  <a:rect b="b" l="l" r="r" t="t"/>
                  <a:pathLst>
                    <a:path extrusionOk="0" h="7639" w="54032">
                      <a:moveTo>
                        <a:pt x="43630" y="1825"/>
                      </a:moveTo>
                      <a:cubicBezTo>
                        <a:pt x="45977" y="1899"/>
                        <a:pt x="48153" y="1910"/>
                        <a:pt x="50084" y="1782"/>
                      </a:cubicBezTo>
                      <a:cubicBezTo>
                        <a:pt x="51471" y="2209"/>
                        <a:pt x="52634" y="2604"/>
                        <a:pt x="53615" y="2966"/>
                      </a:cubicBezTo>
                      <a:lnTo>
                        <a:pt x="54031" y="3788"/>
                      </a:lnTo>
                      <a:lnTo>
                        <a:pt x="46777" y="4310"/>
                      </a:lnTo>
                      <a:cubicBezTo>
                        <a:pt x="46030" y="3329"/>
                        <a:pt x="44857" y="2497"/>
                        <a:pt x="43630" y="1825"/>
                      </a:cubicBezTo>
                      <a:close/>
                      <a:moveTo>
                        <a:pt x="30904" y="971"/>
                      </a:moveTo>
                      <a:cubicBezTo>
                        <a:pt x="32632" y="1110"/>
                        <a:pt x="34328" y="1249"/>
                        <a:pt x="35992" y="1366"/>
                      </a:cubicBezTo>
                      <a:cubicBezTo>
                        <a:pt x="37923" y="2614"/>
                        <a:pt x="39011" y="3841"/>
                        <a:pt x="39619" y="4822"/>
                      </a:cubicBezTo>
                      <a:lnTo>
                        <a:pt x="33592" y="5249"/>
                      </a:lnTo>
                      <a:cubicBezTo>
                        <a:pt x="33080" y="3169"/>
                        <a:pt x="31832" y="1771"/>
                        <a:pt x="30904" y="971"/>
                      </a:cubicBezTo>
                      <a:close/>
                      <a:moveTo>
                        <a:pt x="19159" y="171"/>
                      </a:moveTo>
                      <a:cubicBezTo>
                        <a:pt x="20972" y="257"/>
                        <a:pt x="22797" y="374"/>
                        <a:pt x="24621" y="491"/>
                      </a:cubicBezTo>
                      <a:cubicBezTo>
                        <a:pt x="23629" y="2209"/>
                        <a:pt x="23490" y="4300"/>
                        <a:pt x="23597" y="5964"/>
                      </a:cubicBezTo>
                      <a:lnTo>
                        <a:pt x="14359" y="6614"/>
                      </a:lnTo>
                      <a:cubicBezTo>
                        <a:pt x="14316" y="3830"/>
                        <a:pt x="16833" y="1611"/>
                        <a:pt x="19159" y="171"/>
                      </a:cubicBezTo>
                      <a:close/>
                      <a:moveTo>
                        <a:pt x="6955" y="182"/>
                      </a:moveTo>
                      <a:cubicBezTo>
                        <a:pt x="8886" y="54"/>
                        <a:pt x="10902" y="1"/>
                        <a:pt x="12961" y="1"/>
                      </a:cubicBezTo>
                      <a:cubicBezTo>
                        <a:pt x="7158" y="1569"/>
                        <a:pt x="4555" y="5452"/>
                        <a:pt x="3595" y="7383"/>
                      </a:cubicBezTo>
                      <a:lnTo>
                        <a:pt x="0" y="7639"/>
                      </a:lnTo>
                      <a:lnTo>
                        <a:pt x="0" y="2924"/>
                      </a:lnTo>
                      <a:cubicBezTo>
                        <a:pt x="2070" y="1665"/>
                        <a:pt x="4598" y="790"/>
                        <a:pt x="6955" y="182"/>
                      </a:cubicBezTo>
                      <a:lnTo>
                        <a:pt x="6955" y="182"/>
                      </a:lnTo>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27"/>
              <p:cNvGrpSpPr/>
              <p:nvPr/>
            </p:nvGrpSpPr>
            <p:grpSpPr>
              <a:xfrm>
                <a:off x="637021" y="3407925"/>
                <a:ext cx="6484008" cy="2619198"/>
                <a:chOff x="664975" y="3743975"/>
                <a:chExt cx="3464605" cy="1399518"/>
              </a:xfrm>
            </p:grpSpPr>
            <p:sp>
              <p:nvSpPr>
                <p:cNvPr id="1046" name="Google Shape;1046;p27"/>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7"/>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7"/>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7"/>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 name="Google Shape;1050;p27"/>
            <p:cNvGrpSpPr/>
            <p:nvPr/>
          </p:nvGrpSpPr>
          <p:grpSpPr>
            <a:xfrm>
              <a:off x="567250" y="3617167"/>
              <a:ext cx="1622700" cy="750508"/>
              <a:chOff x="689325" y="3583342"/>
              <a:chExt cx="1622700" cy="750508"/>
            </a:xfrm>
          </p:grpSpPr>
          <p:sp>
            <p:nvSpPr>
              <p:cNvPr id="1051" name="Google Shape;1051;p27"/>
              <p:cNvSpPr/>
              <p:nvPr/>
            </p:nvSpPr>
            <p:spPr>
              <a:xfrm>
                <a:off x="689325" y="4236350"/>
                <a:ext cx="16227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 name="Google Shape;1052;p27"/>
              <p:cNvGrpSpPr/>
              <p:nvPr/>
            </p:nvGrpSpPr>
            <p:grpSpPr>
              <a:xfrm>
                <a:off x="773086" y="3583342"/>
                <a:ext cx="1455188" cy="694330"/>
                <a:chOff x="6405900" y="2674150"/>
                <a:chExt cx="859025" cy="409900"/>
              </a:xfrm>
            </p:grpSpPr>
            <p:sp>
              <p:nvSpPr>
                <p:cNvPr id="1053" name="Google Shape;1053;p27"/>
                <p:cNvSpPr/>
                <p:nvPr/>
              </p:nvSpPr>
              <p:spPr>
                <a:xfrm>
                  <a:off x="6459500" y="2674150"/>
                  <a:ext cx="656625" cy="397650"/>
                </a:xfrm>
                <a:custGeom>
                  <a:rect b="b" l="l" r="r" t="t"/>
                  <a:pathLst>
                    <a:path extrusionOk="0" h="15906" w="26265">
                      <a:moveTo>
                        <a:pt x="22371" y="15905"/>
                      </a:moveTo>
                      <a:lnTo>
                        <a:pt x="22371" y="6646"/>
                      </a:lnTo>
                      <a:lnTo>
                        <a:pt x="26264" y="0"/>
                      </a:lnTo>
                      <a:lnTo>
                        <a:pt x="4524" y="0"/>
                      </a:lnTo>
                      <a:lnTo>
                        <a:pt x="1" y="6646"/>
                      </a:lnTo>
                      <a:lnTo>
                        <a:pt x="1" y="15905"/>
                      </a:lnTo>
                      <a:lnTo>
                        <a:pt x="22371" y="159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7"/>
                <p:cNvSpPr/>
                <p:nvPr/>
              </p:nvSpPr>
              <p:spPr>
                <a:xfrm>
                  <a:off x="6498725" y="2679750"/>
                  <a:ext cx="479250" cy="392050"/>
                </a:xfrm>
                <a:custGeom>
                  <a:rect b="b" l="l" r="r" t="t"/>
                  <a:pathLst>
                    <a:path extrusionOk="0" h="15682" w="19170">
                      <a:moveTo>
                        <a:pt x="19106" y="15681"/>
                      </a:moveTo>
                      <a:lnTo>
                        <a:pt x="19170" y="15681"/>
                      </a:lnTo>
                      <a:lnTo>
                        <a:pt x="19170" y="32"/>
                      </a:lnTo>
                      <a:cubicBezTo>
                        <a:pt x="19170" y="11"/>
                        <a:pt x="19159" y="0"/>
                        <a:pt x="19138" y="0"/>
                      </a:cubicBezTo>
                      <a:cubicBezTo>
                        <a:pt x="19116" y="0"/>
                        <a:pt x="19106" y="11"/>
                        <a:pt x="19106" y="32"/>
                      </a:cubicBezTo>
                      <a:close/>
                      <a:moveTo>
                        <a:pt x="17676" y="15681"/>
                      </a:moveTo>
                      <a:lnTo>
                        <a:pt x="17751" y="15681"/>
                      </a:lnTo>
                      <a:lnTo>
                        <a:pt x="17751" y="32"/>
                      </a:lnTo>
                      <a:cubicBezTo>
                        <a:pt x="17751" y="11"/>
                        <a:pt x="17729" y="0"/>
                        <a:pt x="17708" y="0"/>
                      </a:cubicBezTo>
                      <a:cubicBezTo>
                        <a:pt x="17697" y="0"/>
                        <a:pt x="17676" y="11"/>
                        <a:pt x="17676" y="32"/>
                      </a:cubicBezTo>
                      <a:close/>
                      <a:moveTo>
                        <a:pt x="16257" y="15681"/>
                      </a:moveTo>
                      <a:lnTo>
                        <a:pt x="16321" y="15681"/>
                      </a:lnTo>
                      <a:lnTo>
                        <a:pt x="16321" y="32"/>
                      </a:lnTo>
                      <a:cubicBezTo>
                        <a:pt x="16321" y="11"/>
                        <a:pt x="16311" y="0"/>
                        <a:pt x="16289" y="0"/>
                      </a:cubicBezTo>
                      <a:cubicBezTo>
                        <a:pt x="16268" y="0"/>
                        <a:pt x="16257" y="11"/>
                        <a:pt x="16257" y="32"/>
                      </a:cubicBezTo>
                      <a:close/>
                      <a:moveTo>
                        <a:pt x="14828" y="15681"/>
                      </a:moveTo>
                      <a:lnTo>
                        <a:pt x="14903" y="15681"/>
                      </a:lnTo>
                      <a:lnTo>
                        <a:pt x="14903" y="32"/>
                      </a:lnTo>
                      <a:cubicBezTo>
                        <a:pt x="14903" y="11"/>
                        <a:pt x="14881" y="0"/>
                        <a:pt x="14860" y="0"/>
                      </a:cubicBezTo>
                      <a:cubicBezTo>
                        <a:pt x="14849" y="0"/>
                        <a:pt x="14828" y="11"/>
                        <a:pt x="14828" y="32"/>
                      </a:cubicBezTo>
                      <a:close/>
                      <a:moveTo>
                        <a:pt x="13409" y="15681"/>
                      </a:moveTo>
                      <a:lnTo>
                        <a:pt x="13473" y="15681"/>
                      </a:lnTo>
                      <a:lnTo>
                        <a:pt x="13473" y="32"/>
                      </a:lnTo>
                      <a:cubicBezTo>
                        <a:pt x="13473" y="11"/>
                        <a:pt x="13462" y="0"/>
                        <a:pt x="13441" y="0"/>
                      </a:cubicBezTo>
                      <a:cubicBezTo>
                        <a:pt x="13420" y="0"/>
                        <a:pt x="13409" y="11"/>
                        <a:pt x="13409" y="32"/>
                      </a:cubicBezTo>
                      <a:close/>
                      <a:moveTo>
                        <a:pt x="11692" y="15681"/>
                      </a:moveTo>
                      <a:lnTo>
                        <a:pt x="11756" y="15681"/>
                      </a:lnTo>
                      <a:lnTo>
                        <a:pt x="11756" y="32"/>
                      </a:lnTo>
                      <a:cubicBezTo>
                        <a:pt x="11756" y="11"/>
                        <a:pt x="11745" y="0"/>
                        <a:pt x="11724" y="0"/>
                      </a:cubicBezTo>
                      <a:cubicBezTo>
                        <a:pt x="11702" y="0"/>
                        <a:pt x="11692" y="11"/>
                        <a:pt x="11692" y="32"/>
                      </a:cubicBezTo>
                      <a:close/>
                      <a:moveTo>
                        <a:pt x="10262" y="15681"/>
                      </a:moveTo>
                      <a:lnTo>
                        <a:pt x="10337" y="15681"/>
                      </a:lnTo>
                      <a:lnTo>
                        <a:pt x="10337" y="32"/>
                      </a:lnTo>
                      <a:cubicBezTo>
                        <a:pt x="10337" y="11"/>
                        <a:pt x="10316" y="0"/>
                        <a:pt x="10294" y="0"/>
                      </a:cubicBezTo>
                      <a:cubicBezTo>
                        <a:pt x="10284" y="0"/>
                        <a:pt x="10262" y="11"/>
                        <a:pt x="10262" y="32"/>
                      </a:cubicBezTo>
                      <a:close/>
                      <a:moveTo>
                        <a:pt x="8843" y="15681"/>
                      </a:moveTo>
                      <a:lnTo>
                        <a:pt x="8907" y="15681"/>
                      </a:lnTo>
                      <a:lnTo>
                        <a:pt x="8907" y="32"/>
                      </a:lnTo>
                      <a:cubicBezTo>
                        <a:pt x="8907" y="11"/>
                        <a:pt x="8897" y="0"/>
                        <a:pt x="8875" y="0"/>
                      </a:cubicBezTo>
                      <a:cubicBezTo>
                        <a:pt x="8854" y="0"/>
                        <a:pt x="8843" y="11"/>
                        <a:pt x="8843" y="32"/>
                      </a:cubicBezTo>
                      <a:close/>
                      <a:moveTo>
                        <a:pt x="7414" y="15681"/>
                      </a:moveTo>
                      <a:lnTo>
                        <a:pt x="7489" y="15681"/>
                      </a:lnTo>
                      <a:lnTo>
                        <a:pt x="7489" y="32"/>
                      </a:lnTo>
                      <a:cubicBezTo>
                        <a:pt x="7489" y="11"/>
                        <a:pt x="7467" y="0"/>
                        <a:pt x="7446" y="0"/>
                      </a:cubicBezTo>
                      <a:cubicBezTo>
                        <a:pt x="7435" y="0"/>
                        <a:pt x="7414" y="11"/>
                        <a:pt x="7414" y="32"/>
                      </a:cubicBezTo>
                      <a:close/>
                      <a:moveTo>
                        <a:pt x="5995" y="15681"/>
                      </a:moveTo>
                      <a:lnTo>
                        <a:pt x="6059" y="15681"/>
                      </a:lnTo>
                      <a:lnTo>
                        <a:pt x="6059" y="32"/>
                      </a:lnTo>
                      <a:cubicBezTo>
                        <a:pt x="6059" y="11"/>
                        <a:pt x="6049" y="0"/>
                        <a:pt x="6027" y="0"/>
                      </a:cubicBezTo>
                      <a:cubicBezTo>
                        <a:pt x="6006" y="0"/>
                        <a:pt x="5995" y="11"/>
                        <a:pt x="5995" y="32"/>
                      </a:cubicBezTo>
                      <a:close/>
                      <a:moveTo>
                        <a:pt x="4566" y="15681"/>
                      </a:moveTo>
                      <a:lnTo>
                        <a:pt x="4640" y="15681"/>
                      </a:lnTo>
                      <a:lnTo>
                        <a:pt x="4640" y="32"/>
                      </a:lnTo>
                      <a:cubicBezTo>
                        <a:pt x="4640" y="11"/>
                        <a:pt x="4619" y="0"/>
                        <a:pt x="4598" y="0"/>
                      </a:cubicBezTo>
                      <a:cubicBezTo>
                        <a:pt x="4587" y="0"/>
                        <a:pt x="4566" y="11"/>
                        <a:pt x="4566" y="32"/>
                      </a:cubicBezTo>
                      <a:close/>
                      <a:moveTo>
                        <a:pt x="75" y="4736"/>
                      </a:moveTo>
                      <a:lnTo>
                        <a:pt x="0" y="4843"/>
                      </a:lnTo>
                      <a:lnTo>
                        <a:pt x="0" y="15681"/>
                      </a:lnTo>
                      <a:lnTo>
                        <a:pt x="75" y="15681"/>
                      </a:lnTo>
                      <a:close/>
                      <a:moveTo>
                        <a:pt x="1494" y="2646"/>
                      </a:moveTo>
                      <a:lnTo>
                        <a:pt x="1430" y="2752"/>
                      </a:lnTo>
                      <a:lnTo>
                        <a:pt x="1430" y="15681"/>
                      </a:lnTo>
                      <a:lnTo>
                        <a:pt x="1494" y="15681"/>
                      </a:lnTo>
                      <a:close/>
                      <a:moveTo>
                        <a:pt x="2923" y="555"/>
                      </a:moveTo>
                      <a:lnTo>
                        <a:pt x="2848" y="661"/>
                      </a:lnTo>
                      <a:lnTo>
                        <a:pt x="2848" y="15681"/>
                      </a:lnTo>
                      <a:lnTo>
                        <a:pt x="2923" y="15681"/>
                      </a:lnTo>
                      <a:lnTo>
                        <a:pt x="2923" y="555"/>
                      </a:lnTo>
                      <a:lnTo>
                        <a:pt x="2923" y="555"/>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7"/>
                <p:cNvSpPr/>
                <p:nvPr/>
              </p:nvSpPr>
              <p:spPr>
                <a:xfrm>
                  <a:off x="6566975" y="2674150"/>
                  <a:ext cx="697950" cy="180025"/>
                </a:xfrm>
                <a:custGeom>
                  <a:rect b="b" l="l" r="r" t="t"/>
                  <a:pathLst>
                    <a:path extrusionOk="0" h="7201" w="27918">
                      <a:moveTo>
                        <a:pt x="4897" y="7201"/>
                      </a:moveTo>
                      <a:lnTo>
                        <a:pt x="27918" y="7201"/>
                      </a:lnTo>
                      <a:lnTo>
                        <a:pt x="23021" y="0"/>
                      </a:lnTo>
                      <a:lnTo>
                        <a:pt x="1" y="0"/>
                      </a:lnTo>
                      <a:lnTo>
                        <a:pt x="4897" y="72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7"/>
                <p:cNvSpPr/>
                <p:nvPr/>
              </p:nvSpPr>
              <p:spPr>
                <a:xfrm>
                  <a:off x="7003025" y="2674150"/>
                  <a:ext cx="226175" cy="397650"/>
                </a:xfrm>
                <a:custGeom>
                  <a:rect b="b" l="l" r="r" t="t"/>
                  <a:pathLst>
                    <a:path extrusionOk="0" h="15906" w="9047">
                      <a:moveTo>
                        <a:pt x="4523" y="15905"/>
                      </a:moveTo>
                      <a:lnTo>
                        <a:pt x="9046" y="15905"/>
                      </a:lnTo>
                      <a:lnTo>
                        <a:pt x="9046" y="6646"/>
                      </a:lnTo>
                      <a:lnTo>
                        <a:pt x="4523" y="0"/>
                      </a:lnTo>
                      <a:lnTo>
                        <a:pt x="0" y="6646"/>
                      </a:lnTo>
                      <a:lnTo>
                        <a:pt x="0" y="15905"/>
                      </a:lnTo>
                      <a:lnTo>
                        <a:pt x="4523" y="159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7"/>
                <p:cNvSpPr/>
                <p:nvPr/>
              </p:nvSpPr>
              <p:spPr>
                <a:xfrm>
                  <a:off x="7037425" y="2682675"/>
                  <a:ext cx="179775" cy="389125"/>
                </a:xfrm>
                <a:custGeom>
                  <a:rect b="b" l="l" r="r" t="t"/>
                  <a:pathLst>
                    <a:path extrusionOk="0" h="15565" w="7191">
                      <a:moveTo>
                        <a:pt x="75" y="4182"/>
                      </a:moveTo>
                      <a:lnTo>
                        <a:pt x="0" y="4289"/>
                      </a:lnTo>
                      <a:lnTo>
                        <a:pt x="0" y="15564"/>
                      </a:lnTo>
                      <a:lnTo>
                        <a:pt x="75" y="15564"/>
                      </a:lnTo>
                      <a:close/>
                      <a:moveTo>
                        <a:pt x="1494" y="2091"/>
                      </a:moveTo>
                      <a:lnTo>
                        <a:pt x="1430" y="2198"/>
                      </a:lnTo>
                      <a:lnTo>
                        <a:pt x="1430" y="15564"/>
                      </a:lnTo>
                      <a:lnTo>
                        <a:pt x="1494" y="15564"/>
                      </a:lnTo>
                      <a:close/>
                      <a:moveTo>
                        <a:pt x="2923" y="0"/>
                      </a:moveTo>
                      <a:lnTo>
                        <a:pt x="2849" y="107"/>
                      </a:lnTo>
                      <a:lnTo>
                        <a:pt x="2849" y="15564"/>
                      </a:lnTo>
                      <a:lnTo>
                        <a:pt x="2923" y="15564"/>
                      </a:lnTo>
                      <a:close/>
                      <a:moveTo>
                        <a:pt x="7126" y="15564"/>
                      </a:moveTo>
                      <a:lnTo>
                        <a:pt x="7190" y="15564"/>
                      </a:lnTo>
                      <a:lnTo>
                        <a:pt x="7190" y="5612"/>
                      </a:lnTo>
                      <a:lnTo>
                        <a:pt x="7126" y="5505"/>
                      </a:lnTo>
                      <a:close/>
                      <a:moveTo>
                        <a:pt x="5697" y="15564"/>
                      </a:moveTo>
                      <a:lnTo>
                        <a:pt x="5772" y="15564"/>
                      </a:lnTo>
                      <a:lnTo>
                        <a:pt x="5772" y="3510"/>
                      </a:lnTo>
                      <a:lnTo>
                        <a:pt x="5697" y="3403"/>
                      </a:lnTo>
                      <a:close/>
                      <a:moveTo>
                        <a:pt x="4278" y="15564"/>
                      </a:moveTo>
                      <a:lnTo>
                        <a:pt x="4342" y="15564"/>
                      </a:lnTo>
                      <a:lnTo>
                        <a:pt x="4342" y="1419"/>
                      </a:lnTo>
                      <a:lnTo>
                        <a:pt x="4278" y="1313"/>
                      </a:lnTo>
                      <a:lnTo>
                        <a:pt x="4278" y="15564"/>
                      </a:lnTo>
                      <a:lnTo>
                        <a:pt x="4278" y="15564"/>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7"/>
                <p:cNvSpPr/>
                <p:nvPr/>
              </p:nvSpPr>
              <p:spPr>
                <a:xfrm>
                  <a:off x="6444575" y="2674150"/>
                  <a:ext cx="697950" cy="180025"/>
                </a:xfrm>
                <a:custGeom>
                  <a:rect b="b" l="l" r="r" t="t"/>
                  <a:pathLst>
                    <a:path extrusionOk="0" h="7201" w="27918">
                      <a:moveTo>
                        <a:pt x="23021" y="7201"/>
                      </a:moveTo>
                      <a:lnTo>
                        <a:pt x="1" y="7201"/>
                      </a:lnTo>
                      <a:lnTo>
                        <a:pt x="4897" y="0"/>
                      </a:lnTo>
                      <a:lnTo>
                        <a:pt x="27917" y="0"/>
                      </a:lnTo>
                      <a:lnTo>
                        <a:pt x="23021" y="72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7"/>
                <p:cNvSpPr/>
                <p:nvPr/>
              </p:nvSpPr>
              <p:spPr>
                <a:xfrm>
                  <a:off x="7129175" y="2905350"/>
                  <a:ext cx="59475" cy="163775"/>
                </a:xfrm>
                <a:custGeom>
                  <a:rect b="b" l="l" r="r" t="t"/>
                  <a:pathLst>
                    <a:path extrusionOk="0" h="6551" w="2379">
                      <a:moveTo>
                        <a:pt x="0" y="6551"/>
                      </a:moveTo>
                      <a:lnTo>
                        <a:pt x="2379" y="6551"/>
                      </a:lnTo>
                      <a:lnTo>
                        <a:pt x="2379" y="1"/>
                      </a:lnTo>
                      <a:lnTo>
                        <a:pt x="0" y="1"/>
                      </a:lnTo>
                      <a:lnTo>
                        <a:pt x="0" y="655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7"/>
                <p:cNvSpPr/>
                <p:nvPr/>
              </p:nvSpPr>
              <p:spPr>
                <a:xfrm>
                  <a:off x="7069950" y="2905350"/>
                  <a:ext cx="59250" cy="163775"/>
                </a:xfrm>
                <a:custGeom>
                  <a:rect b="b" l="l" r="r" t="t"/>
                  <a:pathLst>
                    <a:path extrusionOk="0" h="6551" w="2370">
                      <a:moveTo>
                        <a:pt x="1" y="6551"/>
                      </a:moveTo>
                      <a:lnTo>
                        <a:pt x="2369" y="6551"/>
                      </a:lnTo>
                      <a:lnTo>
                        <a:pt x="2369" y="1"/>
                      </a:lnTo>
                      <a:lnTo>
                        <a:pt x="1" y="1"/>
                      </a:lnTo>
                      <a:lnTo>
                        <a:pt x="1" y="655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7"/>
                <p:cNvSpPr/>
                <p:nvPr/>
              </p:nvSpPr>
              <p:spPr>
                <a:xfrm>
                  <a:off x="6505925" y="2674150"/>
                  <a:ext cx="636600" cy="90150"/>
                </a:xfrm>
                <a:custGeom>
                  <a:rect b="b" l="l" r="r" t="t"/>
                  <a:pathLst>
                    <a:path extrusionOk="0" h="3606" w="25464">
                      <a:moveTo>
                        <a:pt x="0" y="3606"/>
                      </a:moveTo>
                      <a:lnTo>
                        <a:pt x="2443" y="0"/>
                      </a:lnTo>
                      <a:lnTo>
                        <a:pt x="25463" y="0"/>
                      </a:lnTo>
                      <a:lnTo>
                        <a:pt x="23010" y="3606"/>
                      </a:lnTo>
                      <a:lnTo>
                        <a:pt x="0" y="3606"/>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7"/>
                <p:cNvSpPr/>
                <p:nvPr/>
              </p:nvSpPr>
              <p:spPr>
                <a:xfrm>
                  <a:off x="7126500" y="2902700"/>
                  <a:ext cx="64825" cy="169100"/>
                </a:xfrm>
                <a:custGeom>
                  <a:rect b="b" l="l" r="r" t="t"/>
                  <a:pathLst>
                    <a:path extrusionOk="0" h="6764" w="2593">
                      <a:moveTo>
                        <a:pt x="2379" y="213"/>
                      </a:moveTo>
                      <a:lnTo>
                        <a:pt x="214" y="213"/>
                      </a:lnTo>
                      <a:lnTo>
                        <a:pt x="214" y="6550"/>
                      </a:lnTo>
                      <a:lnTo>
                        <a:pt x="2379" y="6550"/>
                      </a:lnTo>
                      <a:close/>
                      <a:moveTo>
                        <a:pt x="107" y="0"/>
                      </a:moveTo>
                      <a:lnTo>
                        <a:pt x="2486" y="0"/>
                      </a:lnTo>
                      <a:cubicBezTo>
                        <a:pt x="2539" y="0"/>
                        <a:pt x="2593" y="43"/>
                        <a:pt x="2593" y="107"/>
                      </a:cubicBezTo>
                      <a:lnTo>
                        <a:pt x="2593" y="6657"/>
                      </a:lnTo>
                      <a:cubicBezTo>
                        <a:pt x="2593" y="6721"/>
                        <a:pt x="2539" y="6763"/>
                        <a:pt x="2486" y="6763"/>
                      </a:cubicBezTo>
                      <a:lnTo>
                        <a:pt x="107" y="6763"/>
                      </a:lnTo>
                      <a:cubicBezTo>
                        <a:pt x="54" y="6763"/>
                        <a:pt x="0" y="6721"/>
                        <a:pt x="0" y="6657"/>
                      </a:cubicBezTo>
                      <a:lnTo>
                        <a:pt x="0" y="107"/>
                      </a:lnTo>
                      <a:cubicBezTo>
                        <a:pt x="0" y="43"/>
                        <a:pt x="54" y="0"/>
                        <a:pt x="107" y="0"/>
                      </a:cubicBezTo>
                      <a:lnTo>
                        <a:pt x="1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7"/>
                <p:cNvSpPr/>
                <p:nvPr/>
              </p:nvSpPr>
              <p:spPr>
                <a:xfrm>
                  <a:off x="7067300" y="2902700"/>
                  <a:ext cx="64550" cy="169100"/>
                </a:xfrm>
                <a:custGeom>
                  <a:rect b="b" l="l" r="r" t="t"/>
                  <a:pathLst>
                    <a:path extrusionOk="0" h="6764" w="2582">
                      <a:moveTo>
                        <a:pt x="107" y="0"/>
                      </a:moveTo>
                      <a:lnTo>
                        <a:pt x="2475" y="0"/>
                      </a:lnTo>
                      <a:cubicBezTo>
                        <a:pt x="2539" y="0"/>
                        <a:pt x="2582" y="43"/>
                        <a:pt x="2582" y="107"/>
                      </a:cubicBezTo>
                      <a:lnTo>
                        <a:pt x="2582" y="6657"/>
                      </a:lnTo>
                      <a:cubicBezTo>
                        <a:pt x="2582" y="6721"/>
                        <a:pt x="2539" y="6763"/>
                        <a:pt x="2475" y="6763"/>
                      </a:cubicBezTo>
                      <a:lnTo>
                        <a:pt x="107" y="6763"/>
                      </a:lnTo>
                      <a:cubicBezTo>
                        <a:pt x="43" y="6763"/>
                        <a:pt x="0" y="6721"/>
                        <a:pt x="0" y="6657"/>
                      </a:cubicBezTo>
                      <a:lnTo>
                        <a:pt x="0" y="107"/>
                      </a:lnTo>
                      <a:cubicBezTo>
                        <a:pt x="0" y="43"/>
                        <a:pt x="43" y="0"/>
                        <a:pt x="107" y="0"/>
                      </a:cubicBezTo>
                      <a:close/>
                      <a:moveTo>
                        <a:pt x="2368" y="213"/>
                      </a:moveTo>
                      <a:lnTo>
                        <a:pt x="214" y="213"/>
                      </a:lnTo>
                      <a:lnTo>
                        <a:pt x="214" y="6550"/>
                      </a:lnTo>
                      <a:lnTo>
                        <a:pt x="2368" y="6550"/>
                      </a:lnTo>
                      <a:lnTo>
                        <a:pt x="2368" y="213"/>
                      </a:lnTo>
                      <a:lnTo>
                        <a:pt x="2368" y="2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7"/>
                <p:cNvSpPr/>
                <p:nvPr/>
              </p:nvSpPr>
              <p:spPr>
                <a:xfrm>
                  <a:off x="7127300" y="2903225"/>
                  <a:ext cx="63225" cy="168025"/>
                </a:xfrm>
                <a:custGeom>
                  <a:rect b="b" l="l" r="r" t="t"/>
                  <a:pathLst>
                    <a:path extrusionOk="0" h="6721" w="2529">
                      <a:moveTo>
                        <a:pt x="2379" y="54"/>
                      </a:moveTo>
                      <a:cubicBezTo>
                        <a:pt x="2401" y="22"/>
                        <a:pt x="2433" y="0"/>
                        <a:pt x="2475" y="11"/>
                      </a:cubicBezTo>
                      <a:cubicBezTo>
                        <a:pt x="2507" y="32"/>
                        <a:pt x="2529" y="75"/>
                        <a:pt x="2518" y="107"/>
                      </a:cubicBezTo>
                      <a:lnTo>
                        <a:pt x="150" y="6668"/>
                      </a:lnTo>
                      <a:cubicBezTo>
                        <a:pt x="128" y="6700"/>
                        <a:pt x="96" y="6721"/>
                        <a:pt x="54" y="6710"/>
                      </a:cubicBezTo>
                      <a:cubicBezTo>
                        <a:pt x="22" y="6689"/>
                        <a:pt x="0" y="6646"/>
                        <a:pt x="11" y="6614"/>
                      </a:cubicBezTo>
                      <a:lnTo>
                        <a:pt x="2379" y="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7"/>
                <p:cNvSpPr/>
                <p:nvPr/>
              </p:nvSpPr>
              <p:spPr>
                <a:xfrm>
                  <a:off x="7127300" y="2903225"/>
                  <a:ext cx="63225" cy="168025"/>
                </a:xfrm>
                <a:custGeom>
                  <a:rect b="b" l="l" r="r" t="t"/>
                  <a:pathLst>
                    <a:path extrusionOk="0" h="6721" w="2529">
                      <a:moveTo>
                        <a:pt x="11" y="107"/>
                      </a:moveTo>
                      <a:cubicBezTo>
                        <a:pt x="0" y="75"/>
                        <a:pt x="22" y="32"/>
                        <a:pt x="54" y="11"/>
                      </a:cubicBezTo>
                      <a:cubicBezTo>
                        <a:pt x="96" y="0"/>
                        <a:pt x="128" y="22"/>
                        <a:pt x="150" y="54"/>
                      </a:cubicBezTo>
                      <a:lnTo>
                        <a:pt x="2518" y="6614"/>
                      </a:lnTo>
                      <a:cubicBezTo>
                        <a:pt x="2529" y="6646"/>
                        <a:pt x="2507" y="6689"/>
                        <a:pt x="2475" y="6710"/>
                      </a:cubicBezTo>
                      <a:cubicBezTo>
                        <a:pt x="2433" y="6721"/>
                        <a:pt x="2401" y="6700"/>
                        <a:pt x="2379" y="6668"/>
                      </a:cubicBezTo>
                      <a:lnTo>
                        <a:pt x="11" y="10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7"/>
                <p:cNvSpPr/>
                <p:nvPr/>
              </p:nvSpPr>
              <p:spPr>
                <a:xfrm>
                  <a:off x="7067825" y="2903225"/>
                  <a:ext cx="63500" cy="168025"/>
                </a:xfrm>
                <a:custGeom>
                  <a:rect b="b" l="l" r="r" t="t"/>
                  <a:pathLst>
                    <a:path extrusionOk="0" h="6721" w="2540">
                      <a:moveTo>
                        <a:pt x="22" y="107"/>
                      </a:moveTo>
                      <a:cubicBezTo>
                        <a:pt x="1" y="75"/>
                        <a:pt x="22" y="32"/>
                        <a:pt x="65" y="11"/>
                      </a:cubicBezTo>
                      <a:cubicBezTo>
                        <a:pt x="97" y="0"/>
                        <a:pt x="139" y="22"/>
                        <a:pt x="150" y="54"/>
                      </a:cubicBezTo>
                      <a:lnTo>
                        <a:pt x="2529" y="6614"/>
                      </a:lnTo>
                      <a:cubicBezTo>
                        <a:pt x="2539" y="6646"/>
                        <a:pt x="2518" y="6689"/>
                        <a:pt x="2486" y="6710"/>
                      </a:cubicBezTo>
                      <a:cubicBezTo>
                        <a:pt x="2443" y="6721"/>
                        <a:pt x="2401" y="6700"/>
                        <a:pt x="2390" y="6668"/>
                      </a:cubicBezTo>
                      <a:lnTo>
                        <a:pt x="22" y="10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7"/>
                <p:cNvSpPr/>
                <p:nvPr/>
              </p:nvSpPr>
              <p:spPr>
                <a:xfrm>
                  <a:off x="7067825" y="2903225"/>
                  <a:ext cx="63500" cy="168025"/>
                </a:xfrm>
                <a:custGeom>
                  <a:rect b="b" l="l" r="r" t="t"/>
                  <a:pathLst>
                    <a:path extrusionOk="0" h="6721" w="2540">
                      <a:moveTo>
                        <a:pt x="2390" y="54"/>
                      </a:moveTo>
                      <a:cubicBezTo>
                        <a:pt x="2401" y="22"/>
                        <a:pt x="2443" y="0"/>
                        <a:pt x="2486" y="11"/>
                      </a:cubicBezTo>
                      <a:cubicBezTo>
                        <a:pt x="2518" y="32"/>
                        <a:pt x="2539" y="75"/>
                        <a:pt x="2529" y="107"/>
                      </a:cubicBezTo>
                      <a:lnTo>
                        <a:pt x="150" y="6668"/>
                      </a:lnTo>
                      <a:cubicBezTo>
                        <a:pt x="139" y="6700"/>
                        <a:pt x="97" y="6721"/>
                        <a:pt x="65" y="6710"/>
                      </a:cubicBezTo>
                      <a:cubicBezTo>
                        <a:pt x="22" y="6689"/>
                        <a:pt x="1" y="6646"/>
                        <a:pt x="22" y="6614"/>
                      </a:cubicBezTo>
                      <a:lnTo>
                        <a:pt x="2390" y="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7"/>
                <p:cNvSpPr/>
                <p:nvPr/>
              </p:nvSpPr>
              <p:spPr>
                <a:xfrm>
                  <a:off x="6712075" y="2941100"/>
                  <a:ext cx="82700" cy="128025"/>
                </a:xfrm>
                <a:custGeom>
                  <a:rect b="b" l="l" r="r" t="t"/>
                  <a:pathLst>
                    <a:path extrusionOk="0" h="5121" w="3308">
                      <a:moveTo>
                        <a:pt x="0" y="5121"/>
                      </a:moveTo>
                      <a:lnTo>
                        <a:pt x="3307" y="5121"/>
                      </a:lnTo>
                      <a:lnTo>
                        <a:pt x="3307" y="0"/>
                      </a:lnTo>
                      <a:lnTo>
                        <a:pt x="0" y="0"/>
                      </a:lnTo>
                      <a:lnTo>
                        <a:pt x="0" y="5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27"/>
                <p:cNvSpPr/>
                <p:nvPr/>
              </p:nvSpPr>
              <p:spPr>
                <a:xfrm>
                  <a:off x="6709125" y="2938425"/>
                  <a:ext cx="88300" cy="133375"/>
                </a:xfrm>
                <a:custGeom>
                  <a:rect b="b" l="l" r="r" t="t"/>
                  <a:pathLst>
                    <a:path extrusionOk="0" h="5335" w="3532">
                      <a:moveTo>
                        <a:pt x="1772" y="2539"/>
                      </a:moveTo>
                      <a:lnTo>
                        <a:pt x="3265" y="214"/>
                      </a:lnTo>
                      <a:lnTo>
                        <a:pt x="267" y="214"/>
                      </a:lnTo>
                      <a:close/>
                      <a:moveTo>
                        <a:pt x="225" y="4929"/>
                      </a:moveTo>
                      <a:lnTo>
                        <a:pt x="1686" y="2667"/>
                      </a:lnTo>
                      <a:lnTo>
                        <a:pt x="225" y="406"/>
                      </a:lnTo>
                      <a:close/>
                      <a:moveTo>
                        <a:pt x="1772" y="2795"/>
                      </a:moveTo>
                      <a:lnTo>
                        <a:pt x="267" y="5121"/>
                      </a:lnTo>
                      <a:lnTo>
                        <a:pt x="3265" y="5121"/>
                      </a:lnTo>
                      <a:close/>
                      <a:moveTo>
                        <a:pt x="3318" y="406"/>
                      </a:moveTo>
                      <a:lnTo>
                        <a:pt x="1857" y="2667"/>
                      </a:lnTo>
                      <a:lnTo>
                        <a:pt x="3318" y="4929"/>
                      </a:lnTo>
                      <a:close/>
                      <a:moveTo>
                        <a:pt x="118" y="1"/>
                      </a:moveTo>
                      <a:lnTo>
                        <a:pt x="3425" y="1"/>
                      </a:lnTo>
                      <a:cubicBezTo>
                        <a:pt x="3478" y="1"/>
                        <a:pt x="3532" y="43"/>
                        <a:pt x="3532" y="107"/>
                      </a:cubicBezTo>
                      <a:lnTo>
                        <a:pt x="3532" y="5228"/>
                      </a:lnTo>
                      <a:cubicBezTo>
                        <a:pt x="3532" y="5292"/>
                        <a:pt x="3478" y="5334"/>
                        <a:pt x="3425" y="5334"/>
                      </a:cubicBezTo>
                      <a:lnTo>
                        <a:pt x="118" y="5334"/>
                      </a:lnTo>
                      <a:cubicBezTo>
                        <a:pt x="54" y="5334"/>
                        <a:pt x="1" y="5292"/>
                        <a:pt x="1" y="5228"/>
                      </a:cubicBezTo>
                      <a:lnTo>
                        <a:pt x="1" y="107"/>
                      </a:lnTo>
                      <a:cubicBezTo>
                        <a:pt x="1" y="43"/>
                        <a:pt x="54" y="1"/>
                        <a:pt x="118" y="1"/>
                      </a:cubicBezTo>
                      <a:lnTo>
                        <a:pt x="1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27"/>
                <p:cNvSpPr/>
                <p:nvPr/>
              </p:nvSpPr>
              <p:spPr>
                <a:xfrm>
                  <a:off x="6629125" y="2941100"/>
                  <a:ext cx="82975" cy="128025"/>
                </a:xfrm>
                <a:custGeom>
                  <a:rect b="b" l="l" r="r" t="t"/>
                  <a:pathLst>
                    <a:path extrusionOk="0" h="5121" w="3319">
                      <a:moveTo>
                        <a:pt x="0" y="5121"/>
                      </a:moveTo>
                      <a:lnTo>
                        <a:pt x="3318" y="5121"/>
                      </a:lnTo>
                      <a:lnTo>
                        <a:pt x="3318" y="0"/>
                      </a:lnTo>
                      <a:lnTo>
                        <a:pt x="0" y="0"/>
                      </a:lnTo>
                      <a:lnTo>
                        <a:pt x="0" y="5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27"/>
                <p:cNvSpPr/>
                <p:nvPr/>
              </p:nvSpPr>
              <p:spPr>
                <a:xfrm>
                  <a:off x="6626450" y="2938425"/>
                  <a:ext cx="88300" cy="133375"/>
                </a:xfrm>
                <a:custGeom>
                  <a:rect b="b" l="l" r="r" t="t"/>
                  <a:pathLst>
                    <a:path extrusionOk="0" h="5335" w="3532">
                      <a:moveTo>
                        <a:pt x="107" y="1"/>
                      </a:moveTo>
                      <a:lnTo>
                        <a:pt x="3425" y="1"/>
                      </a:lnTo>
                      <a:cubicBezTo>
                        <a:pt x="3478" y="1"/>
                        <a:pt x="3532" y="43"/>
                        <a:pt x="3532" y="107"/>
                      </a:cubicBezTo>
                      <a:lnTo>
                        <a:pt x="3532" y="5228"/>
                      </a:lnTo>
                      <a:cubicBezTo>
                        <a:pt x="3532" y="5292"/>
                        <a:pt x="3478" y="5334"/>
                        <a:pt x="3425" y="5334"/>
                      </a:cubicBezTo>
                      <a:lnTo>
                        <a:pt x="107" y="5334"/>
                      </a:lnTo>
                      <a:cubicBezTo>
                        <a:pt x="54" y="5334"/>
                        <a:pt x="1" y="5292"/>
                        <a:pt x="1" y="5228"/>
                      </a:cubicBezTo>
                      <a:lnTo>
                        <a:pt x="1" y="107"/>
                      </a:lnTo>
                      <a:cubicBezTo>
                        <a:pt x="1" y="43"/>
                        <a:pt x="54" y="1"/>
                        <a:pt x="107" y="1"/>
                      </a:cubicBezTo>
                      <a:close/>
                      <a:moveTo>
                        <a:pt x="214" y="4929"/>
                      </a:moveTo>
                      <a:lnTo>
                        <a:pt x="214" y="406"/>
                      </a:lnTo>
                      <a:lnTo>
                        <a:pt x="1676" y="2667"/>
                      </a:lnTo>
                      <a:close/>
                      <a:moveTo>
                        <a:pt x="1761" y="2795"/>
                      </a:moveTo>
                      <a:lnTo>
                        <a:pt x="268" y="5121"/>
                      </a:lnTo>
                      <a:lnTo>
                        <a:pt x="3265" y="5121"/>
                      </a:lnTo>
                      <a:close/>
                      <a:moveTo>
                        <a:pt x="1846" y="2667"/>
                      </a:moveTo>
                      <a:lnTo>
                        <a:pt x="3308" y="406"/>
                      </a:lnTo>
                      <a:lnTo>
                        <a:pt x="3308" y="4929"/>
                      </a:lnTo>
                      <a:close/>
                      <a:moveTo>
                        <a:pt x="3265" y="214"/>
                      </a:moveTo>
                      <a:lnTo>
                        <a:pt x="268" y="214"/>
                      </a:lnTo>
                      <a:lnTo>
                        <a:pt x="1761" y="2539"/>
                      </a:lnTo>
                      <a:lnTo>
                        <a:pt x="3265" y="214"/>
                      </a:lnTo>
                      <a:lnTo>
                        <a:pt x="3265" y="2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27"/>
                <p:cNvSpPr/>
                <p:nvPr/>
              </p:nvSpPr>
              <p:spPr>
                <a:xfrm>
                  <a:off x="6839550" y="2892825"/>
                  <a:ext cx="117900" cy="61100"/>
                </a:xfrm>
                <a:custGeom>
                  <a:rect b="b" l="l" r="r" t="t"/>
                  <a:pathLst>
                    <a:path extrusionOk="0" h="2444" w="4716">
                      <a:moveTo>
                        <a:pt x="224" y="0"/>
                      </a:moveTo>
                      <a:lnTo>
                        <a:pt x="4491" y="0"/>
                      </a:lnTo>
                      <a:cubicBezTo>
                        <a:pt x="4619" y="0"/>
                        <a:pt x="4715" y="107"/>
                        <a:pt x="4715" y="224"/>
                      </a:cubicBezTo>
                      <a:lnTo>
                        <a:pt x="4715" y="2219"/>
                      </a:lnTo>
                      <a:cubicBezTo>
                        <a:pt x="4715" y="2347"/>
                        <a:pt x="4619" y="2443"/>
                        <a:pt x="4491" y="2443"/>
                      </a:cubicBezTo>
                      <a:lnTo>
                        <a:pt x="224" y="2443"/>
                      </a:lnTo>
                      <a:cubicBezTo>
                        <a:pt x="96" y="2443"/>
                        <a:pt x="0" y="2347"/>
                        <a:pt x="0" y="2219"/>
                      </a:cubicBezTo>
                      <a:lnTo>
                        <a:pt x="0" y="224"/>
                      </a:lnTo>
                      <a:cubicBezTo>
                        <a:pt x="0" y="107"/>
                        <a:pt x="96" y="0"/>
                        <a:pt x="224"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7"/>
                <p:cNvSpPr/>
                <p:nvPr/>
              </p:nvSpPr>
              <p:spPr>
                <a:xfrm>
                  <a:off x="6844600" y="2897900"/>
                  <a:ext cx="107775" cy="50950"/>
                </a:xfrm>
                <a:custGeom>
                  <a:rect b="b" l="l" r="r" t="t"/>
                  <a:pathLst>
                    <a:path extrusionOk="0" h="2038" w="4311">
                      <a:moveTo>
                        <a:pt x="22" y="0"/>
                      </a:moveTo>
                      <a:lnTo>
                        <a:pt x="4289" y="0"/>
                      </a:lnTo>
                      <a:cubicBezTo>
                        <a:pt x="4300" y="0"/>
                        <a:pt x="4310" y="11"/>
                        <a:pt x="4310" y="21"/>
                      </a:cubicBezTo>
                      <a:lnTo>
                        <a:pt x="4310" y="2016"/>
                      </a:lnTo>
                      <a:cubicBezTo>
                        <a:pt x="4310" y="2027"/>
                        <a:pt x="4300" y="2038"/>
                        <a:pt x="4289" y="2038"/>
                      </a:cubicBezTo>
                      <a:lnTo>
                        <a:pt x="22" y="2038"/>
                      </a:lnTo>
                      <a:cubicBezTo>
                        <a:pt x="11" y="2038"/>
                        <a:pt x="1" y="2027"/>
                        <a:pt x="1" y="2016"/>
                      </a:cubicBezTo>
                      <a:lnTo>
                        <a:pt x="1" y="21"/>
                      </a:lnTo>
                      <a:cubicBezTo>
                        <a:pt x="1" y="11"/>
                        <a:pt x="11"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7"/>
                <p:cNvSpPr/>
                <p:nvPr/>
              </p:nvSpPr>
              <p:spPr>
                <a:xfrm>
                  <a:off x="6483525" y="2892825"/>
                  <a:ext cx="117900" cy="61100"/>
                </a:xfrm>
                <a:custGeom>
                  <a:rect b="b" l="l" r="r" t="t"/>
                  <a:pathLst>
                    <a:path extrusionOk="0" h="2444" w="4716">
                      <a:moveTo>
                        <a:pt x="224" y="0"/>
                      </a:moveTo>
                      <a:lnTo>
                        <a:pt x="4491" y="0"/>
                      </a:lnTo>
                      <a:cubicBezTo>
                        <a:pt x="4619" y="0"/>
                        <a:pt x="4715" y="107"/>
                        <a:pt x="4715" y="224"/>
                      </a:cubicBezTo>
                      <a:lnTo>
                        <a:pt x="4715" y="2219"/>
                      </a:lnTo>
                      <a:cubicBezTo>
                        <a:pt x="4715" y="2347"/>
                        <a:pt x="4619" y="2443"/>
                        <a:pt x="4491" y="2443"/>
                      </a:cubicBezTo>
                      <a:lnTo>
                        <a:pt x="224" y="2443"/>
                      </a:lnTo>
                      <a:cubicBezTo>
                        <a:pt x="96" y="2443"/>
                        <a:pt x="0" y="2347"/>
                        <a:pt x="0" y="2219"/>
                      </a:cubicBezTo>
                      <a:lnTo>
                        <a:pt x="0" y="224"/>
                      </a:lnTo>
                      <a:cubicBezTo>
                        <a:pt x="0" y="107"/>
                        <a:pt x="96" y="0"/>
                        <a:pt x="224"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7"/>
                <p:cNvSpPr/>
                <p:nvPr/>
              </p:nvSpPr>
              <p:spPr>
                <a:xfrm>
                  <a:off x="6488575" y="2897900"/>
                  <a:ext cx="107775" cy="50950"/>
                </a:xfrm>
                <a:custGeom>
                  <a:rect b="b" l="l" r="r" t="t"/>
                  <a:pathLst>
                    <a:path extrusionOk="0" h="2038" w="4311">
                      <a:moveTo>
                        <a:pt x="22" y="0"/>
                      </a:moveTo>
                      <a:lnTo>
                        <a:pt x="4289" y="0"/>
                      </a:lnTo>
                      <a:cubicBezTo>
                        <a:pt x="4300" y="0"/>
                        <a:pt x="4310" y="11"/>
                        <a:pt x="4310" y="21"/>
                      </a:cubicBezTo>
                      <a:lnTo>
                        <a:pt x="4310" y="2016"/>
                      </a:lnTo>
                      <a:cubicBezTo>
                        <a:pt x="4310" y="2027"/>
                        <a:pt x="4300" y="2038"/>
                        <a:pt x="4289" y="2038"/>
                      </a:cubicBezTo>
                      <a:lnTo>
                        <a:pt x="22" y="2038"/>
                      </a:lnTo>
                      <a:cubicBezTo>
                        <a:pt x="11" y="2038"/>
                        <a:pt x="1" y="2027"/>
                        <a:pt x="1" y="2016"/>
                      </a:cubicBezTo>
                      <a:lnTo>
                        <a:pt x="1" y="21"/>
                      </a:lnTo>
                      <a:cubicBezTo>
                        <a:pt x="1" y="11"/>
                        <a:pt x="11"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7"/>
                <p:cNvSpPr/>
                <p:nvPr/>
              </p:nvSpPr>
              <p:spPr>
                <a:xfrm>
                  <a:off x="7107025" y="2796825"/>
                  <a:ext cx="44575" cy="70675"/>
                </a:xfrm>
                <a:custGeom>
                  <a:rect b="b" l="l" r="r" t="t"/>
                  <a:pathLst>
                    <a:path extrusionOk="0" h="2827" w="1783">
                      <a:moveTo>
                        <a:pt x="161" y="0"/>
                      </a:moveTo>
                      <a:lnTo>
                        <a:pt x="1611" y="0"/>
                      </a:lnTo>
                      <a:cubicBezTo>
                        <a:pt x="1707" y="0"/>
                        <a:pt x="1782" y="75"/>
                        <a:pt x="1782" y="171"/>
                      </a:cubicBezTo>
                      <a:lnTo>
                        <a:pt x="1782" y="2667"/>
                      </a:lnTo>
                      <a:cubicBezTo>
                        <a:pt x="1782" y="2752"/>
                        <a:pt x="1707" y="2827"/>
                        <a:pt x="1611" y="2827"/>
                      </a:cubicBezTo>
                      <a:lnTo>
                        <a:pt x="161" y="2827"/>
                      </a:lnTo>
                      <a:cubicBezTo>
                        <a:pt x="75" y="2827"/>
                        <a:pt x="1" y="2752"/>
                        <a:pt x="1" y="2667"/>
                      </a:cubicBezTo>
                      <a:lnTo>
                        <a:pt x="1" y="171"/>
                      </a:lnTo>
                      <a:cubicBezTo>
                        <a:pt x="1" y="75"/>
                        <a:pt x="75"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27"/>
                <p:cNvSpPr/>
                <p:nvPr/>
              </p:nvSpPr>
              <p:spPr>
                <a:xfrm>
                  <a:off x="7112100" y="2801875"/>
                  <a:ext cx="34425" cy="60575"/>
                </a:xfrm>
                <a:custGeom>
                  <a:rect b="b" l="l" r="r" t="t"/>
                  <a:pathLst>
                    <a:path extrusionOk="0" h="2423" w="1377">
                      <a:moveTo>
                        <a:pt x="0" y="2422"/>
                      </a:moveTo>
                      <a:lnTo>
                        <a:pt x="1376" y="2422"/>
                      </a:lnTo>
                      <a:lnTo>
                        <a:pt x="1376" y="1"/>
                      </a:lnTo>
                      <a:lnTo>
                        <a:pt x="0" y="1"/>
                      </a:lnTo>
                      <a:lnTo>
                        <a:pt x="0" y="24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27"/>
                <p:cNvSpPr/>
                <p:nvPr/>
              </p:nvSpPr>
              <p:spPr>
                <a:xfrm>
                  <a:off x="6405900" y="2993100"/>
                  <a:ext cx="642750" cy="90950"/>
                </a:xfrm>
                <a:custGeom>
                  <a:rect b="b" l="l" r="r" t="t"/>
                  <a:pathLst>
                    <a:path extrusionOk="0" h="3638" w="25710">
                      <a:moveTo>
                        <a:pt x="2401" y="182"/>
                      </a:moveTo>
                      <a:lnTo>
                        <a:pt x="2401" y="864"/>
                      </a:lnTo>
                      <a:lnTo>
                        <a:pt x="6145" y="864"/>
                      </a:lnTo>
                      <a:lnTo>
                        <a:pt x="6145" y="182"/>
                      </a:lnTo>
                      <a:close/>
                      <a:moveTo>
                        <a:pt x="6145" y="1046"/>
                      </a:moveTo>
                      <a:lnTo>
                        <a:pt x="2401" y="1046"/>
                      </a:lnTo>
                      <a:lnTo>
                        <a:pt x="2401" y="1728"/>
                      </a:lnTo>
                      <a:lnTo>
                        <a:pt x="6145" y="1728"/>
                      </a:lnTo>
                      <a:close/>
                      <a:moveTo>
                        <a:pt x="6145" y="1910"/>
                      </a:moveTo>
                      <a:lnTo>
                        <a:pt x="2401" y="1910"/>
                      </a:lnTo>
                      <a:lnTo>
                        <a:pt x="2401" y="2593"/>
                      </a:lnTo>
                      <a:lnTo>
                        <a:pt x="6145" y="2593"/>
                      </a:lnTo>
                      <a:close/>
                      <a:moveTo>
                        <a:pt x="6145" y="2774"/>
                      </a:moveTo>
                      <a:lnTo>
                        <a:pt x="2401" y="2774"/>
                      </a:lnTo>
                      <a:lnTo>
                        <a:pt x="2401" y="3457"/>
                      </a:lnTo>
                      <a:lnTo>
                        <a:pt x="6145" y="3457"/>
                      </a:lnTo>
                      <a:close/>
                      <a:moveTo>
                        <a:pt x="6284" y="182"/>
                      </a:moveTo>
                      <a:lnTo>
                        <a:pt x="6284" y="864"/>
                      </a:lnTo>
                      <a:lnTo>
                        <a:pt x="10028" y="864"/>
                      </a:lnTo>
                      <a:lnTo>
                        <a:pt x="10028" y="182"/>
                      </a:lnTo>
                      <a:close/>
                      <a:moveTo>
                        <a:pt x="10028" y="1046"/>
                      </a:moveTo>
                      <a:lnTo>
                        <a:pt x="6284" y="1046"/>
                      </a:lnTo>
                      <a:lnTo>
                        <a:pt x="6284" y="1728"/>
                      </a:lnTo>
                      <a:lnTo>
                        <a:pt x="10028" y="1728"/>
                      </a:lnTo>
                      <a:close/>
                      <a:moveTo>
                        <a:pt x="10028" y="1910"/>
                      </a:moveTo>
                      <a:lnTo>
                        <a:pt x="6284" y="1910"/>
                      </a:lnTo>
                      <a:lnTo>
                        <a:pt x="6284" y="2593"/>
                      </a:lnTo>
                      <a:lnTo>
                        <a:pt x="10028" y="2593"/>
                      </a:lnTo>
                      <a:close/>
                      <a:moveTo>
                        <a:pt x="10028" y="2774"/>
                      </a:moveTo>
                      <a:lnTo>
                        <a:pt x="6284" y="2774"/>
                      </a:lnTo>
                      <a:lnTo>
                        <a:pt x="6284" y="3457"/>
                      </a:lnTo>
                      <a:lnTo>
                        <a:pt x="10028" y="3457"/>
                      </a:lnTo>
                      <a:close/>
                      <a:moveTo>
                        <a:pt x="10167" y="182"/>
                      </a:moveTo>
                      <a:lnTo>
                        <a:pt x="10167" y="864"/>
                      </a:lnTo>
                      <a:lnTo>
                        <a:pt x="13911" y="864"/>
                      </a:lnTo>
                      <a:lnTo>
                        <a:pt x="13911" y="182"/>
                      </a:lnTo>
                      <a:close/>
                      <a:moveTo>
                        <a:pt x="13911" y="1046"/>
                      </a:moveTo>
                      <a:lnTo>
                        <a:pt x="10167" y="1046"/>
                      </a:lnTo>
                      <a:lnTo>
                        <a:pt x="10167" y="1728"/>
                      </a:lnTo>
                      <a:lnTo>
                        <a:pt x="13911" y="1728"/>
                      </a:lnTo>
                      <a:close/>
                      <a:moveTo>
                        <a:pt x="13911" y="1910"/>
                      </a:moveTo>
                      <a:lnTo>
                        <a:pt x="10167" y="1910"/>
                      </a:lnTo>
                      <a:lnTo>
                        <a:pt x="10167" y="2593"/>
                      </a:lnTo>
                      <a:lnTo>
                        <a:pt x="13911" y="2593"/>
                      </a:lnTo>
                      <a:close/>
                      <a:moveTo>
                        <a:pt x="13911" y="2774"/>
                      </a:moveTo>
                      <a:lnTo>
                        <a:pt x="10167" y="2774"/>
                      </a:lnTo>
                      <a:lnTo>
                        <a:pt x="10167" y="3457"/>
                      </a:lnTo>
                      <a:lnTo>
                        <a:pt x="13911" y="3457"/>
                      </a:lnTo>
                      <a:close/>
                      <a:moveTo>
                        <a:pt x="14061" y="182"/>
                      </a:moveTo>
                      <a:lnTo>
                        <a:pt x="14061" y="864"/>
                      </a:lnTo>
                      <a:lnTo>
                        <a:pt x="17794" y="864"/>
                      </a:lnTo>
                      <a:lnTo>
                        <a:pt x="17794" y="182"/>
                      </a:lnTo>
                      <a:close/>
                      <a:moveTo>
                        <a:pt x="17794" y="1046"/>
                      </a:moveTo>
                      <a:lnTo>
                        <a:pt x="14061" y="1046"/>
                      </a:lnTo>
                      <a:lnTo>
                        <a:pt x="14061" y="1728"/>
                      </a:lnTo>
                      <a:lnTo>
                        <a:pt x="17794" y="1728"/>
                      </a:lnTo>
                      <a:close/>
                      <a:moveTo>
                        <a:pt x="17794" y="1910"/>
                      </a:moveTo>
                      <a:lnTo>
                        <a:pt x="14061" y="1910"/>
                      </a:lnTo>
                      <a:lnTo>
                        <a:pt x="14061" y="2593"/>
                      </a:lnTo>
                      <a:lnTo>
                        <a:pt x="17794" y="2593"/>
                      </a:lnTo>
                      <a:close/>
                      <a:moveTo>
                        <a:pt x="17794" y="2774"/>
                      </a:moveTo>
                      <a:lnTo>
                        <a:pt x="14061" y="2774"/>
                      </a:lnTo>
                      <a:lnTo>
                        <a:pt x="14061" y="3457"/>
                      </a:lnTo>
                      <a:lnTo>
                        <a:pt x="17794" y="3457"/>
                      </a:lnTo>
                      <a:close/>
                      <a:moveTo>
                        <a:pt x="17944" y="182"/>
                      </a:moveTo>
                      <a:lnTo>
                        <a:pt x="17944" y="864"/>
                      </a:lnTo>
                      <a:lnTo>
                        <a:pt x="21677" y="864"/>
                      </a:lnTo>
                      <a:lnTo>
                        <a:pt x="21677" y="182"/>
                      </a:lnTo>
                      <a:close/>
                      <a:moveTo>
                        <a:pt x="21677" y="1046"/>
                      </a:moveTo>
                      <a:lnTo>
                        <a:pt x="17944" y="1046"/>
                      </a:lnTo>
                      <a:lnTo>
                        <a:pt x="17944" y="1728"/>
                      </a:lnTo>
                      <a:lnTo>
                        <a:pt x="21677" y="1728"/>
                      </a:lnTo>
                      <a:close/>
                      <a:moveTo>
                        <a:pt x="21677" y="1910"/>
                      </a:moveTo>
                      <a:lnTo>
                        <a:pt x="17944" y="1910"/>
                      </a:lnTo>
                      <a:lnTo>
                        <a:pt x="17944" y="2593"/>
                      </a:lnTo>
                      <a:lnTo>
                        <a:pt x="21677" y="2593"/>
                      </a:lnTo>
                      <a:close/>
                      <a:moveTo>
                        <a:pt x="21677" y="2774"/>
                      </a:moveTo>
                      <a:lnTo>
                        <a:pt x="17944" y="2774"/>
                      </a:lnTo>
                      <a:lnTo>
                        <a:pt x="17944" y="3457"/>
                      </a:lnTo>
                      <a:lnTo>
                        <a:pt x="21677" y="3457"/>
                      </a:lnTo>
                      <a:close/>
                      <a:moveTo>
                        <a:pt x="21826" y="182"/>
                      </a:moveTo>
                      <a:lnTo>
                        <a:pt x="21826" y="864"/>
                      </a:lnTo>
                      <a:lnTo>
                        <a:pt x="25560" y="864"/>
                      </a:lnTo>
                      <a:lnTo>
                        <a:pt x="25560" y="182"/>
                      </a:lnTo>
                      <a:close/>
                      <a:moveTo>
                        <a:pt x="25560" y="1046"/>
                      </a:moveTo>
                      <a:lnTo>
                        <a:pt x="21826" y="1046"/>
                      </a:lnTo>
                      <a:lnTo>
                        <a:pt x="21826" y="1728"/>
                      </a:lnTo>
                      <a:lnTo>
                        <a:pt x="25560" y="1728"/>
                      </a:lnTo>
                      <a:close/>
                      <a:moveTo>
                        <a:pt x="25560" y="1910"/>
                      </a:moveTo>
                      <a:lnTo>
                        <a:pt x="21826" y="1910"/>
                      </a:lnTo>
                      <a:lnTo>
                        <a:pt x="21826" y="2593"/>
                      </a:lnTo>
                      <a:lnTo>
                        <a:pt x="25560" y="2593"/>
                      </a:lnTo>
                      <a:close/>
                      <a:moveTo>
                        <a:pt x="25560" y="2774"/>
                      </a:moveTo>
                      <a:lnTo>
                        <a:pt x="21826" y="2774"/>
                      </a:lnTo>
                      <a:lnTo>
                        <a:pt x="21826" y="3457"/>
                      </a:lnTo>
                      <a:lnTo>
                        <a:pt x="25560" y="3457"/>
                      </a:lnTo>
                      <a:close/>
                      <a:moveTo>
                        <a:pt x="1" y="0"/>
                      </a:moveTo>
                      <a:lnTo>
                        <a:pt x="25635" y="0"/>
                      </a:lnTo>
                      <a:cubicBezTo>
                        <a:pt x="25677" y="0"/>
                        <a:pt x="25709" y="43"/>
                        <a:pt x="25709" y="86"/>
                      </a:cubicBezTo>
                      <a:lnTo>
                        <a:pt x="25709" y="950"/>
                      </a:lnTo>
                      <a:lnTo>
                        <a:pt x="25709" y="1814"/>
                      </a:lnTo>
                      <a:lnTo>
                        <a:pt x="25709" y="2678"/>
                      </a:lnTo>
                      <a:lnTo>
                        <a:pt x="25709" y="3542"/>
                      </a:lnTo>
                      <a:cubicBezTo>
                        <a:pt x="25709" y="3595"/>
                        <a:pt x="25677" y="3638"/>
                        <a:pt x="25635" y="3638"/>
                      </a:cubicBezTo>
                      <a:lnTo>
                        <a:pt x="21752" y="3638"/>
                      </a:lnTo>
                      <a:lnTo>
                        <a:pt x="17869" y="3638"/>
                      </a:lnTo>
                      <a:lnTo>
                        <a:pt x="13986" y="3638"/>
                      </a:lnTo>
                      <a:lnTo>
                        <a:pt x="10103" y="3638"/>
                      </a:lnTo>
                      <a:lnTo>
                        <a:pt x="6209" y="3638"/>
                      </a:lnTo>
                      <a:lnTo>
                        <a:pt x="2326" y="3638"/>
                      </a:lnTo>
                      <a:lnTo>
                        <a:pt x="1" y="3638"/>
                      </a:lnTo>
                      <a:lnTo>
                        <a:pt x="1" y="3457"/>
                      </a:lnTo>
                      <a:lnTo>
                        <a:pt x="2252" y="3457"/>
                      </a:lnTo>
                      <a:lnTo>
                        <a:pt x="2252" y="2774"/>
                      </a:lnTo>
                      <a:lnTo>
                        <a:pt x="1" y="2774"/>
                      </a:lnTo>
                      <a:lnTo>
                        <a:pt x="1" y="2593"/>
                      </a:lnTo>
                      <a:lnTo>
                        <a:pt x="2252" y="2593"/>
                      </a:lnTo>
                      <a:lnTo>
                        <a:pt x="2252" y="1910"/>
                      </a:lnTo>
                      <a:lnTo>
                        <a:pt x="1" y="1910"/>
                      </a:lnTo>
                      <a:lnTo>
                        <a:pt x="1" y="1728"/>
                      </a:lnTo>
                      <a:lnTo>
                        <a:pt x="2252" y="1728"/>
                      </a:lnTo>
                      <a:lnTo>
                        <a:pt x="2252" y="1046"/>
                      </a:lnTo>
                      <a:lnTo>
                        <a:pt x="1" y="1046"/>
                      </a:lnTo>
                      <a:lnTo>
                        <a:pt x="1" y="864"/>
                      </a:lnTo>
                      <a:lnTo>
                        <a:pt x="2252" y="864"/>
                      </a:lnTo>
                      <a:lnTo>
                        <a:pt x="2252" y="182"/>
                      </a:lnTo>
                      <a:lnTo>
                        <a:pt x="1" y="182"/>
                      </a:lnTo>
                      <a:lnTo>
                        <a:pt x="1" y="0"/>
                      </a:lnTo>
                      <a:lnTo>
                        <a:pt x="1" y="0"/>
                      </a:ln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7"/>
                <p:cNvSpPr/>
                <p:nvPr/>
              </p:nvSpPr>
              <p:spPr>
                <a:xfrm>
                  <a:off x="6494175" y="2903225"/>
                  <a:ext cx="58700" cy="13625"/>
                </a:xfrm>
                <a:custGeom>
                  <a:rect b="b" l="l" r="r" t="t"/>
                  <a:pathLst>
                    <a:path extrusionOk="0" h="545" w="2348">
                      <a:moveTo>
                        <a:pt x="97" y="0"/>
                      </a:moveTo>
                      <a:lnTo>
                        <a:pt x="2252" y="0"/>
                      </a:lnTo>
                      <a:cubicBezTo>
                        <a:pt x="2305" y="0"/>
                        <a:pt x="2348" y="43"/>
                        <a:pt x="2348" y="96"/>
                      </a:cubicBezTo>
                      <a:lnTo>
                        <a:pt x="2348" y="448"/>
                      </a:lnTo>
                      <a:cubicBezTo>
                        <a:pt x="2348" y="502"/>
                        <a:pt x="2305" y="544"/>
                        <a:pt x="2252" y="544"/>
                      </a:cubicBezTo>
                      <a:lnTo>
                        <a:pt x="97" y="544"/>
                      </a:lnTo>
                      <a:cubicBezTo>
                        <a:pt x="43" y="544"/>
                        <a:pt x="1" y="502"/>
                        <a:pt x="1" y="448"/>
                      </a:cubicBezTo>
                      <a:lnTo>
                        <a:pt x="1" y="96"/>
                      </a:lnTo>
                      <a:cubicBezTo>
                        <a:pt x="1" y="43"/>
                        <a:pt x="43" y="0"/>
                        <a:pt x="97"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7"/>
                <p:cNvSpPr/>
                <p:nvPr/>
              </p:nvSpPr>
              <p:spPr>
                <a:xfrm>
                  <a:off x="6849950" y="2903225"/>
                  <a:ext cx="58425" cy="13625"/>
                </a:xfrm>
                <a:custGeom>
                  <a:rect b="b" l="l" r="r" t="t"/>
                  <a:pathLst>
                    <a:path extrusionOk="0" h="545" w="2337">
                      <a:moveTo>
                        <a:pt x="96" y="0"/>
                      </a:moveTo>
                      <a:lnTo>
                        <a:pt x="2240" y="0"/>
                      </a:lnTo>
                      <a:cubicBezTo>
                        <a:pt x="2294" y="0"/>
                        <a:pt x="2336" y="43"/>
                        <a:pt x="2336" y="96"/>
                      </a:cubicBezTo>
                      <a:lnTo>
                        <a:pt x="2336" y="448"/>
                      </a:lnTo>
                      <a:cubicBezTo>
                        <a:pt x="2336" y="502"/>
                        <a:pt x="2294" y="544"/>
                        <a:pt x="2240" y="544"/>
                      </a:cubicBezTo>
                      <a:lnTo>
                        <a:pt x="96" y="544"/>
                      </a:lnTo>
                      <a:cubicBezTo>
                        <a:pt x="43" y="544"/>
                        <a:pt x="0" y="502"/>
                        <a:pt x="0" y="448"/>
                      </a:cubicBezTo>
                      <a:lnTo>
                        <a:pt x="0" y="96"/>
                      </a:lnTo>
                      <a:cubicBezTo>
                        <a:pt x="0" y="43"/>
                        <a:pt x="43" y="0"/>
                        <a:pt x="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7"/>
                <p:cNvSpPr/>
                <p:nvPr/>
              </p:nvSpPr>
              <p:spPr>
                <a:xfrm>
                  <a:off x="7116900" y="2806425"/>
                  <a:ext cx="19500" cy="13625"/>
                </a:xfrm>
                <a:custGeom>
                  <a:rect b="b" l="l" r="r" t="t"/>
                  <a:pathLst>
                    <a:path extrusionOk="0" h="545" w="780">
                      <a:moveTo>
                        <a:pt x="96" y="0"/>
                      </a:moveTo>
                      <a:lnTo>
                        <a:pt x="683" y="0"/>
                      </a:lnTo>
                      <a:cubicBezTo>
                        <a:pt x="736" y="0"/>
                        <a:pt x="779" y="43"/>
                        <a:pt x="779" y="96"/>
                      </a:cubicBezTo>
                      <a:lnTo>
                        <a:pt x="779" y="448"/>
                      </a:lnTo>
                      <a:cubicBezTo>
                        <a:pt x="779" y="502"/>
                        <a:pt x="736" y="544"/>
                        <a:pt x="683" y="544"/>
                      </a:cubicBezTo>
                      <a:lnTo>
                        <a:pt x="96" y="544"/>
                      </a:lnTo>
                      <a:cubicBezTo>
                        <a:pt x="43" y="544"/>
                        <a:pt x="0" y="502"/>
                        <a:pt x="0" y="448"/>
                      </a:cubicBezTo>
                      <a:lnTo>
                        <a:pt x="0" y="96"/>
                      </a:lnTo>
                      <a:cubicBezTo>
                        <a:pt x="0" y="43"/>
                        <a:pt x="43" y="0"/>
                        <a:pt x="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82" name="Google Shape;1082;p27"/>
            <p:cNvSpPr/>
            <p:nvPr/>
          </p:nvSpPr>
          <p:spPr>
            <a:xfrm>
              <a:off x="2457550" y="4254658"/>
              <a:ext cx="410584" cy="26627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7"/>
            <p:cNvSpPr/>
            <p:nvPr/>
          </p:nvSpPr>
          <p:spPr>
            <a:xfrm rot="-899901">
              <a:off x="7412828" y="4361249"/>
              <a:ext cx="362161" cy="234734"/>
            </a:xfrm>
            <a:custGeom>
              <a:rect b="b" l="l" r="r" t="t"/>
              <a:pathLst>
                <a:path extrusionOk="0" h="5975" w="9218">
                  <a:moveTo>
                    <a:pt x="7670" y="2774"/>
                  </a:moveTo>
                  <a:lnTo>
                    <a:pt x="7660" y="2721"/>
                  </a:lnTo>
                  <a:cubicBezTo>
                    <a:pt x="7596" y="2891"/>
                    <a:pt x="7606" y="3265"/>
                    <a:pt x="7425" y="3403"/>
                  </a:cubicBezTo>
                  <a:cubicBezTo>
                    <a:pt x="7372" y="3457"/>
                    <a:pt x="7340" y="3457"/>
                    <a:pt x="7265" y="3478"/>
                  </a:cubicBezTo>
                  <a:cubicBezTo>
                    <a:pt x="7265" y="3798"/>
                    <a:pt x="7148" y="3595"/>
                    <a:pt x="7084" y="3585"/>
                  </a:cubicBezTo>
                  <a:cubicBezTo>
                    <a:pt x="7062" y="3606"/>
                    <a:pt x="7052" y="3638"/>
                    <a:pt x="7041" y="3659"/>
                  </a:cubicBezTo>
                  <a:cubicBezTo>
                    <a:pt x="6988" y="3734"/>
                    <a:pt x="6945" y="3777"/>
                    <a:pt x="6870" y="3830"/>
                  </a:cubicBezTo>
                  <a:cubicBezTo>
                    <a:pt x="6753" y="3905"/>
                    <a:pt x="6668" y="3937"/>
                    <a:pt x="6518" y="3916"/>
                  </a:cubicBezTo>
                  <a:cubicBezTo>
                    <a:pt x="6497" y="4012"/>
                    <a:pt x="6497" y="4097"/>
                    <a:pt x="6476" y="4182"/>
                  </a:cubicBezTo>
                  <a:cubicBezTo>
                    <a:pt x="6454" y="4289"/>
                    <a:pt x="6390" y="4278"/>
                    <a:pt x="6412" y="4438"/>
                  </a:cubicBezTo>
                  <a:cubicBezTo>
                    <a:pt x="6422" y="4524"/>
                    <a:pt x="6337" y="4694"/>
                    <a:pt x="6294" y="4790"/>
                  </a:cubicBezTo>
                  <a:cubicBezTo>
                    <a:pt x="6273" y="4854"/>
                    <a:pt x="6273" y="4844"/>
                    <a:pt x="6284" y="4918"/>
                  </a:cubicBezTo>
                  <a:cubicBezTo>
                    <a:pt x="6316" y="5089"/>
                    <a:pt x="6401" y="5281"/>
                    <a:pt x="6412" y="5398"/>
                  </a:cubicBezTo>
                  <a:cubicBezTo>
                    <a:pt x="6412" y="5462"/>
                    <a:pt x="6390" y="5473"/>
                    <a:pt x="6476" y="5558"/>
                  </a:cubicBezTo>
                  <a:cubicBezTo>
                    <a:pt x="6518" y="5590"/>
                    <a:pt x="6657" y="5740"/>
                    <a:pt x="6625" y="5793"/>
                  </a:cubicBezTo>
                  <a:cubicBezTo>
                    <a:pt x="6593" y="5814"/>
                    <a:pt x="6540" y="5804"/>
                    <a:pt x="6497" y="5804"/>
                  </a:cubicBezTo>
                  <a:cubicBezTo>
                    <a:pt x="6508" y="5846"/>
                    <a:pt x="6550" y="5868"/>
                    <a:pt x="6561" y="5910"/>
                  </a:cubicBezTo>
                  <a:cubicBezTo>
                    <a:pt x="6486" y="5974"/>
                    <a:pt x="6081" y="5953"/>
                    <a:pt x="6028" y="5921"/>
                  </a:cubicBezTo>
                  <a:cubicBezTo>
                    <a:pt x="5900" y="5857"/>
                    <a:pt x="6006" y="5654"/>
                    <a:pt x="5953" y="5601"/>
                  </a:cubicBezTo>
                  <a:cubicBezTo>
                    <a:pt x="5921" y="5569"/>
                    <a:pt x="5868" y="5601"/>
                    <a:pt x="5846" y="5516"/>
                  </a:cubicBezTo>
                  <a:cubicBezTo>
                    <a:pt x="5836" y="5441"/>
                    <a:pt x="5868" y="5228"/>
                    <a:pt x="5868" y="5132"/>
                  </a:cubicBezTo>
                  <a:cubicBezTo>
                    <a:pt x="5878" y="5004"/>
                    <a:pt x="5878" y="4876"/>
                    <a:pt x="5889" y="4748"/>
                  </a:cubicBezTo>
                  <a:cubicBezTo>
                    <a:pt x="5889" y="4673"/>
                    <a:pt x="5910" y="4620"/>
                    <a:pt x="5868" y="4566"/>
                  </a:cubicBezTo>
                  <a:cubicBezTo>
                    <a:pt x="5804" y="4460"/>
                    <a:pt x="5793" y="4374"/>
                    <a:pt x="5782" y="4246"/>
                  </a:cubicBezTo>
                  <a:cubicBezTo>
                    <a:pt x="5782" y="4172"/>
                    <a:pt x="5772" y="4140"/>
                    <a:pt x="5750" y="4076"/>
                  </a:cubicBezTo>
                  <a:cubicBezTo>
                    <a:pt x="5718" y="3969"/>
                    <a:pt x="5686" y="3862"/>
                    <a:pt x="5676" y="3745"/>
                  </a:cubicBezTo>
                  <a:cubicBezTo>
                    <a:pt x="5537" y="3659"/>
                    <a:pt x="5377" y="3595"/>
                    <a:pt x="5185" y="3553"/>
                  </a:cubicBezTo>
                  <a:cubicBezTo>
                    <a:pt x="4982" y="3499"/>
                    <a:pt x="4822" y="3553"/>
                    <a:pt x="4598" y="3606"/>
                  </a:cubicBezTo>
                  <a:cubicBezTo>
                    <a:pt x="4502" y="3627"/>
                    <a:pt x="4065" y="3723"/>
                    <a:pt x="4022" y="3745"/>
                  </a:cubicBezTo>
                  <a:cubicBezTo>
                    <a:pt x="3841" y="3841"/>
                    <a:pt x="3734" y="3894"/>
                    <a:pt x="3510" y="3937"/>
                  </a:cubicBezTo>
                  <a:lnTo>
                    <a:pt x="3510" y="4065"/>
                  </a:lnTo>
                  <a:cubicBezTo>
                    <a:pt x="3467" y="4108"/>
                    <a:pt x="3329" y="4161"/>
                    <a:pt x="3286" y="4076"/>
                  </a:cubicBezTo>
                  <a:cubicBezTo>
                    <a:pt x="3222" y="3948"/>
                    <a:pt x="3190" y="3873"/>
                    <a:pt x="3073" y="3798"/>
                  </a:cubicBezTo>
                  <a:cubicBezTo>
                    <a:pt x="3041" y="3788"/>
                    <a:pt x="2785" y="3723"/>
                    <a:pt x="2699" y="3702"/>
                  </a:cubicBezTo>
                  <a:cubicBezTo>
                    <a:pt x="2593" y="3670"/>
                    <a:pt x="2454" y="3595"/>
                    <a:pt x="2379" y="3531"/>
                  </a:cubicBezTo>
                  <a:cubicBezTo>
                    <a:pt x="2326" y="3478"/>
                    <a:pt x="2187" y="3339"/>
                    <a:pt x="2134" y="3297"/>
                  </a:cubicBezTo>
                  <a:cubicBezTo>
                    <a:pt x="2038" y="3233"/>
                    <a:pt x="2038" y="3233"/>
                    <a:pt x="1899" y="3211"/>
                  </a:cubicBezTo>
                  <a:cubicBezTo>
                    <a:pt x="1846" y="3425"/>
                    <a:pt x="1835" y="3531"/>
                    <a:pt x="1686" y="3702"/>
                  </a:cubicBezTo>
                  <a:cubicBezTo>
                    <a:pt x="1633" y="3766"/>
                    <a:pt x="1643" y="3788"/>
                    <a:pt x="1622" y="3884"/>
                  </a:cubicBezTo>
                  <a:cubicBezTo>
                    <a:pt x="1547" y="4236"/>
                    <a:pt x="1483" y="3990"/>
                    <a:pt x="1409" y="4598"/>
                  </a:cubicBezTo>
                  <a:cubicBezTo>
                    <a:pt x="1366" y="4982"/>
                    <a:pt x="1441" y="5238"/>
                    <a:pt x="1611" y="5526"/>
                  </a:cubicBezTo>
                  <a:cubicBezTo>
                    <a:pt x="1675" y="5633"/>
                    <a:pt x="1675" y="5590"/>
                    <a:pt x="1729" y="5644"/>
                  </a:cubicBezTo>
                  <a:cubicBezTo>
                    <a:pt x="1761" y="5676"/>
                    <a:pt x="1878" y="5900"/>
                    <a:pt x="1899" y="5942"/>
                  </a:cubicBezTo>
                  <a:lnTo>
                    <a:pt x="1878" y="5953"/>
                  </a:lnTo>
                  <a:lnTo>
                    <a:pt x="1355" y="5953"/>
                  </a:lnTo>
                  <a:cubicBezTo>
                    <a:pt x="1344" y="5942"/>
                    <a:pt x="1344" y="5942"/>
                    <a:pt x="1334" y="5932"/>
                  </a:cubicBezTo>
                  <a:cubicBezTo>
                    <a:pt x="1323" y="5910"/>
                    <a:pt x="1280" y="5782"/>
                    <a:pt x="1270" y="5761"/>
                  </a:cubicBezTo>
                  <a:cubicBezTo>
                    <a:pt x="1120" y="5740"/>
                    <a:pt x="1163" y="5686"/>
                    <a:pt x="1120" y="5580"/>
                  </a:cubicBezTo>
                  <a:cubicBezTo>
                    <a:pt x="1056" y="5441"/>
                    <a:pt x="950" y="5078"/>
                    <a:pt x="950" y="4908"/>
                  </a:cubicBezTo>
                  <a:cubicBezTo>
                    <a:pt x="950" y="4833"/>
                    <a:pt x="960" y="4833"/>
                    <a:pt x="907" y="4801"/>
                  </a:cubicBezTo>
                  <a:cubicBezTo>
                    <a:pt x="811" y="5036"/>
                    <a:pt x="790" y="5526"/>
                    <a:pt x="939" y="5761"/>
                  </a:cubicBezTo>
                  <a:cubicBezTo>
                    <a:pt x="960" y="5793"/>
                    <a:pt x="1056" y="5910"/>
                    <a:pt x="1099" y="5953"/>
                  </a:cubicBezTo>
                  <a:lnTo>
                    <a:pt x="491" y="5953"/>
                  </a:lnTo>
                  <a:cubicBezTo>
                    <a:pt x="491" y="5889"/>
                    <a:pt x="502" y="5814"/>
                    <a:pt x="491" y="5772"/>
                  </a:cubicBezTo>
                  <a:cubicBezTo>
                    <a:pt x="246" y="5761"/>
                    <a:pt x="331" y="5612"/>
                    <a:pt x="352" y="5494"/>
                  </a:cubicBezTo>
                  <a:cubicBezTo>
                    <a:pt x="406" y="5217"/>
                    <a:pt x="395" y="4812"/>
                    <a:pt x="395" y="4524"/>
                  </a:cubicBezTo>
                  <a:cubicBezTo>
                    <a:pt x="395" y="4449"/>
                    <a:pt x="395" y="4364"/>
                    <a:pt x="395" y="4278"/>
                  </a:cubicBezTo>
                  <a:cubicBezTo>
                    <a:pt x="395" y="4204"/>
                    <a:pt x="384" y="4289"/>
                    <a:pt x="374" y="4172"/>
                  </a:cubicBezTo>
                  <a:cubicBezTo>
                    <a:pt x="363" y="4129"/>
                    <a:pt x="363" y="4108"/>
                    <a:pt x="320" y="4097"/>
                  </a:cubicBezTo>
                  <a:cubicBezTo>
                    <a:pt x="320" y="4342"/>
                    <a:pt x="416" y="4289"/>
                    <a:pt x="374" y="4406"/>
                  </a:cubicBezTo>
                  <a:cubicBezTo>
                    <a:pt x="352" y="4460"/>
                    <a:pt x="352" y="4449"/>
                    <a:pt x="320" y="4481"/>
                  </a:cubicBezTo>
                  <a:cubicBezTo>
                    <a:pt x="310" y="4588"/>
                    <a:pt x="342" y="4609"/>
                    <a:pt x="299" y="4716"/>
                  </a:cubicBezTo>
                  <a:cubicBezTo>
                    <a:pt x="299" y="4534"/>
                    <a:pt x="278" y="4396"/>
                    <a:pt x="256" y="4214"/>
                  </a:cubicBezTo>
                  <a:cubicBezTo>
                    <a:pt x="235" y="4268"/>
                    <a:pt x="256" y="4257"/>
                    <a:pt x="224" y="4310"/>
                  </a:cubicBezTo>
                  <a:cubicBezTo>
                    <a:pt x="203" y="4342"/>
                    <a:pt x="214" y="4385"/>
                    <a:pt x="224" y="4428"/>
                  </a:cubicBezTo>
                  <a:cubicBezTo>
                    <a:pt x="224" y="4502"/>
                    <a:pt x="235" y="4588"/>
                    <a:pt x="182" y="4641"/>
                  </a:cubicBezTo>
                  <a:cubicBezTo>
                    <a:pt x="224" y="4417"/>
                    <a:pt x="192" y="4534"/>
                    <a:pt x="192" y="4342"/>
                  </a:cubicBezTo>
                  <a:cubicBezTo>
                    <a:pt x="192" y="4310"/>
                    <a:pt x="246" y="4214"/>
                    <a:pt x="182" y="4097"/>
                  </a:cubicBezTo>
                  <a:cubicBezTo>
                    <a:pt x="139" y="4129"/>
                    <a:pt x="150" y="4214"/>
                    <a:pt x="160" y="4268"/>
                  </a:cubicBezTo>
                  <a:cubicBezTo>
                    <a:pt x="171" y="4321"/>
                    <a:pt x="182" y="4374"/>
                    <a:pt x="128" y="4438"/>
                  </a:cubicBezTo>
                  <a:cubicBezTo>
                    <a:pt x="139" y="4332"/>
                    <a:pt x="160" y="4374"/>
                    <a:pt x="128" y="4268"/>
                  </a:cubicBezTo>
                  <a:cubicBezTo>
                    <a:pt x="107" y="4214"/>
                    <a:pt x="107" y="4150"/>
                    <a:pt x="118" y="4086"/>
                  </a:cubicBezTo>
                  <a:cubicBezTo>
                    <a:pt x="139" y="3884"/>
                    <a:pt x="150" y="3990"/>
                    <a:pt x="86" y="3841"/>
                  </a:cubicBezTo>
                  <a:cubicBezTo>
                    <a:pt x="86" y="3820"/>
                    <a:pt x="75" y="3777"/>
                    <a:pt x="75" y="3766"/>
                  </a:cubicBezTo>
                  <a:cubicBezTo>
                    <a:pt x="11" y="3862"/>
                    <a:pt x="171" y="4076"/>
                    <a:pt x="54" y="4172"/>
                  </a:cubicBezTo>
                  <a:cubicBezTo>
                    <a:pt x="75" y="4076"/>
                    <a:pt x="54" y="4044"/>
                    <a:pt x="43" y="3948"/>
                  </a:cubicBezTo>
                  <a:cubicBezTo>
                    <a:pt x="22" y="3852"/>
                    <a:pt x="32" y="3830"/>
                    <a:pt x="32" y="3734"/>
                  </a:cubicBezTo>
                  <a:cubicBezTo>
                    <a:pt x="32" y="3670"/>
                    <a:pt x="11" y="3585"/>
                    <a:pt x="11" y="3510"/>
                  </a:cubicBezTo>
                  <a:cubicBezTo>
                    <a:pt x="0" y="3371"/>
                    <a:pt x="32" y="3371"/>
                    <a:pt x="64" y="3318"/>
                  </a:cubicBezTo>
                  <a:cubicBezTo>
                    <a:pt x="128" y="3222"/>
                    <a:pt x="64" y="2998"/>
                    <a:pt x="96" y="2870"/>
                  </a:cubicBezTo>
                  <a:cubicBezTo>
                    <a:pt x="128" y="2742"/>
                    <a:pt x="160" y="2603"/>
                    <a:pt x="192" y="2475"/>
                  </a:cubicBezTo>
                  <a:cubicBezTo>
                    <a:pt x="224" y="2294"/>
                    <a:pt x="235" y="2219"/>
                    <a:pt x="214" y="2027"/>
                  </a:cubicBezTo>
                  <a:cubicBezTo>
                    <a:pt x="203" y="1878"/>
                    <a:pt x="192" y="1729"/>
                    <a:pt x="192" y="1569"/>
                  </a:cubicBezTo>
                  <a:cubicBezTo>
                    <a:pt x="182" y="1270"/>
                    <a:pt x="235" y="993"/>
                    <a:pt x="320" y="726"/>
                  </a:cubicBezTo>
                  <a:cubicBezTo>
                    <a:pt x="459" y="246"/>
                    <a:pt x="907" y="1"/>
                    <a:pt x="1355" y="97"/>
                  </a:cubicBezTo>
                  <a:cubicBezTo>
                    <a:pt x="1419" y="118"/>
                    <a:pt x="1473" y="139"/>
                    <a:pt x="1537" y="150"/>
                  </a:cubicBezTo>
                  <a:cubicBezTo>
                    <a:pt x="1825" y="182"/>
                    <a:pt x="2113" y="193"/>
                    <a:pt x="2401" y="235"/>
                  </a:cubicBezTo>
                  <a:cubicBezTo>
                    <a:pt x="2539" y="246"/>
                    <a:pt x="2646" y="278"/>
                    <a:pt x="2785" y="321"/>
                  </a:cubicBezTo>
                  <a:cubicBezTo>
                    <a:pt x="2966" y="363"/>
                    <a:pt x="3371" y="385"/>
                    <a:pt x="3606" y="427"/>
                  </a:cubicBezTo>
                  <a:cubicBezTo>
                    <a:pt x="3787" y="459"/>
                    <a:pt x="3926" y="513"/>
                    <a:pt x="3979" y="523"/>
                  </a:cubicBezTo>
                  <a:cubicBezTo>
                    <a:pt x="4278" y="566"/>
                    <a:pt x="4577" y="566"/>
                    <a:pt x="4886" y="545"/>
                  </a:cubicBezTo>
                  <a:cubicBezTo>
                    <a:pt x="5323" y="513"/>
                    <a:pt x="5345" y="470"/>
                    <a:pt x="5718" y="385"/>
                  </a:cubicBezTo>
                  <a:cubicBezTo>
                    <a:pt x="5974" y="321"/>
                    <a:pt x="5974" y="353"/>
                    <a:pt x="6177" y="342"/>
                  </a:cubicBezTo>
                  <a:cubicBezTo>
                    <a:pt x="6454" y="310"/>
                    <a:pt x="6753" y="11"/>
                    <a:pt x="7382" y="139"/>
                  </a:cubicBezTo>
                  <a:cubicBezTo>
                    <a:pt x="7425" y="150"/>
                    <a:pt x="7478" y="150"/>
                    <a:pt x="7521" y="150"/>
                  </a:cubicBezTo>
                  <a:cubicBezTo>
                    <a:pt x="7564" y="150"/>
                    <a:pt x="7606" y="139"/>
                    <a:pt x="7649" y="150"/>
                  </a:cubicBezTo>
                  <a:cubicBezTo>
                    <a:pt x="7766" y="182"/>
                    <a:pt x="7670" y="203"/>
                    <a:pt x="7830" y="139"/>
                  </a:cubicBezTo>
                  <a:cubicBezTo>
                    <a:pt x="8012" y="65"/>
                    <a:pt x="8086" y="65"/>
                    <a:pt x="8225" y="139"/>
                  </a:cubicBezTo>
                  <a:cubicBezTo>
                    <a:pt x="8278" y="171"/>
                    <a:pt x="8332" y="203"/>
                    <a:pt x="8385" y="225"/>
                  </a:cubicBezTo>
                  <a:cubicBezTo>
                    <a:pt x="8460" y="267"/>
                    <a:pt x="8492" y="299"/>
                    <a:pt x="8556" y="289"/>
                  </a:cubicBezTo>
                  <a:cubicBezTo>
                    <a:pt x="8630" y="278"/>
                    <a:pt x="8716" y="267"/>
                    <a:pt x="8801" y="246"/>
                  </a:cubicBezTo>
                  <a:cubicBezTo>
                    <a:pt x="8886" y="214"/>
                    <a:pt x="8908" y="182"/>
                    <a:pt x="8972" y="150"/>
                  </a:cubicBezTo>
                  <a:cubicBezTo>
                    <a:pt x="9036" y="118"/>
                    <a:pt x="9121" y="97"/>
                    <a:pt x="9164" y="139"/>
                  </a:cubicBezTo>
                  <a:cubicBezTo>
                    <a:pt x="9217" y="203"/>
                    <a:pt x="9196" y="267"/>
                    <a:pt x="9185" y="331"/>
                  </a:cubicBezTo>
                  <a:cubicBezTo>
                    <a:pt x="9164" y="353"/>
                    <a:pt x="9068" y="683"/>
                    <a:pt x="8844" y="715"/>
                  </a:cubicBezTo>
                  <a:cubicBezTo>
                    <a:pt x="8854" y="822"/>
                    <a:pt x="8833" y="865"/>
                    <a:pt x="8780" y="939"/>
                  </a:cubicBezTo>
                  <a:cubicBezTo>
                    <a:pt x="8716" y="1025"/>
                    <a:pt x="8801" y="1046"/>
                    <a:pt x="8726" y="1163"/>
                  </a:cubicBezTo>
                  <a:cubicBezTo>
                    <a:pt x="8694" y="1217"/>
                    <a:pt x="8705" y="1217"/>
                    <a:pt x="8726" y="1270"/>
                  </a:cubicBezTo>
                  <a:cubicBezTo>
                    <a:pt x="8758" y="1334"/>
                    <a:pt x="8790" y="1441"/>
                    <a:pt x="8844" y="1483"/>
                  </a:cubicBezTo>
                  <a:cubicBezTo>
                    <a:pt x="8865" y="1505"/>
                    <a:pt x="8982" y="1569"/>
                    <a:pt x="9004" y="1611"/>
                  </a:cubicBezTo>
                  <a:cubicBezTo>
                    <a:pt x="9025" y="1654"/>
                    <a:pt x="8993" y="1675"/>
                    <a:pt x="8993" y="1729"/>
                  </a:cubicBezTo>
                  <a:cubicBezTo>
                    <a:pt x="9014" y="1942"/>
                    <a:pt x="9004" y="1867"/>
                    <a:pt x="8940" y="1963"/>
                  </a:cubicBezTo>
                  <a:cubicBezTo>
                    <a:pt x="8886" y="2027"/>
                    <a:pt x="8790" y="2038"/>
                    <a:pt x="8694" y="2038"/>
                  </a:cubicBezTo>
                  <a:cubicBezTo>
                    <a:pt x="8620" y="2038"/>
                    <a:pt x="8662" y="2059"/>
                    <a:pt x="8598" y="2091"/>
                  </a:cubicBezTo>
                  <a:cubicBezTo>
                    <a:pt x="8556" y="2113"/>
                    <a:pt x="8513" y="2113"/>
                    <a:pt x="8470" y="2102"/>
                  </a:cubicBezTo>
                  <a:cubicBezTo>
                    <a:pt x="8385" y="2230"/>
                    <a:pt x="8310" y="2155"/>
                    <a:pt x="8225" y="2241"/>
                  </a:cubicBezTo>
                  <a:cubicBezTo>
                    <a:pt x="8140" y="2326"/>
                    <a:pt x="8012" y="2283"/>
                    <a:pt x="7916" y="2294"/>
                  </a:cubicBezTo>
                  <a:cubicBezTo>
                    <a:pt x="7862" y="2390"/>
                    <a:pt x="7905" y="2433"/>
                    <a:pt x="7777" y="2614"/>
                  </a:cubicBezTo>
                  <a:cubicBezTo>
                    <a:pt x="7745" y="2667"/>
                    <a:pt x="7681" y="2699"/>
                    <a:pt x="7670" y="2753"/>
                  </a:cubicBezTo>
                  <a:cubicBezTo>
                    <a:pt x="7670" y="2753"/>
                    <a:pt x="7670" y="2763"/>
                    <a:pt x="7670" y="2774"/>
                  </a:cubicBezTo>
                  <a:close/>
                  <a:moveTo>
                    <a:pt x="406" y="4129"/>
                  </a:moveTo>
                  <a:cubicBezTo>
                    <a:pt x="406" y="4076"/>
                    <a:pt x="416" y="4033"/>
                    <a:pt x="416" y="3990"/>
                  </a:cubicBezTo>
                  <a:cubicBezTo>
                    <a:pt x="427" y="3937"/>
                    <a:pt x="416" y="3894"/>
                    <a:pt x="427" y="3841"/>
                  </a:cubicBezTo>
                  <a:cubicBezTo>
                    <a:pt x="448" y="3734"/>
                    <a:pt x="502" y="3702"/>
                    <a:pt x="534" y="3659"/>
                  </a:cubicBezTo>
                  <a:cubicBezTo>
                    <a:pt x="598" y="3585"/>
                    <a:pt x="694" y="3329"/>
                    <a:pt x="694" y="3211"/>
                  </a:cubicBezTo>
                  <a:cubicBezTo>
                    <a:pt x="694" y="3105"/>
                    <a:pt x="662" y="3051"/>
                    <a:pt x="619" y="2977"/>
                  </a:cubicBezTo>
                  <a:cubicBezTo>
                    <a:pt x="598" y="2945"/>
                    <a:pt x="587" y="2913"/>
                    <a:pt x="576" y="2881"/>
                  </a:cubicBezTo>
                  <a:cubicBezTo>
                    <a:pt x="523" y="2795"/>
                    <a:pt x="480" y="2646"/>
                    <a:pt x="459" y="2561"/>
                  </a:cubicBezTo>
                  <a:cubicBezTo>
                    <a:pt x="438" y="2486"/>
                    <a:pt x="416" y="2401"/>
                    <a:pt x="384" y="2326"/>
                  </a:cubicBezTo>
                  <a:cubicBezTo>
                    <a:pt x="342" y="2390"/>
                    <a:pt x="384" y="2571"/>
                    <a:pt x="395" y="2635"/>
                  </a:cubicBezTo>
                  <a:cubicBezTo>
                    <a:pt x="427" y="2817"/>
                    <a:pt x="406" y="2891"/>
                    <a:pt x="416" y="2934"/>
                  </a:cubicBezTo>
                  <a:cubicBezTo>
                    <a:pt x="427" y="3019"/>
                    <a:pt x="438" y="2998"/>
                    <a:pt x="427" y="3083"/>
                  </a:cubicBezTo>
                  <a:cubicBezTo>
                    <a:pt x="427" y="3126"/>
                    <a:pt x="448" y="3190"/>
                    <a:pt x="448" y="3233"/>
                  </a:cubicBezTo>
                  <a:cubicBezTo>
                    <a:pt x="470" y="3382"/>
                    <a:pt x="523" y="3425"/>
                    <a:pt x="427" y="3499"/>
                  </a:cubicBezTo>
                  <a:cubicBezTo>
                    <a:pt x="470" y="3681"/>
                    <a:pt x="384" y="3691"/>
                    <a:pt x="384" y="3809"/>
                  </a:cubicBezTo>
                  <a:cubicBezTo>
                    <a:pt x="384" y="3852"/>
                    <a:pt x="395" y="3862"/>
                    <a:pt x="384" y="3905"/>
                  </a:cubicBezTo>
                  <a:cubicBezTo>
                    <a:pt x="363" y="3948"/>
                    <a:pt x="363" y="3937"/>
                    <a:pt x="374" y="3980"/>
                  </a:cubicBezTo>
                  <a:cubicBezTo>
                    <a:pt x="384" y="4022"/>
                    <a:pt x="395" y="4086"/>
                    <a:pt x="406" y="4129"/>
                  </a:cubicBezTo>
                  <a:lnTo>
                    <a:pt x="406" y="4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27"/>
            <p:cNvSpPr/>
            <p:nvPr/>
          </p:nvSpPr>
          <p:spPr>
            <a:xfrm>
              <a:off x="7945975" y="4333850"/>
              <a:ext cx="969600" cy="582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 name="Google Shape;1085;p27"/>
            <p:cNvGrpSpPr/>
            <p:nvPr/>
          </p:nvGrpSpPr>
          <p:grpSpPr>
            <a:xfrm>
              <a:off x="7934054" y="3043285"/>
              <a:ext cx="890897" cy="1317268"/>
              <a:chOff x="7539875" y="2383050"/>
              <a:chExt cx="454725" cy="672350"/>
            </a:xfrm>
          </p:grpSpPr>
          <p:sp>
            <p:nvSpPr>
              <p:cNvPr id="1086" name="Google Shape;1086;p27"/>
              <p:cNvSpPr/>
              <p:nvPr/>
            </p:nvSpPr>
            <p:spPr>
              <a:xfrm>
                <a:off x="7732150" y="2639350"/>
                <a:ext cx="146700" cy="38950"/>
              </a:xfrm>
              <a:custGeom>
                <a:rect b="b" l="l" r="r" t="t"/>
                <a:pathLst>
                  <a:path extrusionOk="0" h="1558" w="5868">
                    <a:moveTo>
                      <a:pt x="1" y="1558"/>
                    </a:moveTo>
                    <a:lnTo>
                      <a:pt x="5868" y="1558"/>
                    </a:lnTo>
                    <a:lnTo>
                      <a:pt x="5868" y="0"/>
                    </a:lnTo>
                    <a:lnTo>
                      <a:pt x="1" y="0"/>
                    </a:lnTo>
                    <a:lnTo>
                      <a:pt x="1" y="15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27"/>
              <p:cNvSpPr/>
              <p:nvPr/>
            </p:nvSpPr>
            <p:spPr>
              <a:xfrm>
                <a:off x="7726300" y="2536150"/>
                <a:ext cx="158700" cy="108300"/>
              </a:xfrm>
              <a:custGeom>
                <a:rect b="b" l="l" r="r" t="t"/>
                <a:pathLst>
                  <a:path extrusionOk="0" h="4332" w="6348">
                    <a:moveTo>
                      <a:pt x="3168" y="0"/>
                    </a:moveTo>
                    <a:cubicBezTo>
                      <a:pt x="1419" y="0"/>
                      <a:pt x="0" y="1419"/>
                      <a:pt x="0" y="3168"/>
                    </a:cubicBezTo>
                    <a:lnTo>
                      <a:pt x="0" y="4096"/>
                    </a:lnTo>
                    <a:cubicBezTo>
                      <a:pt x="0" y="4224"/>
                      <a:pt x="107" y="4331"/>
                      <a:pt x="235" y="4331"/>
                    </a:cubicBezTo>
                    <a:lnTo>
                      <a:pt x="6102" y="4331"/>
                    </a:lnTo>
                    <a:cubicBezTo>
                      <a:pt x="6241" y="4331"/>
                      <a:pt x="6347" y="4224"/>
                      <a:pt x="6347" y="4096"/>
                    </a:cubicBezTo>
                    <a:lnTo>
                      <a:pt x="6347" y="3168"/>
                    </a:lnTo>
                    <a:cubicBezTo>
                      <a:pt x="6347" y="1419"/>
                      <a:pt x="4918" y="0"/>
                      <a:pt x="3168"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27"/>
              <p:cNvSpPr/>
              <p:nvPr/>
            </p:nvSpPr>
            <p:spPr>
              <a:xfrm>
                <a:off x="7681750" y="2671350"/>
                <a:ext cx="247525" cy="384050"/>
              </a:xfrm>
              <a:custGeom>
                <a:rect b="b" l="l" r="r" t="t"/>
                <a:pathLst>
                  <a:path extrusionOk="0" h="15362" w="9901">
                    <a:moveTo>
                      <a:pt x="8129" y="246"/>
                    </a:moveTo>
                    <a:cubicBezTo>
                      <a:pt x="8129" y="107"/>
                      <a:pt x="8023" y="0"/>
                      <a:pt x="7884" y="0"/>
                    </a:cubicBez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9665" y="15362"/>
                    </a:lnTo>
                    <a:cubicBezTo>
                      <a:pt x="9793" y="15362"/>
                      <a:pt x="9900" y="15255"/>
                      <a:pt x="9900" y="15127"/>
                    </a:cubicBezTo>
                    <a:lnTo>
                      <a:pt x="9900" y="14049"/>
                    </a:lnTo>
                    <a:cubicBezTo>
                      <a:pt x="9900" y="14039"/>
                      <a:pt x="9900" y="14028"/>
                      <a:pt x="9900" y="14017"/>
                    </a:cubicBezTo>
                    <a:lnTo>
                      <a:pt x="8129" y="246"/>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7"/>
              <p:cNvSpPr/>
              <p:nvPr/>
            </p:nvSpPr>
            <p:spPr>
              <a:xfrm>
                <a:off x="7681750" y="2671350"/>
                <a:ext cx="166975" cy="384050"/>
              </a:xfrm>
              <a:custGeom>
                <a:rect b="b" l="l" r="r" t="t"/>
                <a:pathLst>
                  <a:path extrusionOk="0" h="15362" w="6679">
                    <a:moveTo>
                      <a:pt x="4662" y="0"/>
                    </a:move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6444" y="15362"/>
                    </a:lnTo>
                    <a:cubicBezTo>
                      <a:pt x="6572" y="15362"/>
                      <a:pt x="6678" y="15255"/>
                      <a:pt x="6678" y="15127"/>
                    </a:cubicBezTo>
                    <a:lnTo>
                      <a:pt x="6678" y="14049"/>
                    </a:lnTo>
                    <a:cubicBezTo>
                      <a:pt x="6678" y="14039"/>
                      <a:pt x="6678" y="14028"/>
                      <a:pt x="6678" y="14017"/>
                    </a:cubicBezTo>
                    <a:lnTo>
                      <a:pt x="4908" y="246"/>
                    </a:lnTo>
                    <a:cubicBezTo>
                      <a:pt x="4908" y="107"/>
                      <a:pt x="4801" y="0"/>
                      <a:pt x="4662" y="0"/>
                    </a:cubicBez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7"/>
              <p:cNvSpPr/>
              <p:nvPr/>
            </p:nvSpPr>
            <p:spPr>
              <a:xfrm>
                <a:off x="7794025" y="2536150"/>
                <a:ext cx="90975" cy="108300"/>
              </a:xfrm>
              <a:custGeom>
                <a:rect b="b" l="l" r="r" t="t"/>
                <a:pathLst>
                  <a:path extrusionOk="0" h="4332" w="3639">
                    <a:moveTo>
                      <a:pt x="3393" y="4331"/>
                    </a:moveTo>
                    <a:lnTo>
                      <a:pt x="2476" y="4331"/>
                    </a:lnTo>
                    <a:cubicBezTo>
                      <a:pt x="2593" y="4331"/>
                      <a:pt x="2689" y="4246"/>
                      <a:pt x="2710" y="4128"/>
                    </a:cubicBezTo>
                    <a:cubicBezTo>
                      <a:pt x="2710" y="4118"/>
                      <a:pt x="2710" y="4107"/>
                      <a:pt x="2710" y="4096"/>
                    </a:cubicBezTo>
                    <a:lnTo>
                      <a:pt x="2710" y="3168"/>
                    </a:lnTo>
                    <a:cubicBezTo>
                      <a:pt x="2710" y="1579"/>
                      <a:pt x="1526" y="256"/>
                      <a:pt x="1" y="32"/>
                    </a:cubicBezTo>
                    <a:cubicBezTo>
                      <a:pt x="150" y="11"/>
                      <a:pt x="299" y="0"/>
                      <a:pt x="459" y="0"/>
                    </a:cubicBezTo>
                    <a:cubicBezTo>
                      <a:pt x="2209" y="0"/>
                      <a:pt x="3638" y="1419"/>
                      <a:pt x="3638" y="3168"/>
                    </a:cubicBezTo>
                    <a:lnTo>
                      <a:pt x="3638" y="4096"/>
                    </a:lnTo>
                    <a:cubicBezTo>
                      <a:pt x="3638" y="4224"/>
                      <a:pt x="3532" y="4331"/>
                      <a:pt x="3393" y="4331"/>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7"/>
              <p:cNvSpPr/>
              <p:nvPr/>
            </p:nvSpPr>
            <p:spPr>
              <a:xfrm>
                <a:off x="7855900" y="2644425"/>
                <a:ext cx="22950" cy="26950"/>
              </a:xfrm>
              <a:custGeom>
                <a:rect b="b" l="l" r="r" t="t"/>
                <a:pathLst>
                  <a:path extrusionOk="0" h="1078" w="918">
                    <a:moveTo>
                      <a:pt x="1" y="0"/>
                    </a:moveTo>
                    <a:lnTo>
                      <a:pt x="918" y="0"/>
                    </a:lnTo>
                    <a:lnTo>
                      <a:pt x="918" y="1077"/>
                    </a:lnTo>
                    <a:lnTo>
                      <a:pt x="1" y="107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7"/>
              <p:cNvSpPr/>
              <p:nvPr/>
            </p:nvSpPr>
            <p:spPr>
              <a:xfrm>
                <a:off x="7855900" y="2671350"/>
                <a:ext cx="73375" cy="384050"/>
              </a:xfrm>
              <a:custGeom>
                <a:rect b="b" l="l" r="r" t="t"/>
                <a:pathLst>
                  <a:path extrusionOk="0" h="15362" w="2935">
                    <a:moveTo>
                      <a:pt x="1" y="0"/>
                    </a:moveTo>
                    <a:lnTo>
                      <a:pt x="918" y="0"/>
                    </a:lnTo>
                    <a:cubicBezTo>
                      <a:pt x="1057" y="0"/>
                      <a:pt x="1163" y="107"/>
                      <a:pt x="1163" y="246"/>
                    </a:cubicBezTo>
                    <a:lnTo>
                      <a:pt x="2934" y="14017"/>
                    </a:lnTo>
                    <a:cubicBezTo>
                      <a:pt x="2934" y="14028"/>
                      <a:pt x="2934" y="14039"/>
                      <a:pt x="2934" y="14049"/>
                    </a:cubicBezTo>
                    <a:lnTo>
                      <a:pt x="2934" y="15127"/>
                    </a:lnTo>
                    <a:cubicBezTo>
                      <a:pt x="2934" y="15255"/>
                      <a:pt x="2827" y="15362"/>
                      <a:pt x="2699" y="15362"/>
                    </a:cubicBezTo>
                    <a:lnTo>
                      <a:pt x="1782" y="15362"/>
                    </a:lnTo>
                    <a:cubicBezTo>
                      <a:pt x="1910" y="15362"/>
                      <a:pt x="2017" y="15255"/>
                      <a:pt x="2017" y="15127"/>
                    </a:cubicBezTo>
                    <a:lnTo>
                      <a:pt x="2017" y="14049"/>
                    </a:lnTo>
                    <a:cubicBezTo>
                      <a:pt x="2017" y="14039"/>
                      <a:pt x="2017" y="14028"/>
                      <a:pt x="2017" y="14017"/>
                    </a:cubicBezTo>
                    <a:lnTo>
                      <a:pt x="246" y="278"/>
                    </a:lnTo>
                    <a:lnTo>
                      <a:pt x="235" y="246"/>
                    </a:lnTo>
                    <a:cubicBezTo>
                      <a:pt x="235" y="107"/>
                      <a:pt x="129" y="0"/>
                      <a:pt x="1" y="0"/>
                    </a:cubicBez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7"/>
              <p:cNvSpPr/>
              <p:nvPr/>
            </p:nvSpPr>
            <p:spPr>
              <a:xfrm>
                <a:off x="7539875" y="2383050"/>
                <a:ext cx="454725" cy="454725"/>
              </a:xfrm>
              <a:custGeom>
                <a:rect b="b" l="l" r="r" t="t"/>
                <a:pathLst>
                  <a:path extrusionOk="0" h="18189" w="18189">
                    <a:moveTo>
                      <a:pt x="12791" y="5025"/>
                    </a:moveTo>
                    <a:lnTo>
                      <a:pt x="12898" y="5132"/>
                    </a:lnTo>
                    <a:lnTo>
                      <a:pt x="12108" y="5932"/>
                    </a:lnTo>
                    <a:lnTo>
                      <a:pt x="11991" y="5815"/>
                    </a:lnTo>
                    <a:close/>
                    <a:moveTo>
                      <a:pt x="12588" y="4823"/>
                    </a:moveTo>
                    <a:lnTo>
                      <a:pt x="12727" y="4961"/>
                    </a:lnTo>
                    <a:lnTo>
                      <a:pt x="11927" y="5751"/>
                    </a:lnTo>
                    <a:lnTo>
                      <a:pt x="11799" y="5623"/>
                    </a:lnTo>
                    <a:close/>
                    <a:moveTo>
                      <a:pt x="12396" y="4631"/>
                    </a:moveTo>
                    <a:lnTo>
                      <a:pt x="12524" y="4759"/>
                    </a:lnTo>
                    <a:lnTo>
                      <a:pt x="11735" y="5559"/>
                    </a:lnTo>
                    <a:lnTo>
                      <a:pt x="11596" y="5420"/>
                    </a:lnTo>
                    <a:close/>
                    <a:moveTo>
                      <a:pt x="12193" y="4428"/>
                    </a:moveTo>
                    <a:lnTo>
                      <a:pt x="12332" y="4567"/>
                    </a:lnTo>
                    <a:lnTo>
                      <a:pt x="11532" y="5356"/>
                    </a:lnTo>
                    <a:lnTo>
                      <a:pt x="11404" y="5228"/>
                    </a:lnTo>
                    <a:close/>
                    <a:moveTo>
                      <a:pt x="12001" y="4236"/>
                    </a:moveTo>
                    <a:lnTo>
                      <a:pt x="12140" y="4375"/>
                    </a:lnTo>
                    <a:lnTo>
                      <a:pt x="11340" y="5164"/>
                    </a:lnTo>
                    <a:lnTo>
                      <a:pt x="11201" y="5025"/>
                    </a:lnTo>
                    <a:close/>
                    <a:moveTo>
                      <a:pt x="13730" y="4076"/>
                    </a:moveTo>
                    <a:lnTo>
                      <a:pt x="13847" y="4183"/>
                    </a:lnTo>
                    <a:lnTo>
                      <a:pt x="13058" y="4983"/>
                    </a:lnTo>
                    <a:lnTo>
                      <a:pt x="12940" y="4865"/>
                    </a:lnTo>
                    <a:close/>
                    <a:moveTo>
                      <a:pt x="13538" y="3873"/>
                    </a:moveTo>
                    <a:lnTo>
                      <a:pt x="13676" y="4012"/>
                    </a:lnTo>
                    <a:lnTo>
                      <a:pt x="12876" y="4801"/>
                    </a:lnTo>
                    <a:lnTo>
                      <a:pt x="12748" y="4673"/>
                    </a:lnTo>
                    <a:close/>
                    <a:moveTo>
                      <a:pt x="13346" y="3681"/>
                    </a:moveTo>
                    <a:lnTo>
                      <a:pt x="13474" y="3809"/>
                    </a:lnTo>
                    <a:lnTo>
                      <a:pt x="12684" y="4609"/>
                    </a:lnTo>
                    <a:lnTo>
                      <a:pt x="12546" y="4471"/>
                    </a:lnTo>
                    <a:close/>
                    <a:moveTo>
                      <a:pt x="13143" y="3479"/>
                    </a:moveTo>
                    <a:lnTo>
                      <a:pt x="13282" y="3617"/>
                    </a:lnTo>
                    <a:lnTo>
                      <a:pt x="12481" y="4417"/>
                    </a:lnTo>
                    <a:lnTo>
                      <a:pt x="12353" y="4279"/>
                    </a:lnTo>
                    <a:close/>
                    <a:moveTo>
                      <a:pt x="12951" y="3287"/>
                    </a:moveTo>
                    <a:lnTo>
                      <a:pt x="13079" y="3425"/>
                    </a:lnTo>
                    <a:lnTo>
                      <a:pt x="12289" y="4215"/>
                    </a:lnTo>
                    <a:lnTo>
                      <a:pt x="12151" y="4087"/>
                    </a:lnTo>
                    <a:close/>
                    <a:moveTo>
                      <a:pt x="14679" y="3127"/>
                    </a:moveTo>
                    <a:lnTo>
                      <a:pt x="14796" y="3244"/>
                    </a:lnTo>
                    <a:lnTo>
                      <a:pt x="14007" y="4033"/>
                    </a:lnTo>
                    <a:lnTo>
                      <a:pt x="13890" y="3916"/>
                    </a:lnTo>
                    <a:close/>
                    <a:moveTo>
                      <a:pt x="14487" y="2924"/>
                    </a:moveTo>
                    <a:lnTo>
                      <a:pt x="14626" y="3063"/>
                    </a:lnTo>
                    <a:lnTo>
                      <a:pt x="13826" y="3852"/>
                    </a:lnTo>
                    <a:lnTo>
                      <a:pt x="13698" y="3724"/>
                    </a:lnTo>
                    <a:close/>
                    <a:moveTo>
                      <a:pt x="14295" y="2732"/>
                    </a:moveTo>
                    <a:lnTo>
                      <a:pt x="14423" y="2870"/>
                    </a:lnTo>
                    <a:lnTo>
                      <a:pt x="13634" y="3660"/>
                    </a:lnTo>
                    <a:lnTo>
                      <a:pt x="13495" y="3521"/>
                    </a:lnTo>
                    <a:close/>
                    <a:moveTo>
                      <a:pt x="14092" y="2540"/>
                    </a:moveTo>
                    <a:lnTo>
                      <a:pt x="14231" y="2668"/>
                    </a:lnTo>
                    <a:lnTo>
                      <a:pt x="13431" y="3468"/>
                    </a:lnTo>
                    <a:lnTo>
                      <a:pt x="13303" y="3329"/>
                    </a:lnTo>
                    <a:close/>
                    <a:moveTo>
                      <a:pt x="13900" y="2337"/>
                    </a:moveTo>
                    <a:lnTo>
                      <a:pt x="14028" y="2476"/>
                    </a:lnTo>
                    <a:lnTo>
                      <a:pt x="13239" y="3265"/>
                    </a:lnTo>
                    <a:lnTo>
                      <a:pt x="13100" y="3137"/>
                    </a:lnTo>
                    <a:close/>
                    <a:moveTo>
                      <a:pt x="15628" y="2177"/>
                    </a:moveTo>
                    <a:lnTo>
                      <a:pt x="15746" y="2294"/>
                    </a:lnTo>
                    <a:lnTo>
                      <a:pt x="14956" y="3084"/>
                    </a:lnTo>
                    <a:lnTo>
                      <a:pt x="14839" y="2967"/>
                    </a:lnTo>
                    <a:close/>
                    <a:moveTo>
                      <a:pt x="15436" y="1974"/>
                    </a:moveTo>
                    <a:lnTo>
                      <a:pt x="15575" y="2113"/>
                    </a:lnTo>
                    <a:lnTo>
                      <a:pt x="14775" y="2902"/>
                    </a:lnTo>
                    <a:lnTo>
                      <a:pt x="14636" y="2774"/>
                    </a:lnTo>
                    <a:close/>
                    <a:moveTo>
                      <a:pt x="15244" y="1782"/>
                    </a:moveTo>
                    <a:lnTo>
                      <a:pt x="15372" y="1921"/>
                    </a:lnTo>
                    <a:lnTo>
                      <a:pt x="14583" y="2710"/>
                    </a:lnTo>
                    <a:lnTo>
                      <a:pt x="14444" y="2572"/>
                    </a:lnTo>
                    <a:close/>
                    <a:moveTo>
                      <a:pt x="15042" y="1590"/>
                    </a:moveTo>
                    <a:lnTo>
                      <a:pt x="15180" y="1718"/>
                    </a:lnTo>
                    <a:lnTo>
                      <a:pt x="14380" y="2518"/>
                    </a:lnTo>
                    <a:lnTo>
                      <a:pt x="14252" y="2380"/>
                    </a:lnTo>
                    <a:close/>
                    <a:moveTo>
                      <a:pt x="14850" y="1388"/>
                    </a:moveTo>
                    <a:lnTo>
                      <a:pt x="14978" y="1526"/>
                    </a:lnTo>
                    <a:lnTo>
                      <a:pt x="14188" y="2316"/>
                    </a:lnTo>
                    <a:lnTo>
                      <a:pt x="14050" y="2188"/>
                    </a:lnTo>
                    <a:close/>
                    <a:moveTo>
                      <a:pt x="16578" y="1228"/>
                    </a:moveTo>
                    <a:lnTo>
                      <a:pt x="16695" y="1345"/>
                    </a:lnTo>
                    <a:lnTo>
                      <a:pt x="15906" y="2134"/>
                    </a:lnTo>
                    <a:lnTo>
                      <a:pt x="15788" y="2017"/>
                    </a:lnTo>
                    <a:close/>
                    <a:moveTo>
                      <a:pt x="16386" y="1025"/>
                    </a:moveTo>
                    <a:lnTo>
                      <a:pt x="16514" y="1164"/>
                    </a:lnTo>
                    <a:lnTo>
                      <a:pt x="15724" y="1964"/>
                    </a:lnTo>
                    <a:lnTo>
                      <a:pt x="15586" y="1825"/>
                    </a:lnTo>
                    <a:close/>
                    <a:moveTo>
                      <a:pt x="16183" y="833"/>
                    </a:moveTo>
                    <a:lnTo>
                      <a:pt x="16322" y="972"/>
                    </a:lnTo>
                    <a:lnTo>
                      <a:pt x="15532" y="1761"/>
                    </a:lnTo>
                    <a:lnTo>
                      <a:pt x="15394" y="1633"/>
                    </a:lnTo>
                    <a:close/>
                    <a:moveTo>
                      <a:pt x="15991" y="641"/>
                    </a:moveTo>
                    <a:lnTo>
                      <a:pt x="16130" y="769"/>
                    </a:lnTo>
                    <a:lnTo>
                      <a:pt x="15330" y="1569"/>
                    </a:lnTo>
                    <a:lnTo>
                      <a:pt x="15202" y="1430"/>
                    </a:lnTo>
                    <a:close/>
                    <a:moveTo>
                      <a:pt x="15799" y="438"/>
                    </a:moveTo>
                    <a:lnTo>
                      <a:pt x="15927" y="577"/>
                    </a:lnTo>
                    <a:lnTo>
                      <a:pt x="15138" y="1366"/>
                    </a:lnTo>
                    <a:lnTo>
                      <a:pt x="14999" y="1238"/>
                    </a:lnTo>
                    <a:close/>
                    <a:moveTo>
                      <a:pt x="14807" y="1036"/>
                    </a:moveTo>
                    <a:lnTo>
                      <a:pt x="15596" y="246"/>
                    </a:lnTo>
                    <a:lnTo>
                      <a:pt x="15735" y="374"/>
                    </a:lnTo>
                    <a:lnTo>
                      <a:pt x="14935" y="1174"/>
                    </a:lnTo>
                    <a:close/>
                    <a:moveTo>
                      <a:pt x="13858" y="1985"/>
                    </a:moveTo>
                    <a:lnTo>
                      <a:pt x="14647" y="1196"/>
                    </a:lnTo>
                    <a:lnTo>
                      <a:pt x="14786" y="1324"/>
                    </a:lnTo>
                    <a:lnTo>
                      <a:pt x="13986" y="2124"/>
                    </a:lnTo>
                    <a:close/>
                    <a:moveTo>
                      <a:pt x="12908" y="2934"/>
                    </a:moveTo>
                    <a:lnTo>
                      <a:pt x="13698" y="2145"/>
                    </a:lnTo>
                    <a:lnTo>
                      <a:pt x="13836" y="2273"/>
                    </a:lnTo>
                    <a:lnTo>
                      <a:pt x="13047" y="3073"/>
                    </a:lnTo>
                    <a:close/>
                    <a:moveTo>
                      <a:pt x="11959" y="3884"/>
                    </a:moveTo>
                    <a:lnTo>
                      <a:pt x="12748" y="3095"/>
                    </a:lnTo>
                    <a:lnTo>
                      <a:pt x="12887" y="3223"/>
                    </a:lnTo>
                    <a:lnTo>
                      <a:pt x="12097" y="4023"/>
                    </a:lnTo>
                    <a:close/>
                    <a:moveTo>
                      <a:pt x="11009" y="4833"/>
                    </a:moveTo>
                    <a:lnTo>
                      <a:pt x="11809" y="4044"/>
                    </a:lnTo>
                    <a:lnTo>
                      <a:pt x="11937" y="4172"/>
                    </a:lnTo>
                    <a:lnTo>
                      <a:pt x="11148" y="4972"/>
                    </a:lnTo>
                    <a:close/>
                    <a:moveTo>
                      <a:pt x="13175" y="12791"/>
                    </a:moveTo>
                    <a:lnTo>
                      <a:pt x="13058" y="12909"/>
                    </a:lnTo>
                    <a:lnTo>
                      <a:pt x="12257" y="12119"/>
                    </a:lnTo>
                    <a:lnTo>
                      <a:pt x="12375" y="12002"/>
                    </a:lnTo>
                    <a:close/>
                    <a:moveTo>
                      <a:pt x="13367" y="12599"/>
                    </a:moveTo>
                    <a:lnTo>
                      <a:pt x="13228" y="12727"/>
                    </a:lnTo>
                    <a:lnTo>
                      <a:pt x="12439" y="11938"/>
                    </a:lnTo>
                    <a:lnTo>
                      <a:pt x="12578" y="11799"/>
                    </a:lnTo>
                    <a:close/>
                    <a:moveTo>
                      <a:pt x="13559" y="12397"/>
                    </a:moveTo>
                    <a:lnTo>
                      <a:pt x="13431" y="12535"/>
                    </a:lnTo>
                    <a:lnTo>
                      <a:pt x="12631" y="11746"/>
                    </a:lnTo>
                    <a:lnTo>
                      <a:pt x="12770" y="11607"/>
                    </a:lnTo>
                    <a:close/>
                    <a:moveTo>
                      <a:pt x="13762" y="12205"/>
                    </a:moveTo>
                    <a:lnTo>
                      <a:pt x="13623" y="12343"/>
                    </a:lnTo>
                    <a:lnTo>
                      <a:pt x="12834" y="11543"/>
                    </a:lnTo>
                    <a:lnTo>
                      <a:pt x="12962" y="11415"/>
                    </a:lnTo>
                    <a:close/>
                    <a:moveTo>
                      <a:pt x="13954" y="12012"/>
                    </a:moveTo>
                    <a:lnTo>
                      <a:pt x="13826" y="12140"/>
                    </a:lnTo>
                    <a:lnTo>
                      <a:pt x="13026" y="11351"/>
                    </a:lnTo>
                    <a:lnTo>
                      <a:pt x="13164" y="11212"/>
                    </a:lnTo>
                    <a:close/>
                    <a:moveTo>
                      <a:pt x="14156" y="11810"/>
                    </a:moveTo>
                    <a:lnTo>
                      <a:pt x="14018" y="11948"/>
                    </a:lnTo>
                    <a:lnTo>
                      <a:pt x="13228" y="11148"/>
                    </a:lnTo>
                    <a:lnTo>
                      <a:pt x="13356" y="11020"/>
                    </a:lnTo>
                    <a:close/>
                    <a:moveTo>
                      <a:pt x="14124" y="13741"/>
                    </a:moveTo>
                    <a:lnTo>
                      <a:pt x="14007" y="13858"/>
                    </a:lnTo>
                    <a:lnTo>
                      <a:pt x="13207" y="13069"/>
                    </a:lnTo>
                    <a:lnTo>
                      <a:pt x="13324" y="12951"/>
                    </a:lnTo>
                    <a:close/>
                    <a:moveTo>
                      <a:pt x="14316" y="13549"/>
                    </a:moveTo>
                    <a:lnTo>
                      <a:pt x="14178" y="13677"/>
                    </a:lnTo>
                    <a:lnTo>
                      <a:pt x="13388" y="12887"/>
                    </a:lnTo>
                    <a:lnTo>
                      <a:pt x="13527" y="12749"/>
                    </a:lnTo>
                    <a:close/>
                    <a:moveTo>
                      <a:pt x="14508" y="13346"/>
                    </a:moveTo>
                    <a:lnTo>
                      <a:pt x="14380" y="13485"/>
                    </a:lnTo>
                    <a:lnTo>
                      <a:pt x="13580" y="12695"/>
                    </a:lnTo>
                    <a:lnTo>
                      <a:pt x="13719" y="12557"/>
                    </a:lnTo>
                    <a:close/>
                    <a:moveTo>
                      <a:pt x="14711" y="13154"/>
                    </a:moveTo>
                    <a:lnTo>
                      <a:pt x="14572" y="13293"/>
                    </a:lnTo>
                    <a:lnTo>
                      <a:pt x="13783" y="12493"/>
                    </a:lnTo>
                    <a:lnTo>
                      <a:pt x="13911" y="12365"/>
                    </a:lnTo>
                    <a:close/>
                    <a:moveTo>
                      <a:pt x="14903" y="12962"/>
                    </a:moveTo>
                    <a:lnTo>
                      <a:pt x="14775" y="13090"/>
                    </a:lnTo>
                    <a:lnTo>
                      <a:pt x="13975" y="12301"/>
                    </a:lnTo>
                    <a:lnTo>
                      <a:pt x="14114" y="12162"/>
                    </a:lnTo>
                    <a:close/>
                    <a:moveTo>
                      <a:pt x="15106" y="12759"/>
                    </a:moveTo>
                    <a:lnTo>
                      <a:pt x="14967" y="12898"/>
                    </a:lnTo>
                    <a:lnTo>
                      <a:pt x="14178" y="12098"/>
                    </a:lnTo>
                    <a:lnTo>
                      <a:pt x="14306" y="11970"/>
                    </a:lnTo>
                    <a:close/>
                    <a:moveTo>
                      <a:pt x="15074" y="14690"/>
                    </a:moveTo>
                    <a:lnTo>
                      <a:pt x="14956" y="14807"/>
                    </a:lnTo>
                    <a:lnTo>
                      <a:pt x="14156" y="14007"/>
                    </a:lnTo>
                    <a:lnTo>
                      <a:pt x="14274" y="13901"/>
                    </a:lnTo>
                    <a:close/>
                    <a:moveTo>
                      <a:pt x="15266" y="14498"/>
                    </a:moveTo>
                    <a:lnTo>
                      <a:pt x="15127" y="14626"/>
                    </a:lnTo>
                    <a:lnTo>
                      <a:pt x="14338" y="13837"/>
                    </a:lnTo>
                    <a:lnTo>
                      <a:pt x="14466" y="13698"/>
                    </a:lnTo>
                    <a:close/>
                    <a:moveTo>
                      <a:pt x="15458" y="14295"/>
                    </a:moveTo>
                    <a:lnTo>
                      <a:pt x="15330" y="14434"/>
                    </a:lnTo>
                    <a:lnTo>
                      <a:pt x="14530" y="13634"/>
                    </a:lnTo>
                    <a:lnTo>
                      <a:pt x="14668" y="13506"/>
                    </a:lnTo>
                    <a:close/>
                    <a:moveTo>
                      <a:pt x="15660" y="14103"/>
                    </a:moveTo>
                    <a:lnTo>
                      <a:pt x="15522" y="14242"/>
                    </a:lnTo>
                    <a:lnTo>
                      <a:pt x="14732" y="13442"/>
                    </a:lnTo>
                    <a:lnTo>
                      <a:pt x="14860" y="13303"/>
                    </a:lnTo>
                    <a:close/>
                    <a:moveTo>
                      <a:pt x="15852" y="13911"/>
                    </a:moveTo>
                    <a:lnTo>
                      <a:pt x="15714" y="14039"/>
                    </a:lnTo>
                    <a:lnTo>
                      <a:pt x="14924" y="13250"/>
                    </a:lnTo>
                    <a:lnTo>
                      <a:pt x="15063" y="13111"/>
                    </a:lnTo>
                    <a:close/>
                    <a:moveTo>
                      <a:pt x="16044" y="13709"/>
                    </a:moveTo>
                    <a:lnTo>
                      <a:pt x="15916" y="13847"/>
                    </a:lnTo>
                    <a:lnTo>
                      <a:pt x="15116" y="13047"/>
                    </a:lnTo>
                    <a:lnTo>
                      <a:pt x="15255" y="12919"/>
                    </a:lnTo>
                    <a:close/>
                    <a:moveTo>
                      <a:pt x="16012" y="15639"/>
                    </a:moveTo>
                    <a:lnTo>
                      <a:pt x="15906" y="15757"/>
                    </a:lnTo>
                    <a:lnTo>
                      <a:pt x="15106" y="14957"/>
                    </a:lnTo>
                    <a:lnTo>
                      <a:pt x="15223" y="14850"/>
                    </a:lnTo>
                    <a:close/>
                    <a:moveTo>
                      <a:pt x="16215" y="15447"/>
                    </a:moveTo>
                    <a:lnTo>
                      <a:pt x="16076" y="15575"/>
                    </a:lnTo>
                    <a:lnTo>
                      <a:pt x="15287" y="14786"/>
                    </a:lnTo>
                    <a:lnTo>
                      <a:pt x="15415" y="14647"/>
                    </a:lnTo>
                    <a:close/>
                    <a:moveTo>
                      <a:pt x="16407" y="15245"/>
                    </a:moveTo>
                    <a:lnTo>
                      <a:pt x="16279" y="15383"/>
                    </a:lnTo>
                    <a:lnTo>
                      <a:pt x="15479" y="14583"/>
                    </a:lnTo>
                    <a:lnTo>
                      <a:pt x="15618" y="14455"/>
                    </a:lnTo>
                    <a:close/>
                    <a:moveTo>
                      <a:pt x="16610" y="15053"/>
                    </a:moveTo>
                    <a:lnTo>
                      <a:pt x="16471" y="15181"/>
                    </a:lnTo>
                    <a:lnTo>
                      <a:pt x="15682" y="14391"/>
                    </a:lnTo>
                    <a:lnTo>
                      <a:pt x="15810" y="14253"/>
                    </a:lnTo>
                    <a:close/>
                    <a:moveTo>
                      <a:pt x="16802" y="14850"/>
                    </a:moveTo>
                    <a:lnTo>
                      <a:pt x="16663" y="14989"/>
                    </a:lnTo>
                    <a:lnTo>
                      <a:pt x="15874" y="14199"/>
                    </a:lnTo>
                    <a:lnTo>
                      <a:pt x="16012" y="14061"/>
                    </a:lnTo>
                    <a:close/>
                    <a:moveTo>
                      <a:pt x="16994" y="14658"/>
                    </a:moveTo>
                    <a:lnTo>
                      <a:pt x="16866" y="14797"/>
                    </a:lnTo>
                    <a:lnTo>
                      <a:pt x="16066" y="13997"/>
                    </a:lnTo>
                    <a:lnTo>
                      <a:pt x="16204" y="13869"/>
                    </a:lnTo>
                    <a:close/>
                    <a:moveTo>
                      <a:pt x="16962" y="16589"/>
                    </a:moveTo>
                    <a:lnTo>
                      <a:pt x="16855" y="16706"/>
                    </a:lnTo>
                    <a:lnTo>
                      <a:pt x="16055" y="15906"/>
                    </a:lnTo>
                    <a:lnTo>
                      <a:pt x="16172" y="15799"/>
                    </a:lnTo>
                    <a:close/>
                    <a:moveTo>
                      <a:pt x="17165" y="16397"/>
                    </a:moveTo>
                    <a:lnTo>
                      <a:pt x="17026" y="16525"/>
                    </a:lnTo>
                    <a:lnTo>
                      <a:pt x="16236" y="15735"/>
                    </a:lnTo>
                    <a:lnTo>
                      <a:pt x="16364" y="15597"/>
                    </a:lnTo>
                    <a:close/>
                    <a:moveTo>
                      <a:pt x="17357" y="16194"/>
                    </a:moveTo>
                    <a:lnTo>
                      <a:pt x="17229" y="16333"/>
                    </a:lnTo>
                    <a:lnTo>
                      <a:pt x="16428" y="15533"/>
                    </a:lnTo>
                    <a:lnTo>
                      <a:pt x="16567" y="15405"/>
                    </a:lnTo>
                    <a:close/>
                    <a:moveTo>
                      <a:pt x="17559" y="16002"/>
                    </a:moveTo>
                    <a:lnTo>
                      <a:pt x="17421" y="16130"/>
                    </a:lnTo>
                    <a:lnTo>
                      <a:pt x="16631" y="15341"/>
                    </a:lnTo>
                    <a:lnTo>
                      <a:pt x="16759" y="15202"/>
                    </a:lnTo>
                    <a:close/>
                    <a:moveTo>
                      <a:pt x="17751" y="15799"/>
                    </a:moveTo>
                    <a:lnTo>
                      <a:pt x="17613" y="15938"/>
                    </a:lnTo>
                    <a:lnTo>
                      <a:pt x="16823" y="15149"/>
                    </a:lnTo>
                    <a:lnTo>
                      <a:pt x="16962" y="15010"/>
                    </a:lnTo>
                    <a:close/>
                    <a:moveTo>
                      <a:pt x="17943" y="15607"/>
                    </a:moveTo>
                    <a:lnTo>
                      <a:pt x="17815" y="15746"/>
                    </a:lnTo>
                    <a:lnTo>
                      <a:pt x="17015" y="14946"/>
                    </a:lnTo>
                    <a:lnTo>
                      <a:pt x="17154" y="14818"/>
                    </a:lnTo>
                    <a:close/>
                    <a:moveTo>
                      <a:pt x="5398" y="13175"/>
                    </a:moveTo>
                    <a:lnTo>
                      <a:pt x="5281" y="13069"/>
                    </a:lnTo>
                    <a:lnTo>
                      <a:pt x="6081" y="12269"/>
                    </a:lnTo>
                    <a:lnTo>
                      <a:pt x="6188" y="12386"/>
                    </a:lnTo>
                    <a:close/>
                    <a:moveTo>
                      <a:pt x="5590" y="13378"/>
                    </a:moveTo>
                    <a:lnTo>
                      <a:pt x="5462" y="13239"/>
                    </a:lnTo>
                    <a:lnTo>
                      <a:pt x="6252" y="12450"/>
                    </a:lnTo>
                    <a:lnTo>
                      <a:pt x="6390" y="12578"/>
                    </a:lnTo>
                    <a:close/>
                    <a:moveTo>
                      <a:pt x="5793" y="13570"/>
                    </a:moveTo>
                    <a:lnTo>
                      <a:pt x="5654" y="13442"/>
                    </a:lnTo>
                    <a:lnTo>
                      <a:pt x="6454" y="12642"/>
                    </a:lnTo>
                    <a:lnTo>
                      <a:pt x="6582" y="12781"/>
                    </a:lnTo>
                    <a:close/>
                    <a:moveTo>
                      <a:pt x="5985" y="13773"/>
                    </a:moveTo>
                    <a:lnTo>
                      <a:pt x="5857" y="13634"/>
                    </a:lnTo>
                    <a:lnTo>
                      <a:pt x="6646" y="12845"/>
                    </a:lnTo>
                    <a:lnTo>
                      <a:pt x="6785" y="12973"/>
                    </a:lnTo>
                    <a:close/>
                    <a:moveTo>
                      <a:pt x="6188" y="13965"/>
                    </a:moveTo>
                    <a:lnTo>
                      <a:pt x="6049" y="13826"/>
                    </a:lnTo>
                    <a:lnTo>
                      <a:pt x="6838" y="13037"/>
                    </a:lnTo>
                    <a:lnTo>
                      <a:pt x="6977" y="13175"/>
                    </a:lnTo>
                    <a:close/>
                    <a:moveTo>
                      <a:pt x="6380" y="14157"/>
                    </a:moveTo>
                    <a:lnTo>
                      <a:pt x="6241" y="14029"/>
                    </a:lnTo>
                    <a:lnTo>
                      <a:pt x="7041" y="13229"/>
                    </a:lnTo>
                    <a:lnTo>
                      <a:pt x="7169" y="13367"/>
                    </a:lnTo>
                    <a:close/>
                    <a:moveTo>
                      <a:pt x="4449" y="14125"/>
                    </a:moveTo>
                    <a:lnTo>
                      <a:pt x="4332" y="14007"/>
                    </a:lnTo>
                    <a:lnTo>
                      <a:pt x="5132" y="13218"/>
                    </a:lnTo>
                    <a:lnTo>
                      <a:pt x="5238" y="13335"/>
                    </a:lnTo>
                    <a:close/>
                    <a:moveTo>
                      <a:pt x="4641" y="14327"/>
                    </a:moveTo>
                    <a:lnTo>
                      <a:pt x="4513" y="14189"/>
                    </a:lnTo>
                    <a:lnTo>
                      <a:pt x="5302" y="13399"/>
                    </a:lnTo>
                    <a:lnTo>
                      <a:pt x="5441" y="13527"/>
                    </a:lnTo>
                    <a:close/>
                    <a:moveTo>
                      <a:pt x="4844" y="14519"/>
                    </a:moveTo>
                    <a:lnTo>
                      <a:pt x="4705" y="14381"/>
                    </a:lnTo>
                    <a:lnTo>
                      <a:pt x="5505" y="13591"/>
                    </a:lnTo>
                    <a:lnTo>
                      <a:pt x="5633" y="13730"/>
                    </a:lnTo>
                    <a:close/>
                    <a:moveTo>
                      <a:pt x="5036" y="14711"/>
                    </a:moveTo>
                    <a:lnTo>
                      <a:pt x="4908" y="14583"/>
                    </a:lnTo>
                    <a:lnTo>
                      <a:pt x="5697" y="13783"/>
                    </a:lnTo>
                    <a:lnTo>
                      <a:pt x="5836" y="13922"/>
                    </a:lnTo>
                    <a:close/>
                    <a:moveTo>
                      <a:pt x="5238" y="14914"/>
                    </a:moveTo>
                    <a:lnTo>
                      <a:pt x="5100" y="14775"/>
                    </a:lnTo>
                    <a:lnTo>
                      <a:pt x="5889" y="13986"/>
                    </a:lnTo>
                    <a:lnTo>
                      <a:pt x="6028" y="14114"/>
                    </a:lnTo>
                    <a:close/>
                    <a:moveTo>
                      <a:pt x="5430" y="15106"/>
                    </a:moveTo>
                    <a:lnTo>
                      <a:pt x="5292" y="14978"/>
                    </a:lnTo>
                    <a:lnTo>
                      <a:pt x="6092" y="14178"/>
                    </a:lnTo>
                    <a:lnTo>
                      <a:pt x="6220" y="14317"/>
                    </a:lnTo>
                    <a:close/>
                    <a:moveTo>
                      <a:pt x="3499" y="15074"/>
                    </a:moveTo>
                    <a:lnTo>
                      <a:pt x="3382" y="14957"/>
                    </a:lnTo>
                    <a:lnTo>
                      <a:pt x="4182" y="14167"/>
                    </a:lnTo>
                    <a:lnTo>
                      <a:pt x="4300" y="14285"/>
                    </a:lnTo>
                    <a:close/>
                    <a:moveTo>
                      <a:pt x="3691" y="15277"/>
                    </a:moveTo>
                    <a:lnTo>
                      <a:pt x="3563" y="15138"/>
                    </a:lnTo>
                    <a:lnTo>
                      <a:pt x="4353" y="14349"/>
                    </a:lnTo>
                    <a:lnTo>
                      <a:pt x="4492" y="14477"/>
                    </a:lnTo>
                    <a:close/>
                    <a:moveTo>
                      <a:pt x="3894" y="15469"/>
                    </a:moveTo>
                    <a:lnTo>
                      <a:pt x="3755" y="15330"/>
                    </a:lnTo>
                    <a:lnTo>
                      <a:pt x="4556" y="14541"/>
                    </a:lnTo>
                    <a:lnTo>
                      <a:pt x="4684" y="14679"/>
                    </a:lnTo>
                    <a:close/>
                    <a:moveTo>
                      <a:pt x="4086" y="15661"/>
                    </a:moveTo>
                    <a:lnTo>
                      <a:pt x="3958" y="15533"/>
                    </a:lnTo>
                    <a:lnTo>
                      <a:pt x="4748" y="14733"/>
                    </a:lnTo>
                    <a:lnTo>
                      <a:pt x="4886" y="14871"/>
                    </a:lnTo>
                    <a:close/>
                    <a:moveTo>
                      <a:pt x="4289" y="15863"/>
                    </a:moveTo>
                    <a:lnTo>
                      <a:pt x="4150" y="15725"/>
                    </a:lnTo>
                    <a:lnTo>
                      <a:pt x="4950" y="14935"/>
                    </a:lnTo>
                    <a:lnTo>
                      <a:pt x="5078" y="15063"/>
                    </a:lnTo>
                    <a:close/>
                    <a:moveTo>
                      <a:pt x="4481" y="16055"/>
                    </a:moveTo>
                    <a:lnTo>
                      <a:pt x="4342" y="15927"/>
                    </a:lnTo>
                    <a:lnTo>
                      <a:pt x="5142" y="15127"/>
                    </a:lnTo>
                    <a:lnTo>
                      <a:pt x="5281" y="15266"/>
                    </a:lnTo>
                    <a:close/>
                    <a:moveTo>
                      <a:pt x="2550" y="16023"/>
                    </a:moveTo>
                    <a:lnTo>
                      <a:pt x="2433" y="15906"/>
                    </a:lnTo>
                    <a:lnTo>
                      <a:pt x="3233" y="15117"/>
                    </a:lnTo>
                    <a:lnTo>
                      <a:pt x="3350" y="15234"/>
                    </a:lnTo>
                    <a:close/>
                    <a:moveTo>
                      <a:pt x="2753" y="16226"/>
                    </a:moveTo>
                    <a:lnTo>
                      <a:pt x="2614" y="16087"/>
                    </a:lnTo>
                    <a:lnTo>
                      <a:pt x="3403" y="15298"/>
                    </a:lnTo>
                    <a:lnTo>
                      <a:pt x="3542" y="15426"/>
                    </a:lnTo>
                    <a:close/>
                    <a:moveTo>
                      <a:pt x="2945" y="16418"/>
                    </a:moveTo>
                    <a:lnTo>
                      <a:pt x="2806" y="16279"/>
                    </a:lnTo>
                    <a:lnTo>
                      <a:pt x="3606" y="15490"/>
                    </a:lnTo>
                    <a:lnTo>
                      <a:pt x="3734" y="15629"/>
                    </a:lnTo>
                    <a:close/>
                    <a:moveTo>
                      <a:pt x="3137" y="16610"/>
                    </a:moveTo>
                    <a:lnTo>
                      <a:pt x="3009" y="16482"/>
                    </a:lnTo>
                    <a:lnTo>
                      <a:pt x="3798" y="15682"/>
                    </a:lnTo>
                    <a:lnTo>
                      <a:pt x="3937" y="15821"/>
                    </a:lnTo>
                    <a:close/>
                    <a:moveTo>
                      <a:pt x="3339" y="16813"/>
                    </a:moveTo>
                    <a:lnTo>
                      <a:pt x="3201" y="16674"/>
                    </a:lnTo>
                    <a:lnTo>
                      <a:pt x="4001" y="15885"/>
                    </a:lnTo>
                    <a:lnTo>
                      <a:pt x="4129" y="16013"/>
                    </a:lnTo>
                    <a:close/>
                    <a:moveTo>
                      <a:pt x="3531" y="17005"/>
                    </a:moveTo>
                    <a:lnTo>
                      <a:pt x="3403" y="16877"/>
                    </a:lnTo>
                    <a:lnTo>
                      <a:pt x="4193" y="16077"/>
                    </a:lnTo>
                    <a:lnTo>
                      <a:pt x="4332" y="16215"/>
                    </a:lnTo>
                    <a:close/>
                    <a:moveTo>
                      <a:pt x="1601" y="16973"/>
                    </a:moveTo>
                    <a:lnTo>
                      <a:pt x="1483" y="16856"/>
                    </a:lnTo>
                    <a:lnTo>
                      <a:pt x="2283" y="16066"/>
                    </a:lnTo>
                    <a:lnTo>
                      <a:pt x="2401" y="16183"/>
                    </a:lnTo>
                    <a:close/>
                    <a:moveTo>
                      <a:pt x="1803" y="17176"/>
                    </a:moveTo>
                    <a:lnTo>
                      <a:pt x="1665" y="17037"/>
                    </a:lnTo>
                    <a:lnTo>
                      <a:pt x="2454" y="16237"/>
                    </a:lnTo>
                    <a:lnTo>
                      <a:pt x="2593" y="16375"/>
                    </a:lnTo>
                    <a:close/>
                    <a:moveTo>
                      <a:pt x="1995" y="17368"/>
                    </a:moveTo>
                    <a:lnTo>
                      <a:pt x="1857" y="17229"/>
                    </a:lnTo>
                    <a:lnTo>
                      <a:pt x="2657" y="16439"/>
                    </a:lnTo>
                    <a:lnTo>
                      <a:pt x="2785" y="16567"/>
                    </a:lnTo>
                    <a:close/>
                    <a:moveTo>
                      <a:pt x="2187" y="17560"/>
                    </a:moveTo>
                    <a:lnTo>
                      <a:pt x="2059" y="17432"/>
                    </a:lnTo>
                    <a:lnTo>
                      <a:pt x="2849" y="16631"/>
                    </a:lnTo>
                    <a:lnTo>
                      <a:pt x="2987" y="16770"/>
                    </a:lnTo>
                    <a:close/>
                    <a:moveTo>
                      <a:pt x="2390" y="17762"/>
                    </a:moveTo>
                    <a:lnTo>
                      <a:pt x="2251" y="17624"/>
                    </a:lnTo>
                    <a:lnTo>
                      <a:pt x="3051" y="16834"/>
                    </a:lnTo>
                    <a:lnTo>
                      <a:pt x="3179" y="16962"/>
                    </a:lnTo>
                    <a:close/>
                    <a:moveTo>
                      <a:pt x="2582" y="17954"/>
                    </a:moveTo>
                    <a:lnTo>
                      <a:pt x="2454" y="17816"/>
                    </a:lnTo>
                    <a:lnTo>
                      <a:pt x="3243" y="17026"/>
                    </a:lnTo>
                    <a:lnTo>
                      <a:pt x="3382" y="17165"/>
                    </a:lnTo>
                    <a:close/>
                    <a:moveTo>
                      <a:pt x="5014" y="5409"/>
                    </a:moveTo>
                    <a:lnTo>
                      <a:pt x="5132" y="5292"/>
                    </a:lnTo>
                    <a:lnTo>
                      <a:pt x="5921" y="6081"/>
                    </a:lnTo>
                    <a:lnTo>
                      <a:pt x="5804" y="6199"/>
                    </a:lnTo>
                    <a:close/>
                    <a:moveTo>
                      <a:pt x="4812" y="5601"/>
                    </a:moveTo>
                    <a:lnTo>
                      <a:pt x="4950" y="5463"/>
                    </a:lnTo>
                    <a:lnTo>
                      <a:pt x="5750" y="6263"/>
                    </a:lnTo>
                    <a:lnTo>
                      <a:pt x="5612" y="6401"/>
                    </a:lnTo>
                    <a:close/>
                    <a:moveTo>
                      <a:pt x="4620" y="5793"/>
                    </a:moveTo>
                    <a:lnTo>
                      <a:pt x="4758" y="5665"/>
                    </a:lnTo>
                    <a:lnTo>
                      <a:pt x="5548" y="6455"/>
                    </a:lnTo>
                    <a:lnTo>
                      <a:pt x="5420" y="6593"/>
                    </a:lnTo>
                    <a:close/>
                    <a:moveTo>
                      <a:pt x="4428" y="5996"/>
                    </a:moveTo>
                    <a:lnTo>
                      <a:pt x="4556" y="5857"/>
                    </a:lnTo>
                    <a:lnTo>
                      <a:pt x="5356" y="6657"/>
                    </a:lnTo>
                    <a:lnTo>
                      <a:pt x="5217" y="6785"/>
                    </a:lnTo>
                    <a:close/>
                    <a:moveTo>
                      <a:pt x="4225" y="6188"/>
                    </a:moveTo>
                    <a:lnTo>
                      <a:pt x="4364" y="6060"/>
                    </a:lnTo>
                    <a:lnTo>
                      <a:pt x="5153" y="6849"/>
                    </a:lnTo>
                    <a:lnTo>
                      <a:pt x="5025" y="6988"/>
                    </a:lnTo>
                    <a:close/>
                    <a:moveTo>
                      <a:pt x="4033" y="6391"/>
                    </a:moveTo>
                    <a:lnTo>
                      <a:pt x="4161" y="6252"/>
                    </a:lnTo>
                    <a:lnTo>
                      <a:pt x="4961" y="7052"/>
                    </a:lnTo>
                    <a:lnTo>
                      <a:pt x="4822" y="7180"/>
                    </a:lnTo>
                    <a:close/>
                    <a:moveTo>
                      <a:pt x="4065" y="4460"/>
                    </a:moveTo>
                    <a:lnTo>
                      <a:pt x="4182" y="4343"/>
                    </a:lnTo>
                    <a:lnTo>
                      <a:pt x="4972" y="5132"/>
                    </a:lnTo>
                    <a:lnTo>
                      <a:pt x="4854" y="5249"/>
                    </a:lnTo>
                    <a:close/>
                    <a:moveTo>
                      <a:pt x="3873" y="4652"/>
                    </a:moveTo>
                    <a:lnTo>
                      <a:pt x="4001" y="4524"/>
                    </a:lnTo>
                    <a:lnTo>
                      <a:pt x="4801" y="5313"/>
                    </a:lnTo>
                    <a:lnTo>
                      <a:pt x="4662" y="5452"/>
                    </a:lnTo>
                    <a:close/>
                    <a:moveTo>
                      <a:pt x="3670" y="4855"/>
                    </a:moveTo>
                    <a:lnTo>
                      <a:pt x="3809" y="4716"/>
                    </a:lnTo>
                    <a:lnTo>
                      <a:pt x="4598" y="5505"/>
                    </a:lnTo>
                    <a:lnTo>
                      <a:pt x="4470" y="5644"/>
                    </a:lnTo>
                    <a:close/>
                    <a:moveTo>
                      <a:pt x="3478" y="5047"/>
                    </a:moveTo>
                    <a:lnTo>
                      <a:pt x="3606" y="4908"/>
                    </a:lnTo>
                    <a:lnTo>
                      <a:pt x="4406" y="5708"/>
                    </a:lnTo>
                    <a:lnTo>
                      <a:pt x="4268" y="5836"/>
                    </a:lnTo>
                    <a:close/>
                    <a:moveTo>
                      <a:pt x="3275" y="5239"/>
                    </a:moveTo>
                    <a:lnTo>
                      <a:pt x="3414" y="5111"/>
                    </a:lnTo>
                    <a:lnTo>
                      <a:pt x="4204" y="5900"/>
                    </a:lnTo>
                    <a:lnTo>
                      <a:pt x="4076" y="6039"/>
                    </a:lnTo>
                    <a:close/>
                    <a:moveTo>
                      <a:pt x="3083" y="5441"/>
                    </a:moveTo>
                    <a:lnTo>
                      <a:pt x="3222" y="5303"/>
                    </a:lnTo>
                    <a:lnTo>
                      <a:pt x="4012" y="6103"/>
                    </a:lnTo>
                    <a:lnTo>
                      <a:pt x="3873" y="6231"/>
                    </a:lnTo>
                    <a:close/>
                    <a:moveTo>
                      <a:pt x="3115" y="3511"/>
                    </a:moveTo>
                    <a:lnTo>
                      <a:pt x="3233" y="3393"/>
                    </a:lnTo>
                    <a:lnTo>
                      <a:pt x="4022" y="4183"/>
                    </a:lnTo>
                    <a:lnTo>
                      <a:pt x="3905" y="4300"/>
                    </a:lnTo>
                    <a:close/>
                    <a:moveTo>
                      <a:pt x="2923" y="3703"/>
                    </a:moveTo>
                    <a:lnTo>
                      <a:pt x="3051" y="3575"/>
                    </a:lnTo>
                    <a:lnTo>
                      <a:pt x="3851" y="4364"/>
                    </a:lnTo>
                    <a:lnTo>
                      <a:pt x="3713" y="4503"/>
                    </a:lnTo>
                    <a:close/>
                    <a:moveTo>
                      <a:pt x="2721" y="3905"/>
                    </a:moveTo>
                    <a:lnTo>
                      <a:pt x="2859" y="3767"/>
                    </a:lnTo>
                    <a:lnTo>
                      <a:pt x="3649" y="4556"/>
                    </a:lnTo>
                    <a:lnTo>
                      <a:pt x="3521" y="4695"/>
                    </a:lnTo>
                    <a:close/>
                    <a:moveTo>
                      <a:pt x="2529" y="4097"/>
                    </a:moveTo>
                    <a:lnTo>
                      <a:pt x="2657" y="3959"/>
                    </a:lnTo>
                    <a:lnTo>
                      <a:pt x="3457" y="4759"/>
                    </a:lnTo>
                    <a:lnTo>
                      <a:pt x="3318" y="4887"/>
                    </a:lnTo>
                    <a:close/>
                    <a:moveTo>
                      <a:pt x="2326" y="4289"/>
                    </a:moveTo>
                    <a:lnTo>
                      <a:pt x="2465" y="4161"/>
                    </a:lnTo>
                    <a:lnTo>
                      <a:pt x="3254" y="4951"/>
                    </a:lnTo>
                    <a:lnTo>
                      <a:pt x="3126" y="5089"/>
                    </a:lnTo>
                    <a:close/>
                    <a:moveTo>
                      <a:pt x="2134" y="4492"/>
                    </a:moveTo>
                    <a:lnTo>
                      <a:pt x="2273" y="4353"/>
                    </a:lnTo>
                    <a:lnTo>
                      <a:pt x="3062" y="5153"/>
                    </a:lnTo>
                    <a:lnTo>
                      <a:pt x="2923" y="5281"/>
                    </a:lnTo>
                    <a:close/>
                    <a:moveTo>
                      <a:pt x="2166" y="2561"/>
                    </a:moveTo>
                    <a:lnTo>
                      <a:pt x="2283" y="2444"/>
                    </a:lnTo>
                    <a:lnTo>
                      <a:pt x="3073" y="3244"/>
                    </a:lnTo>
                    <a:lnTo>
                      <a:pt x="2966" y="3351"/>
                    </a:lnTo>
                    <a:close/>
                    <a:moveTo>
                      <a:pt x="1974" y="2753"/>
                    </a:moveTo>
                    <a:lnTo>
                      <a:pt x="2102" y="2625"/>
                    </a:lnTo>
                    <a:lnTo>
                      <a:pt x="2902" y="3415"/>
                    </a:lnTo>
                    <a:lnTo>
                      <a:pt x="2763" y="3553"/>
                    </a:lnTo>
                    <a:close/>
                    <a:moveTo>
                      <a:pt x="1771" y="2956"/>
                    </a:moveTo>
                    <a:lnTo>
                      <a:pt x="1910" y="2817"/>
                    </a:lnTo>
                    <a:lnTo>
                      <a:pt x="2699" y="3617"/>
                    </a:lnTo>
                    <a:lnTo>
                      <a:pt x="2571" y="3745"/>
                    </a:lnTo>
                    <a:close/>
                    <a:moveTo>
                      <a:pt x="1579" y="3148"/>
                    </a:moveTo>
                    <a:lnTo>
                      <a:pt x="1707" y="3009"/>
                    </a:lnTo>
                    <a:lnTo>
                      <a:pt x="2507" y="3809"/>
                    </a:lnTo>
                    <a:lnTo>
                      <a:pt x="2369" y="3948"/>
                    </a:lnTo>
                    <a:close/>
                    <a:moveTo>
                      <a:pt x="1377" y="3340"/>
                    </a:moveTo>
                    <a:lnTo>
                      <a:pt x="1515" y="3212"/>
                    </a:lnTo>
                    <a:lnTo>
                      <a:pt x="2315" y="4001"/>
                    </a:lnTo>
                    <a:lnTo>
                      <a:pt x="2177" y="4140"/>
                    </a:lnTo>
                    <a:close/>
                    <a:moveTo>
                      <a:pt x="1185" y="3543"/>
                    </a:moveTo>
                    <a:lnTo>
                      <a:pt x="1323" y="3404"/>
                    </a:lnTo>
                    <a:lnTo>
                      <a:pt x="2113" y="4204"/>
                    </a:lnTo>
                    <a:lnTo>
                      <a:pt x="1985" y="4332"/>
                    </a:lnTo>
                    <a:close/>
                    <a:moveTo>
                      <a:pt x="1217" y="1612"/>
                    </a:moveTo>
                    <a:lnTo>
                      <a:pt x="1334" y="1494"/>
                    </a:lnTo>
                    <a:lnTo>
                      <a:pt x="2123" y="2294"/>
                    </a:lnTo>
                    <a:lnTo>
                      <a:pt x="2017" y="2401"/>
                    </a:lnTo>
                    <a:close/>
                    <a:moveTo>
                      <a:pt x="1025" y="1804"/>
                    </a:moveTo>
                    <a:lnTo>
                      <a:pt x="1153" y="1676"/>
                    </a:lnTo>
                    <a:lnTo>
                      <a:pt x="1953" y="2465"/>
                    </a:lnTo>
                    <a:lnTo>
                      <a:pt x="1814" y="2604"/>
                    </a:lnTo>
                    <a:close/>
                    <a:moveTo>
                      <a:pt x="822" y="2006"/>
                    </a:moveTo>
                    <a:lnTo>
                      <a:pt x="961" y="1868"/>
                    </a:lnTo>
                    <a:lnTo>
                      <a:pt x="1750" y="2668"/>
                    </a:lnTo>
                    <a:lnTo>
                      <a:pt x="1622" y="2796"/>
                    </a:lnTo>
                    <a:close/>
                    <a:moveTo>
                      <a:pt x="630" y="2198"/>
                    </a:moveTo>
                    <a:lnTo>
                      <a:pt x="769" y="2070"/>
                    </a:lnTo>
                    <a:lnTo>
                      <a:pt x="1558" y="2860"/>
                    </a:lnTo>
                    <a:lnTo>
                      <a:pt x="1419" y="2999"/>
                    </a:lnTo>
                    <a:close/>
                    <a:moveTo>
                      <a:pt x="438" y="2401"/>
                    </a:moveTo>
                    <a:lnTo>
                      <a:pt x="566" y="2262"/>
                    </a:lnTo>
                    <a:lnTo>
                      <a:pt x="1366" y="3052"/>
                    </a:lnTo>
                    <a:lnTo>
                      <a:pt x="1227" y="3191"/>
                    </a:lnTo>
                    <a:close/>
                    <a:moveTo>
                      <a:pt x="235" y="2593"/>
                    </a:moveTo>
                    <a:lnTo>
                      <a:pt x="374" y="2454"/>
                    </a:lnTo>
                    <a:lnTo>
                      <a:pt x="1163" y="3255"/>
                    </a:lnTo>
                    <a:lnTo>
                      <a:pt x="1035" y="3383"/>
                    </a:lnTo>
                    <a:close/>
                    <a:moveTo>
                      <a:pt x="8641" y="9100"/>
                    </a:moveTo>
                    <a:cubicBezTo>
                      <a:pt x="8641" y="8983"/>
                      <a:pt x="8695" y="8876"/>
                      <a:pt x="8780" y="8780"/>
                    </a:cubicBezTo>
                    <a:cubicBezTo>
                      <a:pt x="8865" y="8695"/>
                      <a:pt x="8983" y="8652"/>
                      <a:pt x="9089" y="8652"/>
                    </a:cubicBezTo>
                    <a:cubicBezTo>
                      <a:pt x="9207" y="8652"/>
                      <a:pt x="9324" y="8695"/>
                      <a:pt x="9409" y="8780"/>
                    </a:cubicBezTo>
                    <a:cubicBezTo>
                      <a:pt x="9495" y="8876"/>
                      <a:pt x="9537" y="8983"/>
                      <a:pt x="9537" y="9100"/>
                    </a:cubicBezTo>
                    <a:cubicBezTo>
                      <a:pt x="9537" y="9218"/>
                      <a:pt x="9495" y="9324"/>
                      <a:pt x="9409" y="9420"/>
                    </a:cubicBezTo>
                    <a:cubicBezTo>
                      <a:pt x="9324" y="9506"/>
                      <a:pt x="9207" y="9548"/>
                      <a:pt x="9089" y="9548"/>
                    </a:cubicBezTo>
                    <a:cubicBezTo>
                      <a:pt x="8983" y="9548"/>
                      <a:pt x="8865" y="9506"/>
                      <a:pt x="8780" y="9420"/>
                    </a:cubicBezTo>
                    <a:cubicBezTo>
                      <a:pt x="8695" y="9324"/>
                      <a:pt x="8641" y="9218"/>
                      <a:pt x="8641" y="9100"/>
                    </a:cubicBezTo>
                    <a:close/>
                    <a:moveTo>
                      <a:pt x="15543" y="182"/>
                    </a:moveTo>
                    <a:lnTo>
                      <a:pt x="14743" y="982"/>
                    </a:lnTo>
                    <a:cubicBezTo>
                      <a:pt x="14700" y="950"/>
                      <a:pt x="14647" y="961"/>
                      <a:pt x="14604" y="993"/>
                    </a:cubicBezTo>
                    <a:cubicBezTo>
                      <a:pt x="14572" y="1036"/>
                      <a:pt x="14572" y="1089"/>
                      <a:pt x="14594" y="1132"/>
                    </a:cubicBezTo>
                    <a:lnTo>
                      <a:pt x="13794" y="1932"/>
                    </a:lnTo>
                    <a:cubicBezTo>
                      <a:pt x="13751" y="1900"/>
                      <a:pt x="13698" y="1910"/>
                      <a:pt x="13655" y="1942"/>
                    </a:cubicBezTo>
                    <a:cubicBezTo>
                      <a:pt x="13623" y="1985"/>
                      <a:pt x="13623" y="2038"/>
                      <a:pt x="13644" y="2081"/>
                    </a:cubicBezTo>
                    <a:lnTo>
                      <a:pt x="12844" y="2881"/>
                    </a:lnTo>
                    <a:cubicBezTo>
                      <a:pt x="12802" y="2849"/>
                      <a:pt x="12748" y="2860"/>
                      <a:pt x="12716" y="2892"/>
                    </a:cubicBezTo>
                    <a:cubicBezTo>
                      <a:pt x="12674" y="2934"/>
                      <a:pt x="12674" y="2988"/>
                      <a:pt x="12695" y="3031"/>
                    </a:cubicBezTo>
                    <a:lnTo>
                      <a:pt x="11895" y="3831"/>
                    </a:lnTo>
                    <a:cubicBezTo>
                      <a:pt x="11852" y="3799"/>
                      <a:pt x="11799" y="3809"/>
                      <a:pt x="11767" y="3841"/>
                    </a:cubicBezTo>
                    <a:cubicBezTo>
                      <a:pt x="11724" y="3884"/>
                      <a:pt x="11724" y="3937"/>
                      <a:pt x="11745" y="3980"/>
                    </a:cubicBezTo>
                    <a:lnTo>
                      <a:pt x="10945" y="4769"/>
                    </a:lnTo>
                    <a:cubicBezTo>
                      <a:pt x="10903" y="4748"/>
                      <a:pt x="10849" y="4759"/>
                      <a:pt x="10817" y="4791"/>
                    </a:cubicBezTo>
                    <a:cubicBezTo>
                      <a:pt x="10775" y="4833"/>
                      <a:pt x="10775" y="4908"/>
                      <a:pt x="10817" y="4951"/>
                    </a:cubicBezTo>
                    <a:lnTo>
                      <a:pt x="11948" y="6081"/>
                    </a:lnTo>
                    <a:lnTo>
                      <a:pt x="9473" y="8556"/>
                    </a:lnTo>
                    <a:cubicBezTo>
                      <a:pt x="9367" y="8482"/>
                      <a:pt x="9228" y="8439"/>
                      <a:pt x="9089" y="8439"/>
                    </a:cubicBezTo>
                    <a:cubicBezTo>
                      <a:pt x="8961" y="8439"/>
                      <a:pt x="8823" y="8482"/>
                      <a:pt x="8705" y="8556"/>
                    </a:cubicBezTo>
                    <a:lnTo>
                      <a:pt x="6156" y="6007"/>
                    </a:lnTo>
                    <a:lnTo>
                      <a:pt x="5206" y="5057"/>
                    </a:lnTo>
                    <a:lnTo>
                      <a:pt x="4257" y="4108"/>
                    </a:lnTo>
                    <a:lnTo>
                      <a:pt x="3307" y="3159"/>
                    </a:lnTo>
                    <a:lnTo>
                      <a:pt x="3307" y="3159"/>
                    </a:lnTo>
                    <a:lnTo>
                      <a:pt x="3307" y="3159"/>
                    </a:lnTo>
                    <a:lnTo>
                      <a:pt x="2358" y="2209"/>
                    </a:lnTo>
                    <a:lnTo>
                      <a:pt x="1409" y="1260"/>
                    </a:lnTo>
                    <a:lnTo>
                      <a:pt x="1259" y="1110"/>
                    </a:lnTo>
                    <a:cubicBezTo>
                      <a:pt x="1217" y="1068"/>
                      <a:pt x="1142" y="1068"/>
                      <a:pt x="1099" y="1110"/>
                    </a:cubicBezTo>
                    <a:cubicBezTo>
                      <a:pt x="1057" y="1153"/>
                      <a:pt x="1057" y="1228"/>
                      <a:pt x="1099" y="1270"/>
                    </a:cubicBezTo>
                    <a:lnTo>
                      <a:pt x="1174" y="1345"/>
                    </a:lnTo>
                    <a:lnTo>
                      <a:pt x="43" y="2476"/>
                    </a:lnTo>
                    <a:cubicBezTo>
                      <a:pt x="1" y="2518"/>
                      <a:pt x="1" y="2593"/>
                      <a:pt x="43" y="2636"/>
                    </a:cubicBezTo>
                    <a:cubicBezTo>
                      <a:pt x="75" y="2668"/>
                      <a:pt x="129" y="2678"/>
                      <a:pt x="171" y="2657"/>
                    </a:cubicBezTo>
                    <a:lnTo>
                      <a:pt x="971" y="3447"/>
                    </a:lnTo>
                    <a:cubicBezTo>
                      <a:pt x="950" y="3489"/>
                      <a:pt x="950" y="3543"/>
                      <a:pt x="993" y="3585"/>
                    </a:cubicBezTo>
                    <a:cubicBezTo>
                      <a:pt x="1025" y="3617"/>
                      <a:pt x="1078" y="3628"/>
                      <a:pt x="1121" y="3596"/>
                    </a:cubicBezTo>
                    <a:lnTo>
                      <a:pt x="1921" y="4396"/>
                    </a:lnTo>
                    <a:cubicBezTo>
                      <a:pt x="1899" y="4439"/>
                      <a:pt x="1899" y="4492"/>
                      <a:pt x="1942" y="4535"/>
                    </a:cubicBezTo>
                    <a:cubicBezTo>
                      <a:pt x="1974" y="4567"/>
                      <a:pt x="2027" y="4577"/>
                      <a:pt x="2070" y="4545"/>
                    </a:cubicBezTo>
                    <a:lnTo>
                      <a:pt x="2870" y="5345"/>
                    </a:lnTo>
                    <a:cubicBezTo>
                      <a:pt x="2849" y="5388"/>
                      <a:pt x="2849" y="5441"/>
                      <a:pt x="2891" y="5484"/>
                    </a:cubicBezTo>
                    <a:cubicBezTo>
                      <a:pt x="2923" y="5516"/>
                      <a:pt x="2977" y="5527"/>
                      <a:pt x="3019" y="5495"/>
                    </a:cubicBezTo>
                    <a:lnTo>
                      <a:pt x="3819" y="6295"/>
                    </a:lnTo>
                    <a:cubicBezTo>
                      <a:pt x="3798" y="6337"/>
                      <a:pt x="3798" y="6391"/>
                      <a:pt x="3830" y="6433"/>
                    </a:cubicBezTo>
                    <a:cubicBezTo>
                      <a:pt x="3873" y="6465"/>
                      <a:pt x="3926" y="6476"/>
                      <a:pt x="3969" y="6444"/>
                    </a:cubicBezTo>
                    <a:lnTo>
                      <a:pt x="4769" y="7244"/>
                    </a:lnTo>
                    <a:cubicBezTo>
                      <a:pt x="4748" y="7287"/>
                      <a:pt x="4748" y="7340"/>
                      <a:pt x="4780" y="7383"/>
                    </a:cubicBezTo>
                    <a:cubicBezTo>
                      <a:pt x="4822" y="7425"/>
                      <a:pt x="4897" y="7425"/>
                      <a:pt x="4940" y="7383"/>
                    </a:cubicBezTo>
                    <a:lnTo>
                      <a:pt x="6081" y="6241"/>
                    </a:lnTo>
                    <a:lnTo>
                      <a:pt x="8556" y="8716"/>
                    </a:lnTo>
                    <a:cubicBezTo>
                      <a:pt x="8471" y="8834"/>
                      <a:pt x="8428" y="8962"/>
                      <a:pt x="8428" y="9100"/>
                    </a:cubicBezTo>
                    <a:cubicBezTo>
                      <a:pt x="8428" y="9239"/>
                      <a:pt x="8471" y="9367"/>
                      <a:pt x="8556" y="9484"/>
                    </a:cubicBezTo>
                    <a:lnTo>
                      <a:pt x="5996" y="12034"/>
                    </a:lnTo>
                    <a:lnTo>
                      <a:pt x="5046" y="12983"/>
                    </a:lnTo>
                    <a:lnTo>
                      <a:pt x="4097" y="13933"/>
                    </a:lnTo>
                    <a:lnTo>
                      <a:pt x="3158" y="14882"/>
                    </a:lnTo>
                    <a:lnTo>
                      <a:pt x="3158" y="14882"/>
                    </a:lnTo>
                    <a:lnTo>
                      <a:pt x="3158" y="14882"/>
                    </a:lnTo>
                    <a:lnTo>
                      <a:pt x="2209" y="15831"/>
                    </a:lnTo>
                    <a:lnTo>
                      <a:pt x="1259" y="16781"/>
                    </a:lnTo>
                    <a:lnTo>
                      <a:pt x="1099" y="16930"/>
                    </a:lnTo>
                    <a:cubicBezTo>
                      <a:pt x="1057" y="16973"/>
                      <a:pt x="1057" y="17048"/>
                      <a:pt x="1099" y="17090"/>
                    </a:cubicBezTo>
                    <a:cubicBezTo>
                      <a:pt x="1142" y="17133"/>
                      <a:pt x="1217" y="17133"/>
                      <a:pt x="1259" y="17090"/>
                    </a:cubicBezTo>
                    <a:lnTo>
                      <a:pt x="1334" y="17016"/>
                    </a:lnTo>
                    <a:lnTo>
                      <a:pt x="2475" y="18146"/>
                    </a:lnTo>
                    <a:cubicBezTo>
                      <a:pt x="2518" y="18189"/>
                      <a:pt x="2582" y="18189"/>
                      <a:pt x="2625" y="18146"/>
                    </a:cubicBezTo>
                    <a:cubicBezTo>
                      <a:pt x="2667" y="18114"/>
                      <a:pt x="2667" y="18061"/>
                      <a:pt x="2646" y="18018"/>
                    </a:cubicBezTo>
                    <a:lnTo>
                      <a:pt x="3446" y="17218"/>
                    </a:lnTo>
                    <a:cubicBezTo>
                      <a:pt x="3489" y="17240"/>
                      <a:pt x="3542" y="17240"/>
                      <a:pt x="3574" y="17208"/>
                    </a:cubicBezTo>
                    <a:cubicBezTo>
                      <a:pt x="3606" y="17165"/>
                      <a:pt x="3617" y="17112"/>
                      <a:pt x="3595" y="17069"/>
                    </a:cubicBezTo>
                    <a:lnTo>
                      <a:pt x="4396" y="16269"/>
                    </a:lnTo>
                    <a:cubicBezTo>
                      <a:pt x="4438" y="16301"/>
                      <a:pt x="4492" y="16290"/>
                      <a:pt x="4524" y="16258"/>
                    </a:cubicBezTo>
                    <a:cubicBezTo>
                      <a:pt x="4556" y="16215"/>
                      <a:pt x="4566" y="16162"/>
                      <a:pt x="4545" y="16119"/>
                    </a:cubicBezTo>
                    <a:lnTo>
                      <a:pt x="5345" y="15319"/>
                    </a:lnTo>
                    <a:cubicBezTo>
                      <a:pt x="5377" y="15351"/>
                      <a:pt x="5441" y="15341"/>
                      <a:pt x="5473" y="15309"/>
                    </a:cubicBezTo>
                    <a:cubicBezTo>
                      <a:pt x="5505" y="15266"/>
                      <a:pt x="5516" y="15213"/>
                      <a:pt x="5494" y="15170"/>
                    </a:cubicBezTo>
                    <a:lnTo>
                      <a:pt x="6294" y="14370"/>
                    </a:lnTo>
                    <a:cubicBezTo>
                      <a:pt x="6326" y="14402"/>
                      <a:pt x="6390" y="14391"/>
                      <a:pt x="6422" y="14359"/>
                    </a:cubicBezTo>
                    <a:cubicBezTo>
                      <a:pt x="6454" y="14317"/>
                      <a:pt x="6465" y="14263"/>
                      <a:pt x="6444" y="14221"/>
                    </a:cubicBezTo>
                    <a:lnTo>
                      <a:pt x="7233" y="13421"/>
                    </a:lnTo>
                    <a:cubicBezTo>
                      <a:pt x="7276" y="13453"/>
                      <a:pt x="7329" y="13442"/>
                      <a:pt x="7372" y="13410"/>
                    </a:cubicBezTo>
                    <a:cubicBezTo>
                      <a:pt x="7414" y="13367"/>
                      <a:pt x="7414" y="13293"/>
                      <a:pt x="7372" y="13250"/>
                    </a:cubicBezTo>
                    <a:lnTo>
                      <a:pt x="6230" y="12119"/>
                    </a:lnTo>
                    <a:lnTo>
                      <a:pt x="8705" y="9644"/>
                    </a:lnTo>
                    <a:cubicBezTo>
                      <a:pt x="8823" y="9719"/>
                      <a:pt x="8961" y="9762"/>
                      <a:pt x="9089" y="9762"/>
                    </a:cubicBezTo>
                    <a:cubicBezTo>
                      <a:pt x="9228" y="9762"/>
                      <a:pt x="9367" y="9719"/>
                      <a:pt x="9473" y="9644"/>
                    </a:cubicBezTo>
                    <a:lnTo>
                      <a:pt x="12033" y="12194"/>
                    </a:lnTo>
                    <a:lnTo>
                      <a:pt x="12983" y="13143"/>
                    </a:lnTo>
                    <a:lnTo>
                      <a:pt x="13932" y="14093"/>
                    </a:lnTo>
                    <a:lnTo>
                      <a:pt x="14871" y="15042"/>
                    </a:lnTo>
                    <a:lnTo>
                      <a:pt x="14871" y="15042"/>
                    </a:lnTo>
                    <a:lnTo>
                      <a:pt x="14871" y="15042"/>
                    </a:lnTo>
                    <a:lnTo>
                      <a:pt x="15820" y="15991"/>
                    </a:lnTo>
                    <a:lnTo>
                      <a:pt x="16770" y="16941"/>
                    </a:lnTo>
                    <a:lnTo>
                      <a:pt x="16930" y="17090"/>
                    </a:lnTo>
                    <a:cubicBezTo>
                      <a:pt x="16973" y="17133"/>
                      <a:pt x="17037" y="17133"/>
                      <a:pt x="17079" y="17090"/>
                    </a:cubicBezTo>
                    <a:cubicBezTo>
                      <a:pt x="17122" y="17048"/>
                      <a:pt x="17122" y="16973"/>
                      <a:pt x="17079" y="16930"/>
                    </a:cubicBezTo>
                    <a:lnTo>
                      <a:pt x="17005" y="16856"/>
                    </a:lnTo>
                    <a:lnTo>
                      <a:pt x="18146" y="15725"/>
                    </a:lnTo>
                    <a:cubicBezTo>
                      <a:pt x="18189" y="15682"/>
                      <a:pt x="18189" y="15607"/>
                      <a:pt x="18146" y="15565"/>
                    </a:cubicBezTo>
                    <a:cubicBezTo>
                      <a:pt x="18103" y="15533"/>
                      <a:pt x="18050" y="15522"/>
                      <a:pt x="18007" y="15543"/>
                    </a:cubicBezTo>
                    <a:lnTo>
                      <a:pt x="17207" y="14754"/>
                    </a:lnTo>
                    <a:cubicBezTo>
                      <a:pt x="17239" y="14711"/>
                      <a:pt x="17229" y="14647"/>
                      <a:pt x="17197" y="14615"/>
                    </a:cubicBezTo>
                    <a:cubicBezTo>
                      <a:pt x="17154" y="14583"/>
                      <a:pt x="17101" y="14573"/>
                      <a:pt x="17058" y="14605"/>
                    </a:cubicBezTo>
                    <a:lnTo>
                      <a:pt x="16268" y="13805"/>
                    </a:lnTo>
                    <a:cubicBezTo>
                      <a:pt x="16290" y="13762"/>
                      <a:pt x="16279" y="13709"/>
                      <a:pt x="16247" y="13666"/>
                    </a:cubicBezTo>
                    <a:cubicBezTo>
                      <a:pt x="16215" y="13634"/>
                      <a:pt x="16151" y="13623"/>
                      <a:pt x="16119" y="13655"/>
                    </a:cubicBezTo>
                    <a:lnTo>
                      <a:pt x="15319" y="12855"/>
                    </a:lnTo>
                    <a:cubicBezTo>
                      <a:pt x="15340" y="12813"/>
                      <a:pt x="15330" y="12759"/>
                      <a:pt x="15298" y="12717"/>
                    </a:cubicBezTo>
                    <a:cubicBezTo>
                      <a:pt x="15266" y="12685"/>
                      <a:pt x="15212" y="12674"/>
                      <a:pt x="15170" y="12706"/>
                    </a:cubicBezTo>
                    <a:lnTo>
                      <a:pt x="14370" y="11906"/>
                    </a:lnTo>
                    <a:cubicBezTo>
                      <a:pt x="14391" y="11863"/>
                      <a:pt x="14380" y="11810"/>
                      <a:pt x="14348" y="11767"/>
                    </a:cubicBezTo>
                    <a:cubicBezTo>
                      <a:pt x="14316" y="11735"/>
                      <a:pt x="14263" y="11724"/>
                      <a:pt x="14220" y="11756"/>
                    </a:cubicBezTo>
                    <a:lnTo>
                      <a:pt x="13420" y="10956"/>
                    </a:lnTo>
                    <a:cubicBezTo>
                      <a:pt x="13442" y="10914"/>
                      <a:pt x="13431" y="10860"/>
                      <a:pt x="13399" y="10818"/>
                    </a:cubicBezTo>
                    <a:cubicBezTo>
                      <a:pt x="13356" y="10775"/>
                      <a:pt x="13292" y="10775"/>
                      <a:pt x="13250" y="10818"/>
                    </a:cubicBezTo>
                    <a:lnTo>
                      <a:pt x="12108" y="11959"/>
                    </a:lnTo>
                    <a:lnTo>
                      <a:pt x="9633" y="9484"/>
                    </a:lnTo>
                    <a:cubicBezTo>
                      <a:pt x="9719" y="9367"/>
                      <a:pt x="9761" y="9239"/>
                      <a:pt x="9761" y="9100"/>
                    </a:cubicBezTo>
                    <a:cubicBezTo>
                      <a:pt x="9761" y="8962"/>
                      <a:pt x="9719" y="8834"/>
                      <a:pt x="9633" y="8716"/>
                    </a:cubicBezTo>
                    <a:lnTo>
                      <a:pt x="12183" y="6167"/>
                    </a:lnTo>
                    <a:lnTo>
                      <a:pt x="13132" y="5217"/>
                    </a:lnTo>
                    <a:lnTo>
                      <a:pt x="14082" y="4268"/>
                    </a:lnTo>
                    <a:lnTo>
                      <a:pt x="15031" y="3319"/>
                    </a:lnTo>
                    <a:lnTo>
                      <a:pt x="15031" y="3319"/>
                    </a:lnTo>
                    <a:lnTo>
                      <a:pt x="15031" y="3319"/>
                    </a:lnTo>
                    <a:lnTo>
                      <a:pt x="15980" y="2369"/>
                    </a:lnTo>
                    <a:lnTo>
                      <a:pt x="16930" y="1420"/>
                    </a:lnTo>
                    <a:lnTo>
                      <a:pt x="17079" y="1270"/>
                    </a:lnTo>
                    <a:cubicBezTo>
                      <a:pt x="17122" y="1228"/>
                      <a:pt x="17122" y="1153"/>
                      <a:pt x="17079" y="1110"/>
                    </a:cubicBezTo>
                    <a:cubicBezTo>
                      <a:pt x="17037" y="1068"/>
                      <a:pt x="16973" y="1068"/>
                      <a:pt x="16930" y="1110"/>
                    </a:cubicBezTo>
                    <a:lnTo>
                      <a:pt x="16855" y="1185"/>
                    </a:lnTo>
                    <a:lnTo>
                      <a:pt x="15714" y="44"/>
                    </a:lnTo>
                    <a:cubicBezTo>
                      <a:pt x="15671" y="1"/>
                      <a:pt x="15596" y="1"/>
                      <a:pt x="15554" y="44"/>
                    </a:cubicBezTo>
                    <a:cubicBezTo>
                      <a:pt x="15522" y="86"/>
                      <a:pt x="15511" y="140"/>
                      <a:pt x="15543" y="182"/>
                    </a:cubicBezTo>
                    <a:lnTo>
                      <a:pt x="15543" y="182"/>
                    </a:lnTo>
                  </a:path>
                </a:pathLst>
              </a:custGeom>
              <a:solidFill>
                <a:srgbClr val="3E3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7"/>
              <p:cNvSpPr/>
              <p:nvPr/>
            </p:nvSpPr>
            <p:spPr>
              <a:xfrm>
                <a:off x="7756950" y="2700150"/>
                <a:ext cx="40575" cy="64575"/>
              </a:xfrm>
              <a:custGeom>
                <a:rect b="b" l="l" r="r" t="t"/>
                <a:pathLst>
                  <a:path extrusionOk="0" h="2583" w="1623">
                    <a:moveTo>
                      <a:pt x="1409" y="1"/>
                    </a:moveTo>
                    <a:lnTo>
                      <a:pt x="214" y="1"/>
                    </a:lnTo>
                    <a:cubicBezTo>
                      <a:pt x="97" y="1"/>
                      <a:pt x="1" y="97"/>
                      <a:pt x="1" y="214"/>
                    </a:cubicBezTo>
                    <a:lnTo>
                      <a:pt x="1" y="2369"/>
                    </a:lnTo>
                    <a:cubicBezTo>
                      <a:pt x="1" y="2486"/>
                      <a:pt x="97" y="2582"/>
                      <a:pt x="214" y="2582"/>
                    </a:cubicBezTo>
                    <a:lnTo>
                      <a:pt x="1409" y="2582"/>
                    </a:lnTo>
                    <a:cubicBezTo>
                      <a:pt x="1526" y="2582"/>
                      <a:pt x="1622" y="2486"/>
                      <a:pt x="1622" y="2369"/>
                    </a:cubicBezTo>
                    <a:lnTo>
                      <a:pt x="1622" y="214"/>
                    </a:lnTo>
                    <a:cubicBezTo>
                      <a:pt x="1622" y="97"/>
                      <a:pt x="1526" y="1"/>
                      <a:pt x="140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7"/>
              <p:cNvSpPr/>
              <p:nvPr/>
            </p:nvSpPr>
            <p:spPr>
              <a:xfrm>
                <a:off x="7764700" y="2787900"/>
                <a:ext cx="25075" cy="40275"/>
              </a:xfrm>
              <a:custGeom>
                <a:rect b="b" l="l" r="r" t="t"/>
                <a:pathLst>
                  <a:path extrusionOk="0" h="1611" w="1003">
                    <a:moveTo>
                      <a:pt x="854" y="0"/>
                    </a:moveTo>
                    <a:lnTo>
                      <a:pt x="150" y="0"/>
                    </a:lnTo>
                    <a:cubicBezTo>
                      <a:pt x="64" y="0"/>
                      <a:pt x="0" y="75"/>
                      <a:pt x="0" y="160"/>
                    </a:cubicBezTo>
                    <a:lnTo>
                      <a:pt x="0" y="1451"/>
                    </a:lnTo>
                    <a:cubicBezTo>
                      <a:pt x="0" y="1536"/>
                      <a:pt x="64" y="1611"/>
                      <a:pt x="150" y="1611"/>
                    </a:cubicBezTo>
                    <a:lnTo>
                      <a:pt x="854" y="1611"/>
                    </a:lnTo>
                    <a:cubicBezTo>
                      <a:pt x="939" y="1611"/>
                      <a:pt x="1003" y="1536"/>
                      <a:pt x="1003" y="1451"/>
                    </a:cubicBezTo>
                    <a:lnTo>
                      <a:pt x="1003" y="160"/>
                    </a:lnTo>
                    <a:cubicBezTo>
                      <a:pt x="1003" y="75"/>
                      <a:pt x="939" y="0"/>
                      <a:pt x="8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7"/>
              <p:cNvSpPr/>
              <p:nvPr/>
            </p:nvSpPr>
            <p:spPr>
              <a:xfrm>
                <a:off x="7756950" y="2854025"/>
                <a:ext cx="40575" cy="78425"/>
              </a:xfrm>
              <a:custGeom>
                <a:rect b="b" l="l" r="r" t="t"/>
                <a:pathLst>
                  <a:path extrusionOk="0" h="3137" w="1623">
                    <a:moveTo>
                      <a:pt x="1366" y="1"/>
                    </a:moveTo>
                    <a:lnTo>
                      <a:pt x="257" y="1"/>
                    </a:lnTo>
                    <a:cubicBezTo>
                      <a:pt x="118" y="1"/>
                      <a:pt x="1" y="118"/>
                      <a:pt x="1" y="257"/>
                    </a:cubicBezTo>
                    <a:lnTo>
                      <a:pt x="1" y="2881"/>
                    </a:lnTo>
                    <a:cubicBezTo>
                      <a:pt x="1" y="3020"/>
                      <a:pt x="118" y="3137"/>
                      <a:pt x="257" y="3137"/>
                    </a:cubicBezTo>
                    <a:lnTo>
                      <a:pt x="1366" y="3137"/>
                    </a:lnTo>
                    <a:cubicBezTo>
                      <a:pt x="1505" y="3137"/>
                      <a:pt x="1622" y="3020"/>
                      <a:pt x="1622" y="2881"/>
                    </a:cubicBezTo>
                    <a:lnTo>
                      <a:pt x="1622" y="257"/>
                    </a:lnTo>
                    <a:cubicBezTo>
                      <a:pt x="1622" y="118"/>
                      <a:pt x="1505"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 name="Google Shape;1097;p27"/>
            <p:cNvGrpSpPr/>
            <p:nvPr/>
          </p:nvGrpSpPr>
          <p:grpSpPr>
            <a:xfrm>
              <a:off x="3924414" y="4333841"/>
              <a:ext cx="1295163" cy="756512"/>
              <a:chOff x="540525" y="803875"/>
              <a:chExt cx="1537650" cy="898150"/>
            </a:xfrm>
          </p:grpSpPr>
          <p:sp>
            <p:nvSpPr>
              <p:cNvPr id="1098" name="Google Shape;1098;p27"/>
              <p:cNvSpPr/>
              <p:nvPr/>
            </p:nvSpPr>
            <p:spPr>
              <a:xfrm>
                <a:off x="1265400" y="803875"/>
                <a:ext cx="347175" cy="26800"/>
              </a:xfrm>
              <a:custGeom>
                <a:rect b="b" l="l" r="r" t="t"/>
                <a:pathLst>
                  <a:path extrusionOk="0" h="1072" w="13887">
                    <a:moveTo>
                      <a:pt x="2281" y="0"/>
                    </a:moveTo>
                    <a:lnTo>
                      <a:pt x="2281" y="454"/>
                    </a:lnTo>
                    <a:cubicBezTo>
                      <a:pt x="845" y="743"/>
                      <a:pt x="0" y="1071"/>
                      <a:pt x="0" y="1071"/>
                    </a:cubicBezTo>
                    <a:lnTo>
                      <a:pt x="13887" y="1071"/>
                    </a:lnTo>
                    <a:cubicBezTo>
                      <a:pt x="13887" y="1071"/>
                      <a:pt x="10825" y="38"/>
                      <a:pt x="69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27"/>
              <p:cNvSpPr/>
              <p:nvPr/>
            </p:nvSpPr>
            <p:spPr>
              <a:xfrm>
                <a:off x="1148850" y="803875"/>
                <a:ext cx="347175" cy="26800"/>
              </a:xfrm>
              <a:custGeom>
                <a:rect b="b" l="l" r="r" t="t"/>
                <a:pathLst>
                  <a:path extrusionOk="0" h="1072" w="13887">
                    <a:moveTo>
                      <a:pt x="6742" y="0"/>
                    </a:moveTo>
                    <a:cubicBezTo>
                      <a:pt x="2760" y="0"/>
                      <a:pt x="0" y="1071"/>
                      <a:pt x="0" y="1071"/>
                    </a:cubicBezTo>
                    <a:lnTo>
                      <a:pt x="13886" y="1071"/>
                    </a:lnTo>
                    <a:cubicBezTo>
                      <a:pt x="13886" y="1071"/>
                      <a:pt x="10723" y="0"/>
                      <a:pt x="6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27"/>
              <p:cNvSpPr/>
              <p:nvPr/>
            </p:nvSpPr>
            <p:spPr>
              <a:xfrm>
                <a:off x="1268875" y="841825"/>
                <a:ext cx="138000" cy="47750"/>
              </a:xfrm>
              <a:custGeom>
                <a:rect b="b" l="l" r="r" t="t"/>
                <a:pathLst>
                  <a:path extrusionOk="0" h="1910" w="5520">
                    <a:moveTo>
                      <a:pt x="2775" y="0"/>
                    </a:moveTo>
                    <a:cubicBezTo>
                      <a:pt x="2297" y="0"/>
                      <a:pt x="1928" y="45"/>
                      <a:pt x="1928" y="45"/>
                    </a:cubicBezTo>
                    <a:lnTo>
                      <a:pt x="1651" y="977"/>
                    </a:lnTo>
                    <a:cubicBezTo>
                      <a:pt x="681" y="1053"/>
                      <a:pt x="0" y="1229"/>
                      <a:pt x="0" y="1431"/>
                    </a:cubicBezTo>
                    <a:cubicBezTo>
                      <a:pt x="0" y="1695"/>
                      <a:pt x="1235" y="1909"/>
                      <a:pt x="2760" y="1909"/>
                    </a:cubicBezTo>
                    <a:cubicBezTo>
                      <a:pt x="4284" y="1909"/>
                      <a:pt x="5519" y="1695"/>
                      <a:pt x="5519" y="1431"/>
                    </a:cubicBezTo>
                    <a:cubicBezTo>
                      <a:pt x="5519" y="1254"/>
                      <a:pt x="4990" y="1090"/>
                      <a:pt x="4196" y="1015"/>
                    </a:cubicBezTo>
                    <a:lnTo>
                      <a:pt x="3957" y="120"/>
                    </a:lnTo>
                    <a:cubicBezTo>
                      <a:pt x="3578" y="27"/>
                      <a:pt x="3144" y="0"/>
                      <a:pt x="2775" y="0"/>
                    </a:cubicBezTo>
                    <a:close/>
                  </a:path>
                </a:pathLst>
              </a:custGeom>
              <a:solidFill>
                <a:srgbClr val="F78F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27"/>
              <p:cNvSpPr/>
              <p:nvPr/>
            </p:nvSpPr>
            <p:spPr>
              <a:xfrm>
                <a:off x="1310450" y="874775"/>
                <a:ext cx="31200" cy="32450"/>
              </a:xfrm>
              <a:custGeom>
                <a:rect b="b" l="l" r="r" t="t"/>
                <a:pathLst>
                  <a:path extrusionOk="0" h="1298" w="1248">
                    <a:moveTo>
                      <a:pt x="972" y="0"/>
                    </a:moveTo>
                    <a:cubicBezTo>
                      <a:pt x="383" y="0"/>
                      <a:pt x="38" y="163"/>
                      <a:pt x="38" y="163"/>
                    </a:cubicBezTo>
                    <a:lnTo>
                      <a:pt x="0" y="1297"/>
                    </a:lnTo>
                    <a:cubicBezTo>
                      <a:pt x="303" y="1284"/>
                      <a:pt x="467" y="1045"/>
                      <a:pt x="467" y="1045"/>
                    </a:cubicBezTo>
                    <a:cubicBezTo>
                      <a:pt x="240" y="869"/>
                      <a:pt x="378" y="453"/>
                      <a:pt x="542" y="402"/>
                    </a:cubicBezTo>
                    <a:cubicBezTo>
                      <a:pt x="553" y="399"/>
                      <a:pt x="565" y="397"/>
                      <a:pt x="576" y="397"/>
                    </a:cubicBezTo>
                    <a:cubicBezTo>
                      <a:pt x="713" y="397"/>
                      <a:pt x="832" y="667"/>
                      <a:pt x="832" y="667"/>
                    </a:cubicBezTo>
                    <a:lnTo>
                      <a:pt x="1248" y="12"/>
                    </a:lnTo>
                    <a:cubicBezTo>
                      <a:pt x="1151" y="4"/>
                      <a:pt x="1059" y="0"/>
                      <a:pt x="972" y="0"/>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7"/>
              <p:cNvSpPr/>
              <p:nvPr/>
            </p:nvSpPr>
            <p:spPr>
              <a:xfrm>
                <a:off x="1328100" y="910025"/>
                <a:ext cx="17350" cy="15775"/>
              </a:xfrm>
              <a:custGeom>
                <a:rect b="b" l="l" r="r" t="t"/>
                <a:pathLst>
                  <a:path extrusionOk="0" fill="none" h="631" w="694">
                    <a:moveTo>
                      <a:pt x="693" y="631"/>
                    </a:moveTo>
                    <a:cubicBezTo>
                      <a:pt x="693" y="631"/>
                      <a:pt x="151" y="366"/>
                      <a:pt x="0" y="0"/>
                    </a:cubicBezTo>
                  </a:path>
                </a:pathLst>
              </a:custGeom>
              <a:noFill/>
              <a:ln cap="rnd" cmpd="sng" w="3775">
                <a:solidFill>
                  <a:srgbClr val="BE303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 name="Google Shape;1103;p27"/>
              <p:cNvGrpSpPr/>
              <p:nvPr/>
            </p:nvGrpSpPr>
            <p:grpSpPr>
              <a:xfrm>
                <a:off x="540525" y="829075"/>
                <a:ext cx="1537650" cy="872950"/>
                <a:chOff x="540525" y="829075"/>
                <a:chExt cx="1537650" cy="872950"/>
              </a:xfrm>
            </p:grpSpPr>
            <p:sp>
              <p:nvSpPr>
                <p:cNvPr id="1104" name="Google Shape;1104;p27"/>
                <p:cNvSpPr/>
                <p:nvPr/>
              </p:nvSpPr>
              <p:spPr>
                <a:xfrm>
                  <a:off x="540525" y="1457525"/>
                  <a:ext cx="300575" cy="47925"/>
                </a:xfrm>
                <a:custGeom>
                  <a:rect b="b" l="l" r="r" t="t"/>
                  <a:pathLst>
                    <a:path extrusionOk="0" fill="none" h="1917" w="12023">
                      <a:moveTo>
                        <a:pt x="1" y="1916"/>
                      </a:moveTo>
                      <a:lnTo>
                        <a:pt x="12022" y="1"/>
                      </a:lnTo>
                    </a:path>
                  </a:pathLst>
                </a:custGeom>
                <a:noFill/>
                <a:ln cap="flat" cmpd="sng" w="10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7"/>
                <p:cNvSpPr/>
                <p:nvPr/>
              </p:nvSpPr>
              <p:spPr>
                <a:xfrm>
                  <a:off x="571400" y="1444925"/>
                  <a:ext cx="45400" cy="126050"/>
                </a:xfrm>
                <a:custGeom>
                  <a:rect b="b" l="l" r="r" t="t"/>
                  <a:pathLst>
                    <a:path extrusionOk="0" h="5042" w="1816">
                      <a:moveTo>
                        <a:pt x="1815" y="1"/>
                      </a:moveTo>
                      <a:lnTo>
                        <a:pt x="832" y="341"/>
                      </a:lnTo>
                      <a:cubicBezTo>
                        <a:pt x="265" y="543"/>
                        <a:pt x="1" y="1173"/>
                        <a:pt x="253" y="1714"/>
                      </a:cubicBezTo>
                      <a:lnTo>
                        <a:pt x="1815" y="5041"/>
                      </a:lnTo>
                      <a:lnTo>
                        <a:pt x="18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27"/>
                <p:cNvSpPr/>
                <p:nvPr/>
              </p:nvSpPr>
              <p:spPr>
                <a:xfrm>
                  <a:off x="643850" y="1433900"/>
                  <a:ext cx="45400" cy="126050"/>
                </a:xfrm>
                <a:custGeom>
                  <a:rect b="b" l="l" r="r" t="t"/>
                  <a:pathLst>
                    <a:path extrusionOk="0" h="5042" w="1816">
                      <a:moveTo>
                        <a:pt x="1815" y="1"/>
                      </a:moveTo>
                      <a:lnTo>
                        <a:pt x="833" y="341"/>
                      </a:lnTo>
                      <a:cubicBezTo>
                        <a:pt x="266" y="543"/>
                        <a:pt x="1" y="1185"/>
                        <a:pt x="253" y="1714"/>
                      </a:cubicBezTo>
                      <a:lnTo>
                        <a:pt x="1815" y="5041"/>
                      </a:lnTo>
                      <a:lnTo>
                        <a:pt x="18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27"/>
                <p:cNvSpPr/>
                <p:nvPr/>
              </p:nvSpPr>
              <p:spPr>
                <a:xfrm>
                  <a:off x="716000" y="1422875"/>
                  <a:ext cx="45700" cy="126350"/>
                </a:xfrm>
                <a:custGeom>
                  <a:rect b="b" l="l" r="r" t="t"/>
                  <a:pathLst>
                    <a:path extrusionOk="0" h="5054" w="1828">
                      <a:moveTo>
                        <a:pt x="1828" y="1"/>
                      </a:moveTo>
                      <a:lnTo>
                        <a:pt x="845" y="341"/>
                      </a:lnTo>
                      <a:cubicBezTo>
                        <a:pt x="278" y="543"/>
                        <a:pt x="1" y="1185"/>
                        <a:pt x="265" y="1727"/>
                      </a:cubicBezTo>
                      <a:lnTo>
                        <a:pt x="1828" y="5054"/>
                      </a:lnTo>
                      <a:lnTo>
                        <a:pt x="18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27"/>
                <p:cNvSpPr/>
                <p:nvPr/>
              </p:nvSpPr>
              <p:spPr>
                <a:xfrm>
                  <a:off x="1513000" y="1106600"/>
                  <a:ext cx="52325" cy="28950"/>
                </a:xfrm>
                <a:custGeom>
                  <a:rect b="b" l="l" r="r" t="t"/>
                  <a:pathLst>
                    <a:path extrusionOk="0" h="1158" w="2093">
                      <a:moveTo>
                        <a:pt x="26" y="0"/>
                      </a:moveTo>
                      <a:lnTo>
                        <a:pt x="1" y="819"/>
                      </a:lnTo>
                      <a:cubicBezTo>
                        <a:pt x="1" y="819"/>
                        <a:pt x="845" y="819"/>
                        <a:pt x="996" y="920"/>
                      </a:cubicBezTo>
                      <a:cubicBezTo>
                        <a:pt x="1108" y="995"/>
                        <a:pt x="1335" y="1158"/>
                        <a:pt x="1498" y="1158"/>
                      </a:cubicBezTo>
                      <a:cubicBezTo>
                        <a:pt x="1556" y="1158"/>
                        <a:pt x="1606" y="1137"/>
                        <a:pt x="1639" y="1084"/>
                      </a:cubicBezTo>
                      <a:cubicBezTo>
                        <a:pt x="1777" y="882"/>
                        <a:pt x="2092" y="530"/>
                        <a:pt x="1765" y="353"/>
                      </a:cubicBezTo>
                      <a:cubicBezTo>
                        <a:pt x="1425" y="164"/>
                        <a:pt x="26" y="0"/>
                        <a:pt x="26" y="0"/>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27"/>
                <p:cNvSpPr/>
                <p:nvPr/>
              </p:nvSpPr>
              <p:spPr>
                <a:xfrm>
                  <a:off x="1218450" y="829700"/>
                  <a:ext cx="70925" cy="344025"/>
                </a:xfrm>
                <a:custGeom>
                  <a:rect b="b" l="l" r="r" t="t"/>
                  <a:pathLst>
                    <a:path extrusionOk="0" h="13761" w="2837">
                      <a:moveTo>
                        <a:pt x="1979" y="0"/>
                      </a:moveTo>
                      <a:cubicBezTo>
                        <a:pt x="1526" y="1827"/>
                        <a:pt x="631" y="6099"/>
                        <a:pt x="1" y="13685"/>
                      </a:cubicBezTo>
                      <a:lnTo>
                        <a:pt x="820" y="13760"/>
                      </a:lnTo>
                      <a:cubicBezTo>
                        <a:pt x="1463" y="5986"/>
                        <a:pt x="2408" y="1664"/>
                        <a:pt x="2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27"/>
                <p:cNvSpPr/>
                <p:nvPr/>
              </p:nvSpPr>
              <p:spPr>
                <a:xfrm>
                  <a:off x="1163950" y="910975"/>
                  <a:ext cx="373025" cy="503750"/>
                </a:xfrm>
                <a:custGeom>
                  <a:rect b="b" l="l" r="r" t="t"/>
                  <a:pathLst>
                    <a:path extrusionOk="0" h="20150" w="14921">
                      <a:moveTo>
                        <a:pt x="1236" y="0"/>
                      </a:moveTo>
                      <a:cubicBezTo>
                        <a:pt x="555" y="0"/>
                        <a:pt x="1" y="555"/>
                        <a:pt x="1" y="1223"/>
                      </a:cubicBezTo>
                      <a:lnTo>
                        <a:pt x="1" y="11190"/>
                      </a:lnTo>
                      <a:lnTo>
                        <a:pt x="2811" y="19771"/>
                      </a:lnTo>
                      <a:lnTo>
                        <a:pt x="14920" y="20149"/>
                      </a:lnTo>
                      <a:lnTo>
                        <a:pt x="13547" y="13168"/>
                      </a:lnTo>
                      <a:lnTo>
                        <a:pt x="8897" y="11807"/>
                      </a:lnTo>
                      <a:lnTo>
                        <a:pt x="6465" y="0"/>
                      </a:lnTo>
                      <a:close/>
                    </a:path>
                  </a:pathLst>
                </a:custGeom>
                <a:solidFill>
                  <a:srgbClr val="1424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7"/>
                <p:cNvSpPr/>
                <p:nvPr/>
              </p:nvSpPr>
              <p:spPr>
                <a:xfrm>
                  <a:off x="1307300" y="1196375"/>
                  <a:ext cx="281025" cy="218350"/>
                </a:xfrm>
                <a:custGeom>
                  <a:rect b="b" l="l" r="r" t="t"/>
                  <a:pathLst>
                    <a:path extrusionOk="0" h="8734" w="11241">
                      <a:moveTo>
                        <a:pt x="3314" y="1"/>
                      </a:moveTo>
                      <a:lnTo>
                        <a:pt x="0" y="391"/>
                      </a:lnTo>
                      <a:lnTo>
                        <a:pt x="4360" y="2307"/>
                      </a:lnTo>
                      <a:lnTo>
                        <a:pt x="7498" y="8733"/>
                      </a:lnTo>
                      <a:lnTo>
                        <a:pt x="11240" y="8733"/>
                      </a:lnTo>
                      <a:cubicBezTo>
                        <a:pt x="11240" y="8733"/>
                        <a:pt x="9464" y="1651"/>
                        <a:pt x="8342" y="870"/>
                      </a:cubicBezTo>
                      <a:cubicBezTo>
                        <a:pt x="7233" y="76"/>
                        <a:pt x="3314" y="1"/>
                        <a:pt x="3314" y="1"/>
                      </a:cubicBezTo>
                      <a:close/>
                    </a:path>
                  </a:pathLst>
                </a:custGeom>
                <a:solidFill>
                  <a:srgbClr val="294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7"/>
                <p:cNvSpPr/>
                <p:nvPr/>
              </p:nvSpPr>
              <p:spPr>
                <a:xfrm>
                  <a:off x="1217200" y="1183150"/>
                  <a:ext cx="304650" cy="239125"/>
                </a:xfrm>
                <a:custGeom>
                  <a:rect b="b" l="l" r="r" t="t"/>
                  <a:pathLst>
                    <a:path extrusionOk="0" h="9565" w="12186">
                      <a:moveTo>
                        <a:pt x="656" y="0"/>
                      </a:moveTo>
                      <a:cubicBezTo>
                        <a:pt x="656" y="0"/>
                        <a:pt x="1" y="1009"/>
                        <a:pt x="76" y="2974"/>
                      </a:cubicBezTo>
                      <a:cubicBezTo>
                        <a:pt x="152" y="4927"/>
                        <a:pt x="6918" y="5016"/>
                        <a:pt x="6918" y="5016"/>
                      </a:cubicBezTo>
                      <a:cubicBezTo>
                        <a:pt x="6918" y="5016"/>
                        <a:pt x="6981" y="5709"/>
                        <a:pt x="7322" y="6061"/>
                      </a:cubicBezTo>
                      <a:cubicBezTo>
                        <a:pt x="7662" y="6427"/>
                        <a:pt x="8897" y="9564"/>
                        <a:pt x="8897" y="9564"/>
                      </a:cubicBezTo>
                      <a:lnTo>
                        <a:pt x="12186" y="9564"/>
                      </a:lnTo>
                      <a:cubicBezTo>
                        <a:pt x="12186" y="9564"/>
                        <a:pt x="10182" y="3075"/>
                        <a:pt x="9413" y="2281"/>
                      </a:cubicBezTo>
                      <a:cubicBezTo>
                        <a:pt x="8657" y="1500"/>
                        <a:pt x="5368" y="1261"/>
                        <a:pt x="5368" y="1261"/>
                      </a:cubicBezTo>
                      <a:lnTo>
                        <a:pt x="3403" y="530"/>
                      </a:lnTo>
                      <a:lnTo>
                        <a:pt x="656" y="0"/>
                      </a:lnTo>
                      <a:close/>
                    </a:path>
                  </a:pathLst>
                </a:custGeom>
                <a:solidFill>
                  <a:srgbClr val="425A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7"/>
                <p:cNvSpPr/>
                <p:nvPr/>
              </p:nvSpPr>
              <p:spPr>
                <a:xfrm>
                  <a:off x="1207425" y="928600"/>
                  <a:ext cx="309700" cy="277450"/>
                </a:xfrm>
                <a:custGeom>
                  <a:rect b="b" l="l" r="r" t="t"/>
                  <a:pathLst>
                    <a:path extrusionOk="0" h="11098" w="12388">
                      <a:moveTo>
                        <a:pt x="3277" y="1"/>
                      </a:moveTo>
                      <a:lnTo>
                        <a:pt x="3277" y="417"/>
                      </a:lnTo>
                      <a:lnTo>
                        <a:pt x="669" y="908"/>
                      </a:lnTo>
                      <a:cubicBezTo>
                        <a:pt x="669" y="908"/>
                        <a:pt x="1" y="10170"/>
                        <a:pt x="1072" y="10712"/>
                      </a:cubicBezTo>
                      <a:cubicBezTo>
                        <a:pt x="1651" y="10994"/>
                        <a:pt x="3017" y="11097"/>
                        <a:pt x="4318" y="11097"/>
                      </a:cubicBezTo>
                      <a:cubicBezTo>
                        <a:pt x="5452" y="11097"/>
                        <a:pt x="6537" y="11019"/>
                        <a:pt x="7007" y="10913"/>
                      </a:cubicBezTo>
                      <a:cubicBezTo>
                        <a:pt x="8002" y="10686"/>
                        <a:pt x="7259" y="10321"/>
                        <a:pt x="7259" y="10182"/>
                      </a:cubicBezTo>
                      <a:cubicBezTo>
                        <a:pt x="7259" y="10056"/>
                        <a:pt x="7309" y="7839"/>
                        <a:pt x="7309" y="7839"/>
                      </a:cubicBezTo>
                      <a:cubicBezTo>
                        <a:pt x="7309" y="7839"/>
                        <a:pt x="8355" y="8116"/>
                        <a:pt x="9288" y="8166"/>
                      </a:cubicBezTo>
                      <a:cubicBezTo>
                        <a:pt x="9594" y="8183"/>
                        <a:pt x="10031" y="8189"/>
                        <a:pt x="10477" y="8189"/>
                      </a:cubicBezTo>
                      <a:cubicBezTo>
                        <a:pt x="11370" y="8189"/>
                        <a:pt x="12299" y="8166"/>
                        <a:pt x="12299" y="8166"/>
                      </a:cubicBezTo>
                      <a:cubicBezTo>
                        <a:pt x="12299" y="8166"/>
                        <a:pt x="12388" y="7246"/>
                        <a:pt x="12299" y="7095"/>
                      </a:cubicBezTo>
                      <a:cubicBezTo>
                        <a:pt x="12224" y="6957"/>
                        <a:pt x="8872" y="6213"/>
                        <a:pt x="8872" y="6213"/>
                      </a:cubicBezTo>
                      <a:cubicBezTo>
                        <a:pt x="8872" y="6213"/>
                        <a:pt x="7952" y="2735"/>
                        <a:pt x="7587" y="1992"/>
                      </a:cubicBezTo>
                      <a:cubicBezTo>
                        <a:pt x="7234" y="1248"/>
                        <a:pt x="5898" y="1009"/>
                        <a:pt x="5898" y="1009"/>
                      </a:cubicBezTo>
                      <a:lnTo>
                        <a:pt x="5898" y="631"/>
                      </a:lnTo>
                      <a:lnTo>
                        <a:pt x="32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7"/>
                <p:cNvSpPr/>
                <p:nvPr/>
              </p:nvSpPr>
              <p:spPr>
                <a:xfrm>
                  <a:off x="1332175" y="982475"/>
                  <a:ext cx="12000" cy="149675"/>
                </a:xfrm>
                <a:custGeom>
                  <a:rect b="b" l="l" r="r" t="t"/>
                  <a:pathLst>
                    <a:path extrusionOk="0" fill="none" h="5987" w="480">
                      <a:moveTo>
                        <a:pt x="228" y="1"/>
                      </a:moveTo>
                      <a:cubicBezTo>
                        <a:pt x="228" y="1"/>
                        <a:pt x="480" y="291"/>
                        <a:pt x="379" y="832"/>
                      </a:cubicBezTo>
                      <a:cubicBezTo>
                        <a:pt x="278" y="1387"/>
                        <a:pt x="442" y="2445"/>
                        <a:pt x="316" y="3277"/>
                      </a:cubicBezTo>
                      <a:cubicBezTo>
                        <a:pt x="190" y="4096"/>
                        <a:pt x="165" y="5558"/>
                        <a:pt x="1" y="5986"/>
                      </a:cubicBezTo>
                    </a:path>
                  </a:pathLst>
                </a:custGeom>
                <a:noFill/>
                <a:ln cap="rnd" cmpd="sng" w="2525">
                  <a:solidFill>
                    <a:srgbClr val="53652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7"/>
                <p:cNvSpPr/>
                <p:nvPr/>
              </p:nvSpPr>
              <p:spPr>
                <a:xfrm>
                  <a:off x="1217200" y="986900"/>
                  <a:ext cx="190300" cy="219150"/>
                </a:xfrm>
                <a:custGeom>
                  <a:rect b="b" l="l" r="r" t="t"/>
                  <a:pathLst>
                    <a:path extrusionOk="0" h="8766" w="7612">
                      <a:moveTo>
                        <a:pt x="757" y="0"/>
                      </a:moveTo>
                      <a:lnTo>
                        <a:pt x="127" y="1399"/>
                      </a:lnTo>
                      <a:cubicBezTo>
                        <a:pt x="26" y="4171"/>
                        <a:pt x="1" y="8027"/>
                        <a:pt x="681" y="8380"/>
                      </a:cubicBezTo>
                      <a:cubicBezTo>
                        <a:pt x="1260" y="8662"/>
                        <a:pt x="2626" y="8765"/>
                        <a:pt x="3927" y="8765"/>
                      </a:cubicBezTo>
                      <a:cubicBezTo>
                        <a:pt x="5061" y="8765"/>
                        <a:pt x="6146" y="8687"/>
                        <a:pt x="6616" y="8581"/>
                      </a:cubicBezTo>
                      <a:cubicBezTo>
                        <a:pt x="7611" y="8354"/>
                        <a:pt x="6868" y="7989"/>
                        <a:pt x="6868" y="7850"/>
                      </a:cubicBezTo>
                      <a:cubicBezTo>
                        <a:pt x="6868" y="7750"/>
                        <a:pt x="6893" y="6401"/>
                        <a:pt x="6906" y="5796"/>
                      </a:cubicBezTo>
                      <a:cubicBezTo>
                        <a:pt x="6011" y="5368"/>
                        <a:pt x="5104" y="4511"/>
                        <a:pt x="4801" y="4133"/>
                      </a:cubicBezTo>
                      <a:cubicBezTo>
                        <a:pt x="4461" y="3705"/>
                        <a:pt x="3252" y="2823"/>
                        <a:pt x="2773" y="2067"/>
                      </a:cubicBezTo>
                      <a:cubicBezTo>
                        <a:pt x="2294" y="1311"/>
                        <a:pt x="757" y="0"/>
                        <a:pt x="757"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7"/>
                <p:cNvSpPr/>
                <p:nvPr/>
              </p:nvSpPr>
              <p:spPr>
                <a:xfrm>
                  <a:off x="1443375" y="1104075"/>
                  <a:ext cx="150300" cy="158175"/>
                </a:xfrm>
                <a:custGeom>
                  <a:rect b="b" l="l" r="r" t="t"/>
                  <a:pathLst>
                    <a:path extrusionOk="0" fill="none" h="6327" w="6012">
                      <a:moveTo>
                        <a:pt x="5760" y="3163"/>
                      </a:moveTo>
                      <a:cubicBezTo>
                        <a:pt x="5495" y="4915"/>
                        <a:pt x="4058" y="6326"/>
                        <a:pt x="2546" y="6326"/>
                      </a:cubicBezTo>
                      <a:cubicBezTo>
                        <a:pt x="1022" y="6326"/>
                        <a:pt x="1" y="4915"/>
                        <a:pt x="253" y="3163"/>
                      </a:cubicBezTo>
                      <a:cubicBezTo>
                        <a:pt x="505" y="1425"/>
                        <a:pt x="1941" y="1"/>
                        <a:pt x="3466" y="1"/>
                      </a:cubicBezTo>
                      <a:cubicBezTo>
                        <a:pt x="4978" y="1"/>
                        <a:pt x="6012" y="1425"/>
                        <a:pt x="5760" y="3163"/>
                      </a:cubicBezTo>
                      <a:close/>
                    </a:path>
                  </a:pathLst>
                </a:custGeom>
                <a:noFill/>
                <a:ln cap="flat" cmpd="sng" w="10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7"/>
                <p:cNvSpPr/>
                <p:nvPr/>
              </p:nvSpPr>
              <p:spPr>
                <a:xfrm>
                  <a:off x="1452525" y="1104400"/>
                  <a:ext cx="84450" cy="92000"/>
                </a:xfrm>
                <a:custGeom>
                  <a:rect b="b" l="l" r="r" t="t"/>
                  <a:pathLst>
                    <a:path extrusionOk="0" fill="none" h="3680" w="3378">
                      <a:moveTo>
                        <a:pt x="0" y="2621"/>
                      </a:moveTo>
                      <a:lnTo>
                        <a:pt x="3377" y="3680"/>
                      </a:lnTo>
                      <a:lnTo>
                        <a:pt x="3277" y="0"/>
                      </a:lnTo>
                    </a:path>
                  </a:pathLst>
                </a:custGeom>
                <a:noFill/>
                <a:ln cap="flat" cmpd="sng" w="4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7"/>
                <p:cNvSpPr/>
                <p:nvPr/>
              </p:nvSpPr>
              <p:spPr>
                <a:xfrm>
                  <a:off x="1536950" y="1155425"/>
                  <a:ext cx="49800" cy="40975"/>
                </a:xfrm>
                <a:custGeom>
                  <a:rect b="b" l="l" r="r" t="t"/>
                  <a:pathLst>
                    <a:path extrusionOk="0" fill="none" h="1639" w="1992">
                      <a:moveTo>
                        <a:pt x="0" y="1639"/>
                      </a:moveTo>
                      <a:lnTo>
                        <a:pt x="1991" y="1"/>
                      </a:lnTo>
                    </a:path>
                  </a:pathLst>
                </a:custGeom>
                <a:noFill/>
                <a:ln cap="flat" cmpd="sng" w="4400">
                  <a:solidFill>
                    <a:srgbClr val="2A5D7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7"/>
                <p:cNvSpPr/>
                <p:nvPr/>
              </p:nvSpPr>
              <p:spPr>
                <a:xfrm>
                  <a:off x="1586400" y="830650"/>
                  <a:ext cx="98950" cy="411125"/>
                </a:xfrm>
                <a:custGeom>
                  <a:rect b="b" l="l" r="r" t="t"/>
                  <a:pathLst>
                    <a:path extrusionOk="0" h="16445" w="3958">
                      <a:moveTo>
                        <a:pt x="1" y="0"/>
                      </a:moveTo>
                      <a:cubicBezTo>
                        <a:pt x="618" y="706"/>
                        <a:pt x="3000" y="4209"/>
                        <a:pt x="3138" y="16444"/>
                      </a:cubicBezTo>
                      <a:lnTo>
                        <a:pt x="3957" y="16444"/>
                      </a:lnTo>
                      <a:cubicBezTo>
                        <a:pt x="3831" y="5784"/>
                        <a:pt x="2042" y="1550"/>
                        <a:pt x="1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7"/>
                <p:cNvSpPr/>
                <p:nvPr/>
              </p:nvSpPr>
              <p:spPr>
                <a:xfrm>
                  <a:off x="1439600" y="1165775"/>
                  <a:ext cx="230950" cy="226575"/>
                </a:xfrm>
                <a:custGeom>
                  <a:rect b="b" l="l" r="r" t="t"/>
                  <a:pathLst>
                    <a:path extrusionOk="0" h="9063" w="9238">
                      <a:moveTo>
                        <a:pt x="6426" y="1"/>
                      </a:moveTo>
                      <a:cubicBezTo>
                        <a:pt x="5404" y="1"/>
                        <a:pt x="3858" y="193"/>
                        <a:pt x="3012" y="1237"/>
                      </a:cubicBezTo>
                      <a:cubicBezTo>
                        <a:pt x="1853" y="2661"/>
                        <a:pt x="1664" y="8143"/>
                        <a:pt x="1" y="9062"/>
                      </a:cubicBezTo>
                      <a:lnTo>
                        <a:pt x="6377" y="9062"/>
                      </a:lnTo>
                      <a:lnTo>
                        <a:pt x="9237" y="2271"/>
                      </a:lnTo>
                      <a:lnTo>
                        <a:pt x="7435" y="65"/>
                      </a:lnTo>
                      <a:cubicBezTo>
                        <a:pt x="7435" y="65"/>
                        <a:pt x="7019" y="1"/>
                        <a:pt x="6426" y="1"/>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7"/>
                <p:cNvSpPr/>
                <p:nvPr/>
              </p:nvSpPr>
              <p:spPr>
                <a:xfrm>
                  <a:off x="1472050" y="829075"/>
                  <a:ext cx="101775" cy="411425"/>
                </a:xfrm>
                <a:custGeom>
                  <a:rect b="b" l="l" r="r" t="t"/>
                  <a:pathLst>
                    <a:path extrusionOk="0" h="16457" w="4071">
                      <a:moveTo>
                        <a:pt x="1" y="0"/>
                      </a:moveTo>
                      <a:cubicBezTo>
                        <a:pt x="618" y="706"/>
                        <a:pt x="3100" y="4209"/>
                        <a:pt x="3252" y="16457"/>
                      </a:cubicBezTo>
                      <a:lnTo>
                        <a:pt x="4071" y="16444"/>
                      </a:lnTo>
                      <a:cubicBezTo>
                        <a:pt x="3945" y="5796"/>
                        <a:pt x="2042" y="1550"/>
                        <a:pt x="1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7"/>
                <p:cNvSpPr/>
                <p:nvPr/>
              </p:nvSpPr>
              <p:spPr>
                <a:xfrm>
                  <a:off x="1101900" y="829700"/>
                  <a:ext cx="70600" cy="344025"/>
                </a:xfrm>
                <a:custGeom>
                  <a:rect b="b" l="l" r="r" t="t"/>
                  <a:pathLst>
                    <a:path extrusionOk="0" h="13761" w="2824">
                      <a:moveTo>
                        <a:pt x="1979" y="0"/>
                      </a:moveTo>
                      <a:cubicBezTo>
                        <a:pt x="1513" y="1827"/>
                        <a:pt x="618" y="6099"/>
                        <a:pt x="1" y="13685"/>
                      </a:cubicBezTo>
                      <a:lnTo>
                        <a:pt x="820" y="13760"/>
                      </a:lnTo>
                      <a:cubicBezTo>
                        <a:pt x="1450" y="5986"/>
                        <a:pt x="2395" y="1664"/>
                        <a:pt x="2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7"/>
                <p:cNvSpPr/>
                <p:nvPr/>
              </p:nvSpPr>
              <p:spPr>
                <a:xfrm>
                  <a:off x="1553325" y="1221575"/>
                  <a:ext cx="422150" cy="207625"/>
                </a:xfrm>
                <a:custGeom>
                  <a:rect b="b" l="l" r="r" t="t"/>
                  <a:pathLst>
                    <a:path extrusionOk="0" h="8305" w="16886">
                      <a:moveTo>
                        <a:pt x="5255" y="1"/>
                      </a:moveTo>
                      <a:cubicBezTo>
                        <a:pt x="5255" y="1"/>
                        <a:pt x="2118" y="139"/>
                        <a:pt x="1" y="744"/>
                      </a:cubicBezTo>
                      <a:cubicBezTo>
                        <a:pt x="1" y="1362"/>
                        <a:pt x="4298" y="3290"/>
                        <a:pt x="4298" y="3932"/>
                      </a:cubicBezTo>
                      <a:cubicBezTo>
                        <a:pt x="4298" y="5772"/>
                        <a:pt x="3340" y="6629"/>
                        <a:pt x="2004" y="6629"/>
                      </a:cubicBezTo>
                      <a:lnTo>
                        <a:pt x="404" y="6629"/>
                      </a:lnTo>
                      <a:lnTo>
                        <a:pt x="202" y="8305"/>
                      </a:lnTo>
                      <a:lnTo>
                        <a:pt x="16886" y="8305"/>
                      </a:lnTo>
                      <a:lnTo>
                        <a:pt x="16886" y="2672"/>
                      </a:lnTo>
                      <a:cubicBezTo>
                        <a:pt x="11455" y="429"/>
                        <a:pt x="5255" y="1"/>
                        <a:pt x="5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7"/>
                <p:cNvSpPr/>
                <p:nvPr/>
              </p:nvSpPr>
              <p:spPr>
                <a:xfrm>
                  <a:off x="1450950" y="1240175"/>
                  <a:ext cx="416800" cy="189025"/>
                </a:xfrm>
                <a:custGeom>
                  <a:rect b="b" l="l" r="r" t="t"/>
                  <a:pathLst>
                    <a:path extrusionOk="0" h="7561" w="16672">
                      <a:moveTo>
                        <a:pt x="4096" y="0"/>
                      </a:moveTo>
                      <a:lnTo>
                        <a:pt x="4096" y="3188"/>
                      </a:lnTo>
                      <a:cubicBezTo>
                        <a:pt x="4096" y="5028"/>
                        <a:pt x="3138" y="5885"/>
                        <a:pt x="1802" y="5885"/>
                      </a:cubicBezTo>
                      <a:lnTo>
                        <a:pt x="189" y="5885"/>
                      </a:lnTo>
                      <a:lnTo>
                        <a:pt x="0" y="7561"/>
                      </a:lnTo>
                      <a:lnTo>
                        <a:pt x="16671" y="7561"/>
                      </a:lnTo>
                      <a:lnTo>
                        <a:pt x="16671" y="1928"/>
                      </a:lnTo>
                      <a:cubicBezTo>
                        <a:pt x="11543" y="252"/>
                        <a:pt x="4096" y="0"/>
                        <a:pt x="4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27"/>
                <p:cNvSpPr/>
                <p:nvPr/>
              </p:nvSpPr>
              <p:spPr>
                <a:xfrm>
                  <a:off x="1788025" y="1387275"/>
                  <a:ext cx="290150" cy="290175"/>
                </a:xfrm>
                <a:custGeom>
                  <a:rect b="b" l="l" r="r" t="t"/>
                  <a:pathLst>
                    <a:path extrusionOk="0" h="11607" w="11606">
                      <a:moveTo>
                        <a:pt x="5167" y="1"/>
                      </a:moveTo>
                      <a:cubicBezTo>
                        <a:pt x="5041" y="1"/>
                        <a:pt x="4940" y="102"/>
                        <a:pt x="4940" y="228"/>
                      </a:cubicBezTo>
                      <a:cubicBezTo>
                        <a:pt x="4940" y="373"/>
                        <a:pt x="4826" y="456"/>
                        <a:pt x="4711" y="456"/>
                      </a:cubicBezTo>
                      <a:cubicBezTo>
                        <a:pt x="4627" y="456"/>
                        <a:pt x="4541" y="412"/>
                        <a:pt x="4499" y="316"/>
                      </a:cubicBezTo>
                      <a:cubicBezTo>
                        <a:pt x="4461" y="222"/>
                        <a:pt x="4382" y="170"/>
                        <a:pt x="4298" y="170"/>
                      </a:cubicBezTo>
                      <a:cubicBezTo>
                        <a:pt x="4268" y="170"/>
                        <a:pt x="4238" y="177"/>
                        <a:pt x="4209" y="190"/>
                      </a:cubicBezTo>
                      <a:lnTo>
                        <a:pt x="3025" y="669"/>
                      </a:lnTo>
                      <a:cubicBezTo>
                        <a:pt x="2911" y="706"/>
                        <a:pt x="2861" y="845"/>
                        <a:pt x="2899" y="958"/>
                      </a:cubicBezTo>
                      <a:lnTo>
                        <a:pt x="2974" y="1135"/>
                      </a:lnTo>
                      <a:cubicBezTo>
                        <a:pt x="3048" y="1301"/>
                        <a:pt x="2912" y="1454"/>
                        <a:pt x="2764" y="1454"/>
                      </a:cubicBezTo>
                      <a:cubicBezTo>
                        <a:pt x="2711" y="1454"/>
                        <a:pt x="2656" y="1434"/>
                        <a:pt x="2609" y="1387"/>
                      </a:cubicBezTo>
                      <a:lnTo>
                        <a:pt x="2470" y="1248"/>
                      </a:lnTo>
                      <a:cubicBezTo>
                        <a:pt x="2426" y="1204"/>
                        <a:pt x="2366" y="1182"/>
                        <a:pt x="2306" y="1182"/>
                      </a:cubicBezTo>
                      <a:cubicBezTo>
                        <a:pt x="2246" y="1182"/>
                        <a:pt x="2187" y="1204"/>
                        <a:pt x="2142" y="1248"/>
                      </a:cubicBezTo>
                      <a:lnTo>
                        <a:pt x="1248" y="2143"/>
                      </a:lnTo>
                      <a:cubicBezTo>
                        <a:pt x="1160" y="2231"/>
                        <a:pt x="1160" y="2382"/>
                        <a:pt x="1248" y="2471"/>
                      </a:cubicBezTo>
                      <a:cubicBezTo>
                        <a:pt x="1399" y="2622"/>
                        <a:pt x="1272" y="2857"/>
                        <a:pt x="1090" y="2857"/>
                      </a:cubicBezTo>
                      <a:cubicBezTo>
                        <a:pt x="1060" y="2857"/>
                        <a:pt x="1028" y="2850"/>
                        <a:pt x="996" y="2836"/>
                      </a:cubicBezTo>
                      <a:cubicBezTo>
                        <a:pt x="969" y="2824"/>
                        <a:pt x="940" y="2818"/>
                        <a:pt x="912" y="2818"/>
                      </a:cubicBezTo>
                      <a:cubicBezTo>
                        <a:pt x="822" y="2818"/>
                        <a:pt x="735" y="2876"/>
                        <a:pt x="706" y="2962"/>
                      </a:cubicBezTo>
                      <a:lnTo>
                        <a:pt x="202" y="4134"/>
                      </a:lnTo>
                      <a:cubicBezTo>
                        <a:pt x="152" y="4247"/>
                        <a:pt x="215" y="4386"/>
                        <a:pt x="328" y="4424"/>
                      </a:cubicBezTo>
                      <a:lnTo>
                        <a:pt x="504" y="4499"/>
                      </a:lnTo>
                      <a:cubicBezTo>
                        <a:pt x="731" y="4600"/>
                        <a:pt x="668" y="4940"/>
                        <a:pt x="416" y="4940"/>
                      </a:cubicBezTo>
                      <a:lnTo>
                        <a:pt x="227" y="4940"/>
                      </a:lnTo>
                      <a:cubicBezTo>
                        <a:pt x="101" y="4940"/>
                        <a:pt x="0" y="5041"/>
                        <a:pt x="0" y="5167"/>
                      </a:cubicBezTo>
                      <a:lnTo>
                        <a:pt x="0" y="6440"/>
                      </a:lnTo>
                      <a:cubicBezTo>
                        <a:pt x="0" y="6566"/>
                        <a:pt x="101" y="6667"/>
                        <a:pt x="227" y="6667"/>
                      </a:cubicBezTo>
                      <a:cubicBezTo>
                        <a:pt x="479" y="6667"/>
                        <a:pt x="542" y="7007"/>
                        <a:pt x="315" y="7108"/>
                      </a:cubicBezTo>
                      <a:cubicBezTo>
                        <a:pt x="189" y="7158"/>
                        <a:pt x="139" y="7284"/>
                        <a:pt x="189" y="7397"/>
                      </a:cubicBezTo>
                      <a:lnTo>
                        <a:pt x="668" y="8582"/>
                      </a:lnTo>
                      <a:cubicBezTo>
                        <a:pt x="698" y="8670"/>
                        <a:pt x="788" y="8720"/>
                        <a:pt x="880" y="8720"/>
                      </a:cubicBezTo>
                      <a:cubicBezTo>
                        <a:pt x="907" y="8720"/>
                        <a:pt x="933" y="8716"/>
                        <a:pt x="958" y="8708"/>
                      </a:cubicBezTo>
                      <a:lnTo>
                        <a:pt x="1134" y="8632"/>
                      </a:lnTo>
                      <a:cubicBezTo>
                        <a:pt x="1163" y="8621"/>
                        <a:pt x="1192" y="8616"/>
                        <a:pt x="1219" y="8616"/>
                      </a:cubicBezTo>
                      <a:cubicBezTo>
                        <a:pt x="1406" y="8616"/>
                        <a:pt x="1540" y="8855"/>
                        <a:pt x="1386" y="8998"/>
                      </a:cubicBezTo>
                      <a:lnTo>
                        <a:pt x="1248" y="9136"/>
                      </a:lnTo>
                      <a:cubicBezTo>
                        <a:pt x="1160" y="9225"/>
                        <a:pt x="1160" y="9376"/>
                        <a:pt x="1248" y="9464"/>
                      </a:cubicBezTo>
                      <a:lnTo>
                        <a:pt x="2142" y="10359"/>
                      </a:lnTo>
                      <a:cubicBezTo>
                        <a:pt x="2187" y="10403"/>
                        <a:pt x="2246" y="10425"/>
                        <a:pt x="2306" y="10425"/>
                      </a:cubicBezTo>
                      <a:cubicBezTo>
                        <a:pt x="2366" y="10425"/>
                        <a:pt x="2426" y="10403"/>
                        <a:pt x="2470" y="10359"/>
                      </a:cubicBezTo>
                      <a:cubicBezTo>
                        <a:pt x="2517" y="10312"/>
                        <a:pt x="2572" y="10292"/>
                        <a:pt x="2626" y="10292"/>
                      </a:cubicBezTo>
                      <a:cubicBezTo>
                        <a:pt x="2773" y="10292"/>
                        <a:pt x="2909" y="10444"/>
                        <a:pt x="2835" y="10611"/>
                      </a:cubicBezTo>
                      <a:cubicBezTo>
                        <a:pt x="2785" y="10724"/>
                        <a:pt x="2848" y="10863"/>
                        <a:pt x="2962" y="10913"/>
                      </a:cubicBezTo>
                      <a:lnTo>
                        <a:pt x="4133" y="11405"/>
                      </a:lnTo>
                      <a:cubicBezTo>
                        <a:pt x="4160" y="11417"/>
                        <a:pt x="4189" y="11422"/>
                        <a:pt x="4217" y="11422"/>
                      </a:cubicBezTo>
                      <a:cubicBezTo>
                        <a:pt x="4307" y="11422"/>
                        <a:pt x="4394" y="11365"/>
                        <a:pt x="4423" y="11279"/>
                      </a:cubicBezTo>
                      <a:lnTo>
                        <a:pt x="4499" y="11102"/>
                      </a:lnTo>
                      <a:cubicBezTo>
                        <a:pt x="4541" y="11006"/>
                        <a:pt x="4627" y="10962"/>
                        <a:pt x="4711" y="10962"/>
                      </a:cubicBezTo>
                      <a:cubicBezTo>
                        <a:pt x="4826" y="10962"/>
                        <a:pt x="4940" y="11045"/>
                        <a:pt x="4940" y="11190"/>
                      </a:cubicBezTo>
                      <a:lnTo>
                        <a:pt x="4940" y="11379"/>
                      </a:lnTo>
                      <a:cubicBezTo>
                        <a:pt x="4940" y="11505"/>
                        <a:pt x="5041" y="11606"/>
                        <a:pt x="5167" y="11606"/>
                      </a:cubicBezTo>
                      <a:lnTo>
                        <a:pt x="6439" y="11606"/>
                      </a:lnTo>
                      <a:cubicBezTo>
                        <a:pt x="6565" y="11606"/>
                        <a:pt x="6666" y="11505"/>
                        <a:pt x="6666" y="11379"/>
                      </a:cubicBezTo>
                      <a:cubicBezTo>
                        <a:pt x="6666" y="11236"/>
                        <a:pt x="6776" y="11154"/>
                        <a:pt x="6890" y="11154"/>
                      </a:cubicBezTo>
                      <a:cubicBezTo>
                        <a:pt x="6976" y="11154"/>
                        <a:pt x="7064" y="11201"/>
                        <a:pt x="7107" y="11304"/>
                      </a:cubicBezTo>
                      <a:cubicBezTo>
                        <a:pt x="7144" y="11387"/>
                        <a:pt x="7223" y="11437"/>
                        <a:pt x="7307" y="11437"/>
                      </a:cubicBezTo>
                      <a:cubicBezTo>
                        <a:pt x="7336" y="11437"/>
                        <a:pt x="7367" y="11430"/>
                        <a:pt x="7397" y="11417"/>
                      </a:cubicBezTo>
                      <a:lnTo>
                        <a:pt x="8581" y="10951"/>
                      </a:lnTo>
                      <a:cubicBezTo>
                        <a:pt x="8695" y="10901"/>
                        <a:pt x="8745" y="10762"/>
                        <a:pt x="8708" y="10649"/>
                      </a:cubicBezTo>
                      <a:lnTo>
                        <a:pt x="8632" y="10472"/>
                      </a:lnTo>
                      <a:cubicBezTo>
                        <a:pt x="8567" y="10306"/>
                        <a:pt x="8706" y="10153"/>
                        <a:pt x="8849" y="10153"/>
                      </a:cubicBezTo>
                      <a:cubicBezTo>
                        <a:pt x="8901" y="10153"/>
                        <a:pt x="8954" y="10173"/>
                        <a:pt x="8997" y="10220"/>
                      </a:cubicBezTo>
                      <a:lnTo>
                        <a:pt x="9136" y="10359"/>
                      </a:lnTo>
                      <a:cubicBezTo>
                        <a:pt x="9180" y="10403"/>
                        <a:pt x="9240" y="10425"/>
                        <a:pt x="9300" y="10425"/>
                      </a:cubicBezTo>
                      <a:cubicBezTo>
                        <a:pt x="9360" y="10425"/>
                        <a:pt x="9419" y="10403"/>
                        <a:pt x="9464" y="10359"/>
                      </a:cubicBezTo>
                      <a:lnTo>
                        <a:pt x="10358" y="9464"/>
                      </a:lnTo>
                      <a:cubicBezTo>
                        <a:pt x="10446" y="9376"/>
                        <a:pt x="10446" y="9225"/>
                        <a:pt x="10358" y="9136"/>
                      </a:cubicBezTo>
                      <a:cubicBezTo>
                        <a:pt x="10207" y="8985"/>
                        <a:pt x="10334" y="8750"/>
                        <a:pt x="10516" y="8750"/>
                      </a:cubicBezTo>
                      <a:cubicBezTo>
                        <a:pt x="10546" y="8750"/>
                        <a:pt x="10578" y="8757"/>
                        <a:pt x="10610" y="8771"/>
                      </a:cubicBezTo>
                      <a:cubicBezTo>
                        <a:pt x="10637" y="8783"/>
                        <a:pt x="10666" y="8789"/>
                        <a:pt x="10694" y="8789"/>
                      </a:cubicBezTo>
                      <a:cubicBezTo>
                        <a:pt x="10785" y="8789"/>
                        <a:pt x="10874" y="8731"/>
                        <a:pt x="10913" y="8645"/>
                      </a:cubicBezTo>
                      <a:lnTo>
                        <a:pt x="11404" y="7473"/>
                      </a:lnTo>
                      <a:cubicBezTo>
                        <a:pt x="11454" y="7360"/>
                        <a:pt x="11391" y="7234"/>
                        <a:pt x="11278" y="7183"/>
                      </a:cubicBezTo>
                      <a:lnTo>
                        <a:pt x="11102" y="7108"/>
                      </a:lnTo>
                      <a:cubicBezTo>
                        <a:pt x="10875" y="7007"/>
                        <a:pt x="10938" y="6667"/>
                        <a:pt x="11190" y="6667"/>
                      </a:cubicBezTo>
                      <a:lnTo>
                        <a:pt x="11379" y="6667"/>
                      </a:lnTo>
                      <a:cubicBezTo>
                        <a:pt x="11505" y="6667"/>
                        <a:pt x="11606" y="6566"/>
                        <a:pt x="11606" y="6440"/>
                      </a:cubicBezTo>
                      <a:lnTo>
                        <a:pt x="11606" y="5167"/>
                      </a:lnTo>
                      <a:cubicBezTo>
                        <a:pt x="11606" y="5041"/>
                        <a:pt x="11505" y="4940"/>
                        <a:pt x="11379" y="4940"/>
                      </a:cubicBezTo>
                      <a:cubicBezTo>
                        <a:pt x="11127" y="4940"/>
                        <a:pt x="11064" y="4600"/>
                        <a:pt x="11291" y="4499"/>
                      </a:cubicBezTo>
                      <a:cubicBezTo>
                        <a:pt x="11417" y="4449"/>
                        <a:pt x="11467" y="4323"/>
                        <a:pt x="11417" y="4209"/>
                      </a:cubicBezTo>
                      <a:lnTo>
                        <a:pt x="10938" y="3025"/>
                      </a:lnTo>
                      <a:cubicBezTo>
                        <a:pt x="10908" y="2937"/>
                        <a:pt x="10818" y="2887"/>
                        <a:pt x="10726" y="2887"/>
                      </a:cubicBezTo>
                      <a:cubicBezTo>
                        <a:pt x="10699" y="2887"/>
                        <a:pt x="10673" y="2891"/>
                        <a:pt x="10648" y="2899"/>
                      </a:cubicBezTo>
                      <a:lnTo>
                        <a:pt x="10472" y="2975"/>
                      </a:lnTo>
                      <a:cubicBezTo>
                        <a:pt x="10439" y="2989"/>
                        <a:pt x="10408" y="2995"/>
                        <a:pt x="10378" y="2995"/>
                      </a:cubicBezTo>
                      <a:cubicBezTo>
                        <a:pt x="10195" y="2995"/>
                        <a:pt x="10068" y="2761"/>
                        <a:pt x="10220" y="2609"/>
                      </a:cubicBezTo>
                      <a:lnTo>
                        <a:pt x="10358" y="2471"/>
                      </a:lnTo>
                      <a:cubicBezTo>
                        <a:pt x="10446" y="2382"/>
                        <a:pt x="10446" y="2231"/>
                        <a:pt x="10358" y="2143"/>
                      </a:cubicBezTo>
                      <a:lnTo>
                        <a:pt x="9464" y="1248"/>
                      </a:lnTo>
                      <a:cubicBezTo>
                        <a:pt x="9419" y="1204"/>
                        <a:pt x="9360" y="1182"/>
                        <a:pt x="9300" y="1182"/>
                      </a:cubicBezTo>
                      <a:cubicBezTo>
                        <a:pt x="9240" y="1182"/>
                        <a:pt x="9180" y="1204"/>
                        <a:pt x="9136" y="1248"/>
                      </a:cubicBezTo>
                      <a:cubicBezTo>
                        <a:pt x="9088" y="1297"/>
                        <a:pt x="9031" y="1317"/>
                        <a:pt x="8976" y="1317"/>
                      </a:cubicBezTo>
                      <a:cubicBezTo>
                        <a:pt x="8830" y="1317"/>
                        <a:pt x="8697" y="1170"/>
                        <a:pt x="8771" y="996"/>
                      </a:cubicBezTo>
                      <a:cubicBezTo>
                        <a:pt x="8821" y="883"/>
                        <a:pt x="8758" y="744"/>
                        <a:pt x="8644" y="706"/>
                      </a:cubicBezTo>
                      <a:lnTo>
                        <a:pt x="7473" y="202"/>
                      </a:lnTo>
                      <a:cubicBezTo>
                        <a:pt x="7446" y="190"/>
                        <a:pt x="7417" y="185"/>
                        <a:pt x="7389" y="185"/>
                      </a:cubicBezTo>
                      <a:cubicBezTo>
                        <a:pt x="7299" y="185"/>
                        <a:pt x="7212" y="242"/>
                        <a:pt x="7183" y="328"/>
                      </a:cubicBezTo>
                      <a:lnTo>
                        <a:pt x="7107" y="505"/>
                      </a:lnTo>
                      <a:cubicBezTo>
                        <a:pt x="7065" y="601"/>
                        <a:pt x="6979" y="645"/>
                        <a:pt x="6895" y="645"/>
                      </a:cubicBezTo>
                      <a:cubicBezTo>
                        <a:pt x="6780" y="645"/>
                        <a:pt x="6666" y="562"/>
                        <a:pt x="6666" y="417"/>
                      </a:cubicBezTo>
                      <a:lnTo>
                        <a:pt x="6666" y="228"/>
                      </a:lnTo>
                      <a:cubicBezTo>
                        <a:pt x="6666" y="102"/>
                        <a:pt x="6565" y="1"/>
                        <a:pt x="6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27"/>
                <p:cNvSpPr/>
                <p:nvPr/>
              </p:nvSpPr>
              <p:spPr>
                <a:xfrm>
                  <a:off x="978100" y="1519275"/>
                  <a:ext cx="472875" cy="158175"/>
                </a:xfrm>
                <a:custGeom>
                  <a:rect b="b" l="l" r="r" t="t"/>
                  <a:pathLst>
                    <a:path extrusionOk="0" h="6327" w="18915">
                      <a:moveTo>
                        <a:pt x="0" y="1"/>
                      </a:moveTo>
                      <a:lnTo>
                        <a:pt x="404" y="996"/>
                      </a:lnTo>
                      <a:cubicBezTo>
                        <a:pt x="470" y="1148"/>
                        <a:pt x="622" y="1242"/>
                        <a:pt x="779" y="1242"/>
                      </a:cubicBezTo>
                      <a:cubicBezTo>
                        <a:pt x="831" y="1242"/>
                        <a:pt x="883" y="1232"/>
                        <a:pt x="933" y="1210"/>
                      </a:cubicBezTo>
                      <a:lnTo>
                        <a:pt x="1248" y="1084"/>
                      </a:lnTo>
                      <a:cubicBezTo>
                        <a:pt x="1301" y="1063"/>
                        <a:pt x="1353" y="1053"/>
                        <a:pt x="1403" y="1053"/>
                      </a:cubicBezTo>
                      <a:cubicBezTo>
                        <a:pt x="1729" y="1053"/>
                        <a:pt x="1950" y="1477"/>
                        <a:pt x="1676" y="1739"/>
                      </a:cubicBezTo>
                      <a:lnTo>
                        <a:pt x="1437" y="1979"/>
                      </a:lnTo>
                      <a:cubicBezTo>
                        <a:pt x="1286" y="2130"/>
                        <a:pt x="1286" y="2395"/>
                        <a:pt x="1437" y="2546"/>
                      </a:cubicBezTo>
                      <a:lnTo>
                        <a:pt x="3025" y="4121"/>
                      </a:lnTo>
                      <a:cubicBezTo>
                        <a:pt x="3100" y="4203"/>
                        <a:pt x="3201" y="4244"/>
                        <a:pt x="3303" y="4244"/>
                      </a:cubicBezTo>
                      <a:cubicBezTo>
                        <a:pt x="3406" y="4244"/>
                        <a:pt x="3510" y="4203"/>
                        <a:pt x="3592" y="4121"/>
                      </a:cubicBezTo>
                      <a:cubicBezTo>
                        <a:pt x="3673" y="4040"/>
                        <a:pt x="3769" y="4005"/>
                        <a:pt x="3863" y="4005"/>
                      </a:cubicBezTo>
                      <a:cubicBezTo>
                        <a:pt x="4121" y="4005"/>
                        <a:pt x="4364" y="4267"/>
                        <a:pt x="4234" y="4562"/>
                      </a:cubicBezTo>
                      <a:cubicBezTo>
                        <a:pt x="4159" y="4776"/>
                        <a:pt x="4247" y="5003"/>
                        <a:pt x="4449" y="5091"/>
                      </a:cubicBezTo>
                      <a:lnTo>
                        <a:pt x="6515" y="5961"/>
                      </a:lnTo>
                      <a:cubicBezTo>
                        <a:pt x="6565" y="5983"/>
                        <a:pt x="6617" y="5993"/>
                        <a:pt x="6669" y="5993"/>
                      </a:cubicBezTo>
                      <a:cubicBezTo>
                        <a:pt x="6825" y="5993"/>
                        <a:pt x="6975" y="5898"/>
                        <a:pt x="7032" y="5747"/>
                      </a:cubicBezTo>
                      <a:lnTo>
                        <a:pt x="7170" y="5432"/>
                      </a:lnTo>
                      <a:cubicBezTo>
                        <a:pt x="7238" y="5264"/>
                        <a:pt x="7383" y="5188"/>
                        <a:pt x="7528" y="5188"/>
                      </a:cubicBezTo>
                      <a:cubicBezTo>
                        <a:pt x="7733" y="5188"/>
                        <a:pt x="7939" y="5338"/>
                        <a:pt x="7939" y="5595"/>
                      </a:cubicBezTo>
                      <a:lnTo>
                        <a:pt x="7939" y="5936"/>
                      </a:lnTo>
                      <a:cubicBezTo>
                        <a:pt x="7939" y="6150"/>
                        <a:pt x="8115" y="6326"/>
                        <a:pt x="8342" y="6326"/>
                      </a:cubicBezTo>
                      <a:lnTo>
                        <a:pt x="10573" y="6326"/>
                      </a:lnTo>
                      <a:cubicBezTo>
                        <a:pt x="10799" y="6326"/>
                        <a:pt x="10976" y="6150"/>
                        <a:pt x="10976" y="5936"/>
                      </a:cubicBezTo>
                      <a:cubicBezTo>
                        <a:pt x="10976" y="5680"/>
                        <a:pt x="11179" y="5530"/>
                        <a:pt x="11381" y="5530"/>
                      </a:cubicBezTo>
                      <a:cubicBezTo>
                        <a:pt x="11529" y="5530"/>
                        <a:pt x="11676" y="5609"/>
                        <a:pt x="11744" y="5784"/>
                      </a:cubicBezTo>
                      <a:cubicBezTo>
                        <a:pt x="11811" y="5936"/>
                        <a:pt x="11963" y="6031"/>
                        <a:pt x="12120" y="6031"/>
                      </a:cubicBezTo>
                      <a:cubicBezTo>
                        <a:pt x="12172" y="6031"/>
                        <a:pt x="12224" y="6020"/>
                        <a:pt x="12274" y="5999"/>
                      </a:cubicBezTo>
                      <a:lnTo>
                        <a:pt x="14340" y="5154"/>
                      </a:lnTo>
                      <a:cubicBezTo>
                        <a:pt x="14542" y="5079"/>
                        <a:pt x="14643" y="4839"/>
                        <a:pt x="14567" y="4638"/>
                      </a:cubicBezTo>
                      <a:lnTo>
                        <a:pt x="14441" y="4323"/>
                      </a:lnTo>
                      <a:cubicBezTo>
                        <a:pt x="14322" y="4030"/>
                        <a:pt x="14555" y="3771"/>
                        <a:pt x="14812" y="3771"/>
                      </a:cubicBezTo>
                      <a:cubicBezTo>
                        <a:pt x="14909" y="3771"/>
                        <a:pt x="15010" y="3808"/>
                        <a:pt x="15096" y="3894"/>
                      </a:cubicBezTo>
                      <a:lnTo>
                        <a:pt x="15336" y="4121"/>
                      </a:lnTo>
                      <a:cubicBezTo>
                        <a:pt x="15411" y="4203"/>
                        <a:pt x="15512" y="4244"/>
                        <a:pt x="15615" y="4244"/>
                      </a:cubicBezTo>
                      <a:cubicBezTo>
                        <a:pt x="15717" y="4244"/>
                        <a:pt x="15821" y="4203"/>
                        <a:pt x="15903" y="4121"/>
                      </a:cubicBezTo>
                      <a:lnTo>
                        <a:pt x="17478" y="2546"/>
                      </a:lnTo>
                      <a:cubicBezTo>
                        <a:pt x="17629" y="2395"/>
                        <a:pt x="17629" y="2130"/>
                        <a:pt x="17478" y="1979"/>
                      </a:cubicBezTo>
                      <a:cubicBezTo>
                        <a:pt x="17205" y="1706"/>
                        <a:pt x="17433" y="1292"/>
                        <a:pt x="17761" y="1292"/>
                      </a:cubicBezTo>
                      <a:cubicBezTo>
                        <a:pt x="17812" y="1292"/>
                        <a:pt x="17865" y="1302"/>
                        <a:pt x="17919" y="1324"/>
                      </a:cubicBezTo>
                      <a:cubicBezTo>
                        <a:pt x="17969" y="1345"/>
                        <a:pt x="18021" y="1356"/>
                        <a:pt x="18073" y="1356"/>
                      </a:cubicBezTo>
                      <a:cubicBezTo>
                        <a:pt x="18230" y="1356"/>
                        <a:pt x="18382" y="1261"/>
                        <a:pt x="18448" y="1109"/>
                      </a:cubicBezTo>
                      <a:lnTo>
                        <a:pt x="18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7"/>
                <p:cNvSpPr/>
                <p:nvPr/>
              </p:nvSpPr>
              <p:spPr>
                <a:xfrm>
                  <a:off x="924550" y="1155425"/>
                  <a:ext cx="938150" cy="415225"/>
                </a:xfrm>
                <a:custGeom>
                  <a:rect b="b" l="l" r="r" t="t"/>
                  <a:pathLst>
                    <a:path extrusionOk="0" h="16609" w="37526">
                      <a:moveTo>
                        <a:pt x="4650" y="1"/>
                      </a:moveTo>
                      <a:cubicBezTo>
                        <a:pt x="2999" y="1"/>
                        <a:pt x="1424" y="341"/>
                        <a:pt x="0" y="958"/>
                      </a:cubicBezTo>
                      <a:lnTo>
                        <a:pt x="0" y="16608"/>
                      </a:lnTo>
                      <a:lnTo>
                        <a:pt x="37526" y="16608"/>
                      </a:lnTo>
                      <a:lnTo>
                        <a:pt x="37526" y="9275"/>
                      </a:lnTo>
                      <a:lnTo>
                        <a:pt x="17541" y="9275"/>
                      </a:lnTo>
                      <a:cubicBezTo>
                        <a:pt x="16696" y="9275"/>
                        <a:pt x="15953" y="8733"/>
                        <a:pt x="15676" y="7939"/>
                      </a:cubicBezTo>
                      <a:cubicBezTo>
                        <a:pt x="14138" y="3327"/>
                        <a:pt x="9779" y="1"/>
                        <a:pt x="4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7"/>
                <p:cNvSpPr/>
                <p:nvPr/>
              </p:nvSpPr>
              <p:spPr>
                <a:xfrm>
                  <a:off x="785000" y="1190700"/>
                  <a:ext cx="511300" cy="511325"/>
                </a:xfrm>
                <a:custGeom>
                  <a:rect b="b" l="l" r="r" t="t"/>
                  <a:pathLst>
                    <a:path extrusionOk="0" h="20453" w="20452">
                      <a:moveTo>
                        <a:pt x="9111" y="1"/>
                      </a:moveTo>
                      <a:cubicBezTo>
                        <a:pt x="8884" y="1"/>
                        <a:pt x="8707" y="177"/>
                        <a:pt x="8707" y="404"/>
                      </a:cubicBezTo>
                      <a:cubicBezTo>
                        <a:pt x="8707" y="659"/>
                        <a:pt x="8506" y="804"/>
                        <a:pt x="8304" y="804"/>
                      </a:cubicBezTo>
                      <a:cubicBezTo>
                        <a:pt x="8156" y="804"/>
                        <a:pt x="8008" y="726"/>
                        <a:pt x="7939" y="555"/>
                      </a:cubicBezTo>
                      <a:cubicBezTo>
                        <a:pt x="7871" y="392"/>
                        <a:pt x="7723" y="302"/>
                        <a:pt x="7562" y="302"/>
                      </a:cubicBezTo>
                      <a:cubicBezTo>
                        <a:pt x="7512" y="302"/>
                        <a:pt x="7460" y="311"/>
                        <a:pt x="7409" y="328"/>
                      </a:cubicBezTo>
                      <a:lnTo>
                        <a:pt x="5343" y="1173"/>
                      </a:lnTo>
                      <a:cubicBezTo>
                        <a:pt x="5141" y="1261"/>
                        <a:pt x="5040" y="1488"/>
                        <a:pt x="5116" y="1689"/>
                      </a:cubicBezTo>
                      <a:lnTo>
                        <a:pt x="5255" y="2004"/>
                      </a:lnTo>
                      <a:cubicBezTo>
                        <a:pt x="5375" y="2300"/>
                        <a:pt x="5130" y="2561"/>
                        <a:pt x="4871" y="2561"/>
                      </a:cubicBezTo>
                      <a:cubicBezTo>
                        <a:pt x="4777" y="2561"/>
                        <a:pt x="4680" y="2526"/>
                        <a:pt x="4599" y="2445"/>
                      </a:cubicBezTo>
                      <a:lnTo>
                        <a:pt x="4360" y="2206"/>
                      </a:lnTo>
                      <a:cubicBezTo>
                        <a:pt x="4278" y="2124"/>
                        <a:pt x="4174" y="2083"/>
                        <a:pt x="4072" y="2083"/>
                      </a:cubicBezTo>
                      <a:cubicBezTo>
                        <a:pt x="3969" y="2083"/>
                        <a:pt x="3869" y="2124"/>
                        <a:pt x="3793" y="2206"/>
                      </a:cubicBezTo>
                      <a:lnTo>
                        <a:pt x="2205" y="3781"/>
                      </a:lnTo>
                      <a:cubicBezTo>
                        <a:pt x="2054" y="3945"/>
                        <a:pt x="2054" y="4197"/>
                        <a:pt x="2205" y="4348"/>
                      </a:cubicBezTo>
                      <a:cubicBezTo>
                        <a:pt x="2476" y="4619"/>
                        <a:pt x="2262" y="5039"/>
                        <a:pt x="1933" y="5039"/>
                      </a:cubicBezTo>
                      <a:cubicBezTo>
                        <a:pt x="1879" y="5039"/>
                        <a:pt x="1822" y="5028"/>
                        <a:pt x="1764" y="5003"/>
                      </a:cubicBezTo>
                      <a:cubicBezTo>
                        <a:pt x="1714" y="4982"/>
                        <a:pt x="1662" y="4971"/>
                        <a:pt x="1611" y="4971"/>
                      </a:cubicBezTo>
                      <a:cubicBezTo>
                        <a:pt x="1454" y="4971"/>
                        <a:pt x="1304" y="5066"/>
                        <a:pt x="1248" y="5218"/>
                      </a:cubicBezTo>
                      <a:lnTo>
                        <a:pt x="378" y="7272"/>
                      </a:lnTo>
                      <a:cubicBezTo>
                        <a:pt x="290" y="7486"/>
                        <a:pt x="378" y="7713"/>
                        <a:pt x="592" y="7801"/>
                      </a:cubicBezTo>
                      <a:lnTo>
                        <a:pt x="895" y="7939"/>
                      </a:lnTo>
                      <a:cubicBezTo>
                        <a:pt x="1298" y="8103"/>
                        <a:pt x="1185" y="8708"/>
                        <a:pt x="744" y="8708"/>
                      </a:cubicBezTo>
                      <a:lnTo>
                        <a:pt x="403" y="8708"/>
                      </a:lnTo>
                      <a:cubicBezTo>
                        <a:pt x="189" y="8708"/>
                        <a:pt x="0" y="8884"/>
                        <a:pt x="0" y="9111"/>
                      </a:cubicBezTo>
                      <a:lnTo>
                        <a:pt x="0" y="11342"/>
                      </a:lnTo>
                      <a:cubicBezTo>
                        <a:pt x="0" y="11568"/>
                        <a:pt x="189" y="11745"/>
                        <a:pt x="403" y="11745"/>
                      </a:cubicBezTo>
                      <a:cubicBezTo>
                        <a:pt x="844" y="11745"/>
                        <a:pt x="958" y="12350"/>
                        <a:pt x="555" y="12514"/>
                      </a:cubicBezTo>
                      <a:cubicBezTo>
                        <a:pt x="353" y="12602"/>
                        <a:pt x="252" y="12829"/>
                        <a:pt x="340" y="13043"/>
                      </a:cubicBezTo>
                      <a:lnTo>
                        <a:pt x="1172" y="15109"/>
                      </a:lnTo>
                      <a:cubicBezTo>
                        <a:pt x="1238" y="15261"/>
                        <a:pt x="1390" y="15356"/>
                        <a:pt x="1547" y="15356"/>
                      </a:cubicBezTo>
                      <a:cubicBezTo>
                        <a:pt x="1599" y="15356"/>
                        <a:pt x="1651" y="15345"/>
                        <a:pt x="1701" y="15324"/>
                      </a:cubicBezTo>
                      <a:lnTo>
                        <a:pt x="2016" y="15197"/>
                      </a:lnTo>
                      <a:cubicBezTo>
                        <a:pt x="2069" y="15176"/>
                        <a:pt x="2121" y="15166"/>
                        <a:pt x="2171" y="15166"/>
                      </a:cubicBezTo>
                      <a:cubicBezTo>
                        <a:pt x="2498" y="15166"/>
                        <a:pt x="2718" y="15590"/>
                        <a:pt x="2445" y="15853"/>
                      </a:cubicBezTo>
                      <a:lnTo>
                        <a:pt x="2205" y="16092"/>
                      </a:lnTo>
                      <a:cubicBezTo>
                        <a:pt x="2054" y="16256"/>
                        <a:pt x="2054" y="16508"/>
                        <a:pt x="2205" y="16659"/>
                      </a:cubicBezTo>
                      <a:lnTo>
                        <a:pt x="3793" y="18247"/>
                      </a:lnTo>
                      <a:cubicBezTo>
                        <a:pt x="3869" y="18323"/>
                        <a:pt x="3969" y="18360"/>
                        <a:pt x="4072" y="18360"/>
                      </a:cubicBezTo>
                      <a:cubicBezTo>
                        <a:pt x="4174" y="18360"/>
                        <a:pt x="4278" y="18323"/>
                        <a:pt x="4360" y="18247"/>
                      </a:cubicBezTo>
                      <a:cubicBezTo>
                        <a:pt x="4443" y="18161"/>
                        <a:pt x="4541" y="18124"/>
                        <a:pt x="4638" y="18124"/>
                      </a:cubicBezTo>
                      <a:cubicBezTo>
                        <a:pt x="4893" y="18124"/>
                        <a:pt x="5131" y="18386"/>
                        <a:pt x="5003" y="18688"/>
                      </a:cubicBezTo>
                      <a:cubicBezTo>
                        <a:pt x="4927" y="18890"/>
                        <a:pt x="5015" y="19116"/>
                        <a:pt x="5217" y="19205"/>
                      </a:cubicBezTo>
                      <a:lnTo>
                        <a:pt x="7283" y="20074"/>
                      </a:lnTo>
                      <a:cubicBezTo>
                        <a:pt x="7333" y="20096"/>
                        <a:pt x="7386" y="20106"/>
                        <a:pt x="7437" y="20106"/>
                      </a:cubicBezTo>
                      <a:cubicBezTo>
                        <a:pt x="7594" y="20106"/>
                        <a:pt x="7746" y="20011"/>
                        <a:pt x="7813" y="19860"/>
                      </a:cubicBezTo>
                      <a:lnTo>
                        <a:pt x="7939" y="19557"/>
                      </a:lnTo>
                      <a:cubicBezTo>
                        <a:pt x="8008" y="19387"/>
                        <a:pt x="8156" y="19309"/>
                        <a:pt x="8304" y="19309"/>
                      </a:cubicBezTo>
                      <a:cubicBezTo>
                        <a:pt x="8506" y="19309"/>
                        <a:pt x="8707" y="19454"/>
                        <a:pt x="8707" y="19709"/>
                      </a:cubicBezTo>
                      <a:lnTo>
                        <a:pt x="8707" y="20049"/>
                      </a:lnTo>
                      <a:cubicBezTo>
                        <a:pt x="8707" y="20263"/>
                        <a:pt x="8884" y="20452"/>
                        <a:pt x="9111" y="20452"/>
                      </a:cubicBezTo>
                      <a:lnTo>
                        <a:pt x="11341" y="20452"/>
                      </a:lnTo>
                      <a:cubicBezTo>
                        <a:pt x="11568" y="20452"/>
                        <a:pt x="11744" y="20263"/>
                        <a:pt x="11744" y="20049"/>
                      </a:cubicBezTo>
                      <a:cubicBezTo>
                        <a:pt x="11744" y="19793"/>
                        <a:pt x="11947" y="19644"/>
                        <a:pt x="12150" y="19644"/>
                      </a:cubicBezTo>
                      <a:cubicBezTo>
                        <a:pt x="12297" y="19644"/>
                        <a:pt x="12444" y="19723"/>
                        <a:pt x="12513" y="19898"/>
                      </a:cubicBezTo>
                      <a:cubicBezTo>
                        <a:pt x="12579" y="20049"/>
                        <a:pt x="12731" y="20144"/>
                        <a:pt x="12888" y="20144"/>
                      </a:cubicBezTo>
                      <a:cubicBezTo>
                        <a:pt x="12940" y="20144"/>
                        <a:pt x="12992" y="20134"/>
                        <a:pt x="13042" y="20112"/>
                      </a:cubicBezTo>
                      <a:lnTo>
                        <a:pt x="15109" y="19268"/>
                      </a:lnTo>
                      <a:cubicBezTo>
                        <a:pt x="15323" y="19192"/>
                        <a:pt x="15411" y="18953"/>
                        <a:pt x="15335" y="18751"/>
                      </a:cubicBezTo>
                      <a:lnTo>
                        <a:pt x="15209" y="18436"/>
                      </a:lnTo>
                      <a:cubicBezTo>
                        <a:pt x="15091" y="18143"/>
                        <a:pt x="15323" y="17884"/>
                        <a:pt x="15580" y="17884"/>
                      </a:cubicBezTo>
                      <a:cubicBezTo>
                        <a:pt x="15677" y="17884"/>
                        <a:pt x="15778" y="17921"/>
                        <a:pt x="15865" y="18007"/>
                      </a:cubicBezTo>
                      <a:lnTo>
                        <a:pt x="16104" y="18247"/>
                      </a:lnTo>
                      <a:cubicBezTo>
                        <a:pt x="16180" y="18323"/>
                        <a:pt x="16280" y="18360"/>
                        <a:pt x="16383" y="18360"/>
                      </a:cubicBezTo>
                      <a:cubicBezTo>
                        <a:pt x="16485" y="18360"/>
                        <a:pt x="16589" y="18323"/>
                        <a:pt x="16671" y="18247"/>
                      </a:cubicBezTo>
                      <a:lnTo>
                        <a:pt x="18246" y="16659"/>
                      </a:lnTo>
                      <a:cubicBezTo>
                        <a:pt x="18397" y="16508"/>
                        <a:pt x="18397" y="16256"/>
                        <a:pt x="18246" y="16092"/>
                      </a:cubicBezTo>
                      <a:cubicBezTo>
                        <a:pt x="17973" y="15819"/>
                        <a:pt x="18201" y="15405"/>
                        <a:pt x="18529" y="15405"/>
                      </a:cubicBezTo>
                      <a:cubicBezTo>
                        <a:pt x="18580" y="15405"/>
                        <a:pt x="18633" y="15415"/>
                        <a:pt x="18687" y="15437"/>
                      </a:cubicBezTo>
                      <a:cubicBezTo>
                        <a:pt x="18740" y="15460"/>
                        <a:pt x="18794" y="15471"/>
                        <a:pt x="18849" y="15471"/>
                      </a:cubicBezTo>
                      <a:cubicBezTo>
                        <a:pt x="19003" y="15471"/>
                        <a:pt x="19151" y="15381"/>
                        <a:pt x="19216" y="15223"/>
                      </a:cubicBezTo>
                      <a:lnTo>
                        <a:pt x="20086" y="13169"/>
                      </a:lnTo>
                      <a:cubicBezTo>
                        <a:pt x="20162" y="12967"/>
                        <a:pt x="20073" y="12728"/>
                        <a:pt x="19872" y="12640"/>
                      </a:cubicBezTo>
                      <a:lnTo>
                        <a:pt x="19557" y="12514"/>
                      </a:lnTo>
                      <a:cubicBezTo>
                        <a:pt x="19153" y="12337"/>
                        <a:pt x="19279" y="11745"/>
                        <a:pt x="19708" y="11745"/>
                      </a:cubicBezTo>
                      <a:lnTo>
                        <a:pt x="20048" y="11745"/>
                      </a:lnTo>
                      <a:cubicBezTo>
                        <a:pt x="20275" y="11745"/>
                        <a:pt x="20451" y="11568"/>
                        <a:pt x="20451" y="11342"/>
                      </a:cubicBezTo>
                      <a:lnTo>
                        <a:pt x="20451" y="9111"/>
                      </a:lnTo>
                      <a:cubicBezTo>
                        <a:pt x="20451" y="8884"/>
                        <a:pt x="20275" y="8708"/>
                        <a:pt x="20048" y="8708"/>
                      </a:cubicBezTo>
                      <a:cubicBezTo>
                        <a:pt x="19607" y="8708"/>
                        <a:pt x="19494" y="8103"/>
                        <a:pt x="19897" y="7927"/>
                      </a:cubicBezTo>
                      <a:cubicBezTo>
                        <a:pt x="20099" y="7851"/>
                        <a:pt x="20199" y="7612"/>
                        <a:pt x="20124" y="7410"/>
                      </a:cubicBezTo>
                      <a:lnTo>
                        <a:pt x="19279" y="5344"/>
                      </a:lnTo>
                      <a:cubicBezTo>
                        <a:pt x="19213" y="5182"/>
                        <a:pt x="19067" y="5085"/>
                        <a:pt x="18908" y="5085"/>
                      </a:cubicBezTo>
                      <a:cubicBezTo>
                        <a:pt x="18856" y="5085"/>
                        <a:pt x="18803" y="5095"/>
                        <a:pt x="18750" y="5117"/>
                      </a:cubicBezTo>
                      <a:lnTo>
                        <a:pt x="18448" y="5243"/>
                      </a:lnTo>
                      <a:cubicBezTo>
                        <a:pt x="18392" y="5265"/>
                        <a:pt x="18338" y="5275"/>
                        <a:pt x="18286" y="5275"/>
                      </a:cubicBezTo>
                      <a:cubicBezTo>
                        <a:pt x="17955" y="5275"/>
                        <a:pt x="17745" y="4860"/>
                        <a:pt x="18007" y="4588"/>
                      </a:cubicBezTo>
                      <a:lnTo>
                        <a:pt x="18246" y="4348"/>
                      </a:lnTo>
                      <a:cubicBezTo>
                        <a:pt x="18397" y="4197"/>
                        <a:pt x="18397" y="3945"/>
                        <a:pt x="18246" y="3781"/>
                      </a:cubicBezTo>
                      <a:lnTo>
                        <a:pt x="16671" y="2206"/>
                      </a:lnTo>
                      <a:cubicBezTo>
                        <a:pt x="16589" y="2124"/>
                        <a:pt x="16485" y="2083"/>
                        <a:pt x="16383" y="2083"/>
                      </a:cubicBezTo>
                      <a:cubicBezTo>
                        <a:pt x="16280" y="2083"/>
                        <a:pt x="16180" y="2124"/>
                        <a:pt x="16104" y="2206"/>
                      </a:cubicBezTo>
                      <a:cubicBezTo>
                        <a:pt x="16019" y="2291"/>
                        <a:pt x="15920" y="2327"/>
                        <a:pt x="15823" y="2327"/>
                      </a:cubicBezTo>
                      <a:cubicBezTo>
                        <a:pt x="15561" y="2327"/>
                        <a:pt x="15320" y="2060"/>
                        <a:pt x="15449" y="1765"/>
                      </a:cubicBezTo>
                      <a:cubicBezTo>
                        <a:pt x="15537" y="1563"/>
                        <a:pt x="15436" y="1324"/>
                        <a:pt x="15235" y="1236"/>
                      </a:cubicBezTo>
                      <a:lnTo>
                        <a:pt x="13168" y="366"/>
                      </a:lnTo>
                      <a:cubicBezTo>
                        <a:pt x="13118" y="344"/>
                        <a:pt x="13067" y="334"/>
                        <a:pt x="13016" y="334"/>
                      </a:cubicBezTo>
                      <a:cubicBezTo>
                        <a:pt x="12863" y="334"/>
                        <a:pt x="12718" y="429"/>
                        <a:pt x="12651" y="580"/>
                      </a:cubicBezTo>
                      <a:lnTo>
                        <a:pt x="12513" y="896"/>
                      </a:lnTo>
                      <a:cubicBezTo>
                        <a:pt x="12444" y="1064"/>
                        <a:pt x="12298" y="1140"/>
                        <a:pt x="12152" y="1140"/>
                      </a:cubicBezTo>
                      <a:cubicBezTo>
                        <a:pt x="11949" y="1140"/>
                        <a:pt x="11744" y="993"/>
                        <a:pt x="11744" y="744"/>
                      </a:cubicBezTo>
                      <a:lnTo>
                        <a:pt x="11744" y="404"/>
                      </a:lnTo>
                      <a:cubicBezTo>
                        <a:pt x="11744" y="177"/>
                        <a:pt x="11568" y="1"/>
                        <a:pt x="11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7"/>
                <p:cNvSpPr/>
                <p:nvPr/>
              </p:nvSpPr>
              <p:spPr>
                <a:xfrm>
                  <a:off x="924550" y="1330275"/>
                  <a:ext cx="232200" cy="232175"/>
                </a:xfrm>
                <a:custGeom>
                  <a:rect b="b" l="l" r="r" t="t"/>
                  <a:pathLst>
                    <a:path extrusionOk="0" h="9287" w="9288">
                      <a:moveTo>
                        <a:pt x="4650" y="0"/>
                      </a:moveTo>
                      <a:cubicBezTo>
                        <a:pt x="2079" y="0"/>
                        <a:pt x="0" y="2079"/>
                        <a:pt x="0" y="4637"/>
                      </a:cubicBezTo>
                      <a:cubicBezTo>
                        <a:pt x="0" y="7208"/>
                        <a:pt x="2079" y="9287"/>
                        <a:pt x="4650" y="9287"/>
                      </a:cubicBezTo>
                      <a:cubicBezTo>
                        <a:pt x="7208" y="9287"/>
                        <a:pt x="9287" y="7208"/>
                        <a:pt x="9287" y="4637"/>
                      </a:cubicBezTo>
                      <a:cubicBezTo>
                        <a:pt x="9287" y="2079"/>
                        <a:pt x="7208" y="0"/>
                        <a:pt x="4650"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7"/>
                <p:cNvSpPr/>
                <p:nvPr/>
              </p:nvSpPr>
              <p:spPr>
                <a:xfrm>
                  <a:off x="981575" y="1387275"/>
                  <a:ext cx="118150" cy="118175"/>
                </a:xfrm>
                <a:custGeom>
                  <a:rect b="b" l="l" r="r" t="t"/>
                  <a:pathLst>
                    <a:path extrusionOk="0" h="4727" w="4726">
                      <a:moveTo>
                        <a:pt x="2369" y="1"/>
                      </a:moveTo>
                      <a:cubicBezTo>
                        <a:pt x="1059" y="1"/>
                        <a:pt x="0" y="1059"/>
                        <a:pt x="0" y="2357"/>
                      </a:cubicBezTo>
                      <a:cubicBezTo>
                        <a:pt x="0" y="3668"/>
                        <a:pt x="1059" y="4726"/>
                        <a:pt x="2369" y="4726"/>
                      </a:cubicBezTo>
                      <a:cubicBezTo>
                        <a:pt x="3667" y="4726"/>
                        <a:pt x="4725" y="3668"/>
                        <a:pt x="4725" y="2357"/>
                      </a:cubicBezTo>
                      <a:cubicBezTo>
                        <a:pt x="4725" y="1059"/>
                        <a:pt x="3667" y="1"/>
                        <a:pt x="2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7"/>
                <p:cNvSpPr/>
                <p:nvPr/>
              </p:nvSpPr>
              <p:spPr>
                <a:xfrm>
                  <a:off x="1839675" y="1287425"/>
                  <a:ext cx="160700" cy="283550"/>
                </a:xfrm>
                <a:custGeom>
                  <a:rect b="b" l="l" r="r" t="t"/>
                  <a:pathLst>
                    <a:path extrusionOk="0" h="11342" w="6428">
                      <a:moveTo>
                        <a:pt x="1463" y="0"/>
                      </a:moveTo>
                      <a:cubicBezTo>
                        <a:pt x="656" y="0"/>
                        <a:pt x="1" y="656"/>
                        <a:pt x="1" y="1462"/>
                      </a:cubicBezTo>
                      <a:lnTo>
                        <a:pt x="1" y="11341"/>
                      </a:lnTo>
                      <a:lnTo>
                        <a:pt x="6427" y="11341"/>
                      </a:lnTo>
                      <a:lnTo>
                        <a:pt x="6427" y="1462"/>
                      </a:lnTo>
                      <a:cubicBezTo>
                        <a:pt x="6427" y="656"/>
                        <a:pt x="5759" y="0"/>
                        <a:pt x="49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7"/>
                <p:cNvSpPr/>
                <p:nvPr/>
              </p:nvSpPr>
              <p:spPr>
                <a:xfrm>
                  <a:off x="1878425" y="1333425"/>
                  <a:ext cx="82875" cy="25"/>
                </a:xfrm>
                <a:custGeom>
                  <a:rect b="b" l="l" r="r" t="t"/>
                  <a:pathLst>
                    <a:path extrusionOk="0" fill="none" h="1" w="3315">
                      <a:moveTo>
                        <a:pt x="1" y="0"/>
                      </a:moveTo>
                      <a:lnTo>
                        <a:pt x="3315" y="0"/>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7"/>
                <p:cNvSpPr/>
                <p:nvPr/>
              </p:nvSpPr>
              <p:spPr>
                <a:xfrm>
                  <a:off x="1878425" y="137057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7"/>
                <p:cNvSpPr/>
                <p:nvPr/>
              </p:nvSpPr>
              <p:spPr>
                <a:xfrm>
                  <a:off x="1878425" y="1407750"/>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7"/>
                <p:cNvSpPr/>
                <p:nvPr/>
              </p:nvSpPr>
              <p:spPr>
                <a:xfrm>
                  <a:off x="1878425" y="144492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7"/>
                <p:cNvSpPr/>
                <p:nvPr/>
              </p:nvSpPr>
              <p:spPr>
                <a:xfrm>
                  <a:off x="1878425" y="1482100"/>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7"/>
                <p:cNvSpPr/>
                <p:nvPr/>
              </p:nvSpPr>
              <p:spPr>
                <a:xfrm>
                  <a:off x="1878425" y="151927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7"/>
                <p:cNvSpPr/>
                <p:nvPr/>
              </p:nvSpPr>
              <p:spPr>
                <a:xfrm>
                  <a:off x="1619475"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7"/>
                <p:cNvSpPr/>
                <p:nvPr/>
              </p:nvSpPr>
              <p:spPr>
                <a:xfrm>
                  <a:off x="1634600"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7"/>
                <p:cNvSpPr/>
                <p:nvPr/>
              </p:nvSpPr>
              <p:spPr>
                <a:xfrm>
                  <a:off x="1649400"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7"/>
                <p:cNvSpPr/>
                <p:nvPr/>
              </p:nvSpPr>
              <p:spPr>
                <a:xfrm>
                  <a:off x="1664525"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27"/>
                <p:cNvSpPr/>
                <p:nvPr/>
              </p:nvSpPr>
              <p:spPr>
                <a:xfrm>
                  <a:off x="1302250" y="874750"/>
                  <a:ext cx="68700" cy="107750"/>
                </a:xfrm>
                <a:custGeom>
                  <a:rect b="b" l="l" r="r" t="t"/>
                  <a:pathLst>
                    <a:path extrusionOk="0" h="4310" w="2748">
                      <a:moveTo>
                        <a:pt x="1294" y="1"/>
                      </a:moveTo>
                      <a:cubicBezTo>
                        <a:pt x="711" y="1"/>
                        <a:pt x="366" y="164"/>
                        <a:pt x="366" y="164"/>
                      </a:cubicBezTo>
                      <a:lnTo>
                        <a:pt x="328" y="1298"/>
                      </a:lnTo>
                      <a:lnTo>
                        <a:pt x="1" y="2457"/>
                      </a:lnTo>
                      <a:lnTo>
                        <a:pt x="895" y="3012"/>
                      </a:lnTo>
                      <a:lnTo>
                        <a:pt x="895" y="3541"/>
                      </a:lnTo>
                      <a:lnTo>
                        <a:pt x="1425" y="4310"/>
                      </a:lnTo>
                      <a:cubicBezTo>
                        <a:pt x="1551" y="3869"/>
                        <a:pt x="1576" y="3113"/>
                        <a:pt x="1576" y="3113"/>
                      </a:cubicBezTo>
                      <a:lnTo>
                        <a:pt x="1727" y="2042"/>
                      </a:lnTo>
                      <a:cubicBezTo>
                        <a:pt x="1727" y="2042"/>
                        <a:pt x="1878" y="2092"/>
                        <a:pt x="2072" y="2092"/>
                      </a:cubicBezTo>
                      <a:cubicBezTo>
                        <a:pt x="2170" y="2092"/>
                        <a:pt x="2277" y="2079"/>
                        <a:pt x="2382" y="2042"/>
                      </a:cubicBezTo>
                      <a:cubicBezTo>
                        <a:pt x="2634" y="1953"/>
                        <a:pt x="2748" y="315"/>
                        <a:pt x="2748" y="315"/>
                      </a:cubicBezTo>
                      <a:cubicBezTo>
                        <a:pt x="2178" y="73"/>
                        <a:pt x="1683" y="1"/>
                        <a:pt x="1294" y="1"/>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27"/>
                <p:cNvSpPr/>
                <p:nvPr/>
              </p:nvSpPr>
              <p:spPr>
                <a:xfrm>
                  <a:off x="1390100" y="998475"/>
                  <a:ext cx="52675" cy="131450"/>
                </a:xfrm>
                <a:custGeom>
                  <a:rect b="b" l="l" r="r" t="t"/>
                  <a:pathLst>
                    <a:path extrusionOk="0" h="5258" w="2107">
                      <a:moveTo>
                        <a:pt x="16" y="0"/>
                      </a:moveTo>
                      <a:cubicBezTo>
                        <a:pt x="6" y="0"/>
                        <a:pt x="1" y="9"/>
                        <a:pt x="2" y="29"/>
                      </a:cubicBezTo>
                      <a:cubicBezTo>
                        <a:pt x="28" y="394"/>
                        <a:pt x="65" y="835"/>
                        <a:pt x="78" y="1364"/>
                      </a:cubicBezTo>
                      <a:cubicBezTo>
                        <a:pt x="78" y="1893"/>
                        <a:pt x="128" y="2889"/>
                        <a:pt x="141" y="3380"/>
                      </a:cubicBezTo>
                      <a:cubicBezTo>
                        <a:pt x="154" y="3872"/>
                        <a:pt x="2" y="5044"/>
                        <a:pt x="2" y="5044"/>
                      </a:cubicBezTo>
                      <a:cubicBezTo>
                        <a:pt x="2" y="5044"/>
                        <a:pt x="469" y="5157"/>
                        <a:pt x="1036" y="5258"/>
                      </a:cubicBezTo>
                      <a:cubicBezTo>
                        <a:pt x="1036" y="4981"/>
                        <a:pt x="1099" y="4615"/>
                        <a:pt x="1477" y="4540"/>
                      </a:cubicBezTo>
                      <a:cubicBezTo>
                        <a:pt x="1842" y="4477"/>
                        <a:pt x="2019" y="3973"/>
                        <a:pt x="2107" y="3544"/>
                      </a:cubicBezTo>
                      <a:cubicBezTo>
                        <a:pt x="1779" y="3469"/>
                        <a:pt x="1565" y="3418"/>
                        <a:pt x="1565" y="3418"/>
                      </a:cubicBezTo>
                      <a:cubicBezTo>
                        <a:pt x="1565" y="3418"/>
                        <a:pt x="1250" y="2246"/>
                        <a:pt x="922" y="1112"/>
                      </a:cubicBezTo>
                      <a:cubicBezTo>
                        <a:pt x="489" y="512"/>
                        <a:pt x="95" y="0"/>
                        <a:pt x="16"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7"/>
                <p:cNvSpPr/>
                <p:nvPr/>
              </p:nvSpPr>
              <p:spPr>
                <a:xfrm>
                  <a:off x="1292800" y="943100"/>
                  <a:ext cx="26175" cy="31850"/>
                </a:xfrm>
                <a:custGeom>
                  <a:rect b="b" l="l" r="r" t="t"/>
                  <a:pathLst>
                    <a:path extrusionOk="0" fill="none" h="1274" w="1047">
                      <a:moveTo>
                        <a:pt x="1047" y="328"/>
                      </a:moveTo>
                      <a:lnTo>
                        <a:pt x="769" y="1273"/>
                      </a:lnTo>
                      <a:cubicBezTo>
                        <a:pt x="769" y="1273"/>
                        <a:pt x="316" y="845"/>
                        <a:pt x="1" y="1"/>
                      </a:cubicBezTo>
                    </a:path>
                  </a:pathLst>
                </a:custGeom>
                <a:noFill/>
                <a:ln cap="rnd" cmpd="sng" w="2525">
                  <a:solidFill>
                    <a:srgbClr val="53652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7"/>
                <p:cNvSpPr/>
                <p:nvPr/>
              </p:nvSpPr>
              <p:spPr>
                <a:xfrm>
                  <a:off x="1403700" y="1154925"/>
                  <a:ext cx="64600" cy="27525"/>
                </a:xfrm>
                <a:custGeom>
                  <a:rect b="b" l="l" r="r" t="t"/>
                  <a:pathLst>
                    <a:path extrusionOk="0" h="1101" w="2584">
                      <a:moveTo>
                        <a:pt x="2166" y="1"/>
                      </a:moveTo>
                      <a:cubicBezTo>
                        <a:pt x="1865" y="1"/>
                        <a:pt x="1418" y="171"/>
                        <a:pt x="1185" y="235"/>
                      </a:cubicBezTo>
                      <a:cubicBezTo>
                        <a:pt x="1143" y="246"/>
                        <a:pt x="1091" y="251"/>
                        <a:pt x="1033" y="251"/>
                      </a:cubicBezTo>
                      <a:cubicBezTo>
                        <a:pt x="701" y="251"/>
                        <a:pt x="164" y="96"/>
                        <a:pt x="164" y="96"/>
                      </a:cubicBezTo>
                      <a:lnTo>
                        <a:pt x="0" y="877"/>
                      </a:lnTo>
                      <a:lnTo>
                        <a:pt x="1248" y="890"/>
                      </a:lnTo>
                      <a:cubicBezTo>
                        <a:pt x="1361" y="1003"/>
                        <a:pt x="1727" y="1016"/>
                        <a:pt x="1727" y="1016"/>
                      </a:cubicBezTo>
                      <a:cubicBezTo>
                        <a:pt x="1727" y="1016"/>
                        <a:pt x="1850" y="1100"/>
                        <a:pt x="1995" y="1100"/>
                      </a:cubicBezTo>
                      <a:cubicBezTo>
                        <a:pt x="2068" y="1100"/>
                        <a:pt x="2147" y="1079"/>
                        <a:pt x="2218" y="1016"/>
                      </a:cubicBezTo>
                      <a:cubicBezTo>
                        <a:pt x="2432" y="827"/>
                        <a:pt x="2583" y="109"/>
                        <a:pt x="2319" y="21"/>
                      </a:cubicBezTo>
                      <a:cubicBezTo>
                        <a:pt x="2275" y="7"/>
                        <a:pt x="2223" y="1"/>
                        <a:pt x="2166" y="1"/>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7"/>
                <p:cNvSpPr/>
                <p:nvPr/>
              </p:nvSpPr>
              <p:spPr>
                <a:xfrm>
                  <a:off x="1588300" y="1411550"/>
                  <a:ext cx="290150" cy="290475"/>
                </a:xfrm>
                <a:custGeom>
                  <a:rect b="b" l="l" r="r" t="t"/>
                  <a:pathLst>
                    <a:path extrusionOk="0" h="11619" w="11606">
                      <a:moveTo>
                        <a:pt x="5167" y="0"/>
                      </a:moveTo>
                      <a:cubicBezTo>
                        <a:pt x="5041" y="0"/>
                        <a:pt x="4940" y="101"/>
                        <a:pt x="4940" y="227"/>
                      </a:cubicBezTo>
                      <a:cubicBezTo>
                        <a:pt x="4940" y="372"/>
                        <a:pt x="4826" y="455"/>
                        <a:pt x="4711" y="455"/>
                      </a:cubicBezTo>
                      <a:cubicBezTo>
                        <a:pt x="4627" y="455"/>
                        <a:pt x="4541" y="411"/>
                        <a:pt x="4499" y="315"/>
                      </a:cubicBezTo>
                      <a:cubicBezTo>
                        <a:pt x="4461" y="222"/>
                        <a:pt x="4383" y="170"/>
                        <a:pt x="4298" y="170"/>
                      </a:cubicBezTo>
                      <a:cubicBezTo>
                        <a:pt x="4268" y="170"/>
                        <a:pt x="4238" y="176"/>
                        <a:pt x="4209" y="189"/>
                      </a:cubicBezTo>
                      <a:lnTo>
                        <a:pt x="3025" y="668"/>
                      </a:lnTo>
                      <a:cubicBezTo>
                        <a:pt x="2911" y="706"/>
                        <a:pt x="2861" y="844"/>
                        <a:pt x="2899" y="958"/>
                      </a:cubicBezTo>
                      <a:lnTo>
                        <a:pt x="2974" y="1134"/>
                      </a:lnTo>
                      <a:cubicBezTo>
                        <a:pt x="3038" y="1308"/>
                        <a:pt x="2903" y="1455"/>
                        <a:pt x="2756" y="1455"/>
                      </a:cubicBezTo>
                      <a:cubicBezTo>
                        <a:pt x="2701" y="1455"/>
                        <a:pt x="2644" y="1434"/>
                        <a:pt x="2596" y="1386"/>
                      </a:cubicBezTo>
                      <a:lnTo>
                        <a:pt x="2470" y="1248"/>
                      </a:lnTo>
                      <a:cubicBezTo>
                        <a:pt x="2426" y="1203"/>
                        <a:pt x="2366" y="1181"/>
                        <a:pt x="2306" y="1181"/>
                      </a:cubicBezTo>
                      <a:cubicBezTo>
                        <a:pt x="2246" y="1181"/>
                        <a:pt x="2187" y="1203"/>
                        <a:pt x="2142" y="1248"/>
                      </a:cubicBezTo>
                      <a:lnTo>
                        <a:pt x="1248" y="2142"/>
                      </a:lnTo>
                      <a:cubicBezTo>
                        <a:pt x="1160" y="2230"/>
                        <a:pt x="1160" y="2382"/>
                        <a:pt x="1248" y="2470"/>
                      </a:cubicBezTo>
                      <a:cubicBezTo>
                        <a:pt x="1399" y="2621"/>
                        <a:pt x="1272" y="2856"/>
                        <a:pt x="1090" y="2856"/>
                      </a:cubicBezTo>
                      <a:cubicBezTo>
                        <a:pt x="1060" y="2856"/>
                        <a:pt x="1028" y="2850"/>
                        <a:pt x="996" y="2835"/>
                      </a:cubicBezTo>
                      <a:cubicBezTo>
                        <a:pt x="971" y="2827"/>
                        <a:pt x="944" y="2823"/>
                        <a:pt x="918" y="2823"/>
                      </a:cubicBezTo>
                      <a:cubicBezTo>
                        <a:pt x="825" y="2823"/>
                        <a:pt x="733" y="2873"/>
                        <a:pt x="693" y="2961"/>
                      </a:cubicBezTo>
                      <a:lnTo>
                        <a:pt x="202" y="4133"/>
                      </a:lnTo>
                      <a:cubicBezTo>
                        <a:pt x="152" y="4247"/>
                        <a:pt x="215" y="4385"/>
                        <a:pt x="328" y="4436"/>
                      </a:cubicBezTo>
                      <a:lnTo>
                        <a:pt x="504" y="4499"/>
                      </a:lnTo>
                      <a:cubicBezTo>
                        <a:pt x="731" y="4599"/>
                        <a:pt x="668" y="4940"/>
                        <a:pt x="416" y="4940"/>
                      </a:cubicBezTo>
                      <a:lnTo>
                        <a:pt x="227" y="4940"/>
                      </a:lnTo>
                      <a:cubicBezTo>
                        <a:pt x="101" y="4940"/>
                        <a:pt x="0" y="5040"/>
                        <a:pt x="0" y="5166"/>
                      </a:cubicBezTo>
                      <a:lnTo>
                        <a:pt x="0" y="6439"/>
                      </a:lnTo>
                      <a:cubicBezTo>
                        <a:pt x="0" y="6565"/>
                        <a:pt x="101" y="6666"/>
                        <a:pt x="227" y="6666"/>
                      </a:cubicBezTo>
                      <a:cubicBezTo>
                        <a:pt x="479" y="6666"/>
                        <a:pt x="542" y="7006"/>
                        <a:pt x="303" y="7107"/>
                      </a:cubicBezTo>
                      <a:cubicBezTo>
                        <a:pt x="189" y="7157"/>
                        <a:pt x="139" y="7283"/>
                        <a:pt x="189" y="7409"/>
                      </a:cubicBezTo>
                      <a:lnTo>
                        <a:pt x="656" y="8581"/>
                      </a:lnTo>
                      <a:cubicBezTo>
                        <a:pt x="694" y="8668"/>
                        <a:pt x="784" y="8725"/>
                        <a:pt x="874" y="8725"/>
                      </a:cubicBezTo>
                      <a:cubicBezTo>
                        <a:pt x="903" y="8725"/>
                        <a:pt x="931" y="8719"/>
                        <a:pt x="958" y="8707"/>
                      </a:cubicBezTo>
                      <a:lnTo>
                        <a:pt x="1134" y="8632"/>
                      </a:lnTo>
                      <a:cubicBezTo>
                        <a:pt x="1163" y="8620"/>
                        <a:pt x="1192" y="8615"/>
                        <a:pt x="1219" y="8615"/>
                      </a:cubicBezTo>
                      <a:cubicBezTo>
                        <a:pt x="1406" y="8615"/>
                        <a:pt x="1540" y="8856"/>
                        <a:pt x="1386" y="9010"/>
                      </a:cubicBezTo>
                      <a:lnTo>
                        <a:pt x="1248" y="9136"/>
                      </a:lnTo>
                      <a:cubicBezTo>
                        <a:pt x="1160" y="9224"/>
                        <a:pt x="1160" y="9375"/>
                        <a:pt x="1248" y="9463"/>
                      </a:cubicBezTo>
                      <a:lnTo>
                        <a:pt x="2142" y="10358"/>
                      </a:lnTo>
                      <a:cubicBezTo>
                        <a:pt x="2187" y="10402"/>
                        <a:pt x="2246" y="10424"/>
                        <a:pt x="2306" y="10424"/>
                      </a:cubicBezTo>
                      <a:cubicBezTo>
                        <a:pt x="2366" y="10424"/>
                        <a:pt x="2426" y="10402"/>
                        <a:pt x="2470" y="10358"/>
                      </a:cubicBezTo>
                      <a:cubicBezTo>
                        <a:pt x="2517" y="10311"/>
                        <a:pt x="2572" y="10291"/>
                        <a:pt x="2626" y="10291"/>
                      </a:cubicBezTo>
                      <a:cubicBezTo>
                        <a:pt x="2773" y="10291"/>
                        <a:pt x="2909" y="10444"/>
                        <a:pt x="2836" y="10610"/>
                      </a:cubicBezTo>
                      <a:cubicBezTo>
                        <a:pt x="2785" y="10723"/>
                        <a:pt x="2848" y="10862"/>
                        <a:pt x="2962" y="10912"/>
                      </a:cubicBezTo>
                      <a:lnTo>
                        <a:pt x="4133" y="11404"/>
                      </a:lnTo>
                      <a:cubicBezTo>
                        <a:pt x="4160" y="11416"/>
                        <a:pt x="4188" y="11421"/>
                        <a:pt x="4215" y="11421"/>
                      </a:cubicBezTo>
                      <a:cubicBezTo>
                        <a:pt x="4303" y="11421"/>
                        <a:pt x="4385" y="11364"/>
                        <a:pt x="4423" y="11278"/>
                      </a:cubicBezTo>
                      <a:lnTo>
                        <a:pt x="4499" y="11101"/>
                      </a:lnTo>
                      <a:cubicBezTo>
                        <a:pt x="4541" y="11007"/>
                        <a:pt x="4623" y="10965"/>
                        <a:pt x="4706" y="10965"/>
                      </a:cubicBezTo>
                      <a:cubicBezTo>
                        <a:pt x="4823" y="10965"/>
                        <a:pt x="4940" y="11049"/>
                        <a:pt x="4940" y="11190"/>
                      </a:cubicBezTo>
                      <a:lnTo>
                        <a:pt x="4940" y="11379"/>
                      </a:lnTo>
                      <a:cubicBezTo>
                        <a:pt x="4940" y="11505"/>
                        <a:pt x="5041" y="11618"/>
                        <a:pt x="5167" y="11618"/>
                      </a:cubicBezTo>
                      <a:lnTo>
                        <a:pt x="6439" y="11618"/>
                      </a:lnTo>
                      <a:cubicBezTo>
                        <a:pt x="6565" y="11618"/>
                        <a:pt x="6666" y="11505"/>
                        <a:pt x="6666" y="11379"/>
                      </a:cubicBezTo>
                      <a:cubicBezTo>
                        <a:pt x="6666" y="11240"/>
                        <a:pt x="6780" y="11157"/>
                        <a:pt x="6895" y="11157"/>
                      </a:cubicBezTo>
                      <a:cubicBezTo>
                        <a:pt x="6979" y="11157"/>
                        <a:pt x="7065" y="11202"/>
                        <a:pt x="7107" y="11303"/>
                      </a:cubicBezTo>
                      <a:cubicBezTo>
                        <a:pt x="7137" y="11391"/>
                        <a:pt x="7227" y="11441"/>
                        <a:pt x="7319" y="11441"/>
                      </a:cubicBezTo>
                      <a:cubicBezTo>
                        <a:pt x="7346" y="11441"/>
                        <a:pt x="7372" y="11437"/>
                        <a:pt x="7397" y="11429"/>
                      </a:cubicBezTo>
                      <a:lnTo>
                        <a:pt x="8582" y="10950"/>
                      </a:lnTo>
                      <a:cubicBezTo>
                        <a:pt x="8695" y="10900"/>
                        <a:pt x="8745" y="10761"/>
                        <a:pt x="8708" y="10648"/>
                      </a:cubicBezTo>
                      <a:lnTo>
                        <a:pt x="8632" y="10471"/>
                      </a:lnTo>
                      <a:cubicBezTo>
                        <a:pt x="8558" y="10304"/>
                        <a:pt x="8696" y="10158"/>
                        <a:pt x="8844" y="10158"/>
                      </a:cubicBezTo>
                      <a:cubicBezTo>
                        <a:pt x="8897" y="10158"/>
                        <a:pt x="8951" y="10176"/>
                        <a:pt x="8997" y="10219"/>
                      </a:cubicBezTo>
                      <a:lnTo>
                        <a:pt x="9136" y="10358"/>
                      </a:lnTo>
                      <a:cubicBezTo>
                        <a:pt x="9180" y="10402"/>
                        <a:pt x="9240" y="10424"/>
                        <a:pt x="9300" y="10424"/>
                      </a:cubicBezTo>
                      <a:cubicBezTo>
                        <a:pt x="9360" y="10424"/>
                        <a:pt x="9419" y="10402"/>
                        <a:pt x="9464" y="10358"/>
                      </a:cubicBezTo>
                      <a:lnTo>
                        <a:pt x="10358" y="9463"/>
                      </a:lnTo>
                      <a:cubicBezTo>
                        <a:pt x="10446" y="9375"/>
                        <a:pt x="10446" y="9224"/>
                        <a:pt x="10358" y="9136"/>
                      </a:cubicBezTo>
                      <a:cubicBezTo>
                        <a:pt x="10207" y="8984"/>
                        <a:pt x="10325" y="8749"/>
                        <a:pt x="10512" y="8749"/>
                      </a:cubicBezTo>
                      <a:cubicBezTo>
                        <a:pt x="10543" y="8749"/>
                        <a:pt x="10576" y="8756"/>
                        <a:pt x="10610" y="8770"/>
                      </a:cubicBezTo>
                      <a:cubicBezTo>
                        <a:pt x="10640" y="8783"/>
                        <a:pt x="10671" y="8790"/>
                        <a:pt x="10701" y="8790"/>
                      </a:cubicBezTo>
                      <a:cubicBezTo>
                        <a:pt x="10789" y="8790"/>
                        <a:pt x="10872" y="8738"/>
                        <a:pt x="10900" y="8644"/>
                      </a:cubicBezTo>
                      <a:lnTo>
                        <a:pt x="11404" y="7472"/>
                      </a:lnTo>
                      <a:cubicBezTo>
                        <a:pt x="11455" y="7359"/>
                        <a:pt x="11392" y="7233"/>
                        <a:pt x="11278" y="7183"/>
                      </a:cubicBezTo>
                      <a:lnTo>
                        <a:pt x="11102" y="7107"/>
                      </a:lnTo>
                      <a:cubicBezTo>
                        <a:pt x="10875" y="7006"/>
                        <a:pt x="10938" y="6666"/>
                        <a:pt x="11190" y="6666"/>
                      </a:cubicBezTo>
                      <a:lnTo>
                        <a:pt x="11379" y="6666"/>
                      </a:lnTo>
                      <a:cubicBezTo>
                        <a:pt x="11505" y="6666"/>
                        <a:pt x="11606" y="6565"/>
                        <a:pt x="11606" y="6439"/>
                      </a:cubicBezTo>
                      <a:lnTo>
                        <a:pt x="11606" y="5166"/>
                      </a:lnTo>
                      <a:cubicBezTo>
                        <a:pt x="11606" y="5040"/>
                        <a:pt x="11505" y="4940"/>
                        <a:pt x="11379" y="4940"/>
                      </a:cubicBezTo>
                      <a:cubicBezTo>
                        <a:pt x="11127" y="4940"/>
                        <a:pt x="11064" y="4599"/>
                        <a:pt x="11291" y="4499"/>
                      </a:cubicBezTo>
                      <a:cubicBezTo>
                        <a:pt x="11417" y="4461"/>
                        <a:pt x="11467" y="4322"/>
                        <a:pt x="11417" y="4209"/>
                      </a:cubicBezTo>
                      <a:lnTo>
                        <a:pt x="10938" y="3024"/>
                      </a:lnTo>
                      <a:cubicBezTo>
                        <a:pt x="10910" y="2941"/>
                        <a:pt x="10827" y="2891"/>
                        <a:pt x="10740" y="2891"/>
                      </a:cubicBezTo>
                      <a:cubicBezTo>
                        <a:pt x="10709" y="2891"/>
                        <a:pt x="10678" y="2898"/>
                        <a:pt x="10648" y="2911"/>
                      </a:cubicBezTo>
                      <a:lnTo>
                        <a:pt x="10472" y="2974"/>
                      </a:lnTo>
                      <a:cubicBezTo>
                        <a:pt x="10439" y="2988"/>
                        <a:pt x="10408" y="2995"/>
                        <a:pt x="10378" y="2995"/>
                      </a:cubicBezTo>
                      <a:cubicBezTo>
                        <a:pt x="10195" y="2995"/>
                        <a:pt x="10068" y="2760"/>
                        <a:pt x="10220" y="2608"/>
                      </a:cubicBezTo>
                      <a:lnTo>
                        <a:pt x="10358" y="2470"/>
                      </a:lnTo>
                      <a:cubicBezTo>
                        <a:pt x="10446" y="2382"/>
                        <a:pt x="10446" y="2230"/>
                        <a:pt x="10358" y="2142"/>
                      </a:cubicBezTo>
                      <a:lnTo>
                        <a:pt x="9464" y="1248"/>
                      </a:lnTo>
                      <a:cubicBezTo>
                        <a:pt x="9419" y="1203"/>
                        <a:pt x="9360" y="1181"/>
                        <a:pt x="9300" y="1181"/>
                      </a:cubicBezTo>
                      <a:cubicBezTo>
                        <a:pt x="9240" y="1181"/>
                        <a:pt x="9180" y="1203"/>
                        <a:pt x="9136" y="1248"/>
                      </a:cubicBezTo>
                      <a:cubicBezTo>
                        <a:pt x="9088" y="1296"/>
                        <a:pt x="9031" y="1317"/>
                        <a:pt x="8976" y="1317"/>
                      </a:cubicBezTo>
                      <a:cubicBezTo>
                        <a:pt x="8830" y="1317"/>
                        <a:pt x="8697" y="1169"/>
                        <a:pt x="8771" y="996"/>
                      </a:cubicBezTo>
                      <a:cubicBezTo>
                        <a:pt x="8821" y="882"/>
                        <a:pt x="8758" y="756"/>
                        <a:pt x="8645" y="706"/>
                      </a:cubicBezTo>
                      <a:lnTo>
                        <a:pt x="7473" y="214"/>
                      </a:lnTo>
                      <a:cubicBezTo>
                        <a:pt x="7443" y="201"/>
                        <a:pt x="7411" y="195"/>
                        <a:pt x="7380" y="195"/>
                      </a:cubicBezTo>
                      <a:cubicBezTo>
                        <a:pt x="7293" y="195"/>
                        <a:pt x="7211" y="244"/>
                        <a:pt x="7183" y="328"/>
                      </a:cubicBezTo>
                      <a:lnTo>
                        <a:pt x="7107" y="504"/>
                      </a:lnTo>
                      <a:cubicBezTo>
                        <a:pt x="7065" y="600"/>
                        <a:pt x="6979" y="644"/>
                        <a:pt x="6895" y="644"/>
                      </a:cubicBezTo>
                      <a:cubicBezTo>
                        <a:pt x="6780" y="644"/>
                        <a:pt x="6666" y="561"/>
                        <a:pt x="6666" y="416"/>
                      </a:cubicBezTo>
                      <a:lnTo>
                        <a:pt x="6666" y="227"/>
                      </a:lnTo>
                      <a:cubicBezTo>
                        <a:pt x="6666" y="101"/>
                        <a:pt x="6565" y="0"/>
                        <a:pt x="6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7"/>
                <p:cNvSpPr/>
                <p:nvPr/>
              </p:nvSpPr>
              <p:spPr>
                <a:xfrm>
                  <a:off x="1667375" y="1490600"/>
                  <a:ext cx="132000" cy="132025"/>
                </a:xfrm>
                <a:custGeom>
                  <a:rect b="b" l="l" r="r" t="t"/>
                  <a:pathLst>
                    <a:path extrusionOk="0" h="5281" w="5280">
                      <a:moveTo>
                        <a:pt x="2634" y="1"/>
                      </a:moveTo>
                      <a:cubicBezTo>
                        <a:pt x="1185" y="1"/>
                        <a:pt x="0" y="1185"/>
                        <a:pt x="0" y="2647"/>
                      </a:cubicBezTo>
                      <a:cubicBezTo>
                        <a:pt x="0" y="4096"/>
                        <a:pt x="1185" y="5281"/>
                        <a:pt x="2634" y="5281"/>
                      </a:cubicBezTo>
                      <a:cubicBezTo>
                        <a:pt x="4095" y="5281"/>
                        <a:pt x="5280" y="4096"/>
                        <a:pt x="5280" y="2647"/>
                      </a:cubicBezTo>
                      <a:cubicBezTo>
                        <a:pt x="5280" y="1185"/>
                        <a:pt x="4095" y="1"/>
                        <a:pt x="2634"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7"/>
                <p:cNvSpPr/>
                <p:nvPr/>
              </p:nvSpPr>
              <p:spPr>
                <a:xfrm>
                  <a:off x="1699825" y="1523050"/>
                  <a:ext cx="67125" cy="67125"/>
                </a:xfrm>
                <a:custGeom>
                  <a:rect b="b" l="l" r="r" t="t"/>
                  <a:pathLst>
                    <a:path extrusionOk="0" h="2685" w="2685">
                      <a:moveTo>
                        <a:pt x="1336" y="1"/>
                      </a:moveTo>
                      <a:cubicBezTo>
                        <a:pt x="605" y="1"/>
                        <a:pt x="0" y="606"/>
                        <a:pt x="0" y="1349"/>
                      </a:cubicBezTo>
                      <a:cubicBezTo>
                        <a:pt x="0" y="2093"/>
                        <a:pt x="605" y="2685"/>
                        <a:pt x="1336" y="2685"/>
                      </a:cubicBezTo>
                      <a:cubicBezTo>
                        <a:pt x="2079" y="2685"/>
                        <a:pt x="2684" y="2093"/>
                        <a:pt x="2684" y="1349"/>
                      </a:cubicBezTo>
                      <a:cubicBezTo>
                        <a:pt x="2684" y="606"/>
                        <a:pt x="2079"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7"/>
                <p:cNvSpPr/>
                <p:nvPr/>
              </p:nvSpPr>
              <p:spPr>
                <a:xfrm>
                  <a:off x="1174675" y="948450"/>
                  <a:ext cx="236600" cy="242275"/>
                </a:xfrm>
                <a:custGeom>
                  <a:rect b="b" l="l" r="r" t="t"/>
                  <a:pathLst>
                    <a:path extrusionOk="0" h="9691" w="9464">
                      <a:moveTo>
                        <a:pt x="2621" y="1"/>
                      </a:moveTo>
                      <a:cubicBezTo>
                        <a:pt x="908" y="1"/>
                        <a:pt x="0" y="1173"/>
                        <a:pt x="315" y="3113"/>
                      </a:cubicBezTo>
                      <a:cubicBezTo>
                        <a:pt x="618" y="5066"/>
                        <a:pt x="1903" y="8481"/>
                        <a:pt x="3025" y="9099"/>
                      </a:cubicBezTo>
                      <a:cubicBezTo>
                        <a:pt x="4113" y="9679"/>
                        <a:pt x="8883" y="9691"/>
                        <a:pt x="9263" y="9691"/>
                      </a:cubicBezTo>
                      <a:cubicBezTo>
                        <a:pt x="9279" y="9691"/>
                        <a:pt x="9287" y="9691"/>
                        <a:pt x="9287" y="9691"/>
                      </a:cubicBezTo>
                      <a:lnTo>
                        <a:pt x="9464" y="8280"/>
                      </a:lnTo>
                      <a:cubicBezTo>
                        <a:pt x="9464" y="8280"/>
                        <a:pt x="7233" y="7360"/>
                        <a:pt x="5696" y="6944"/>
                      </a:cubicBezTo>
                      <a:cubicBezTo>
                        <a:pt x="5419" y="6856"/>
                        <a:pt x="6124" y="6528"/>
                        <a:pt x="5104" y="5835"/>
                      </a:cubicBezTo>
                      <a:cubicBezTo>
                        <a:pt x="4083" y="5142"/>
                        <a:pt x="4373" y="4033"/>
                        <a:pt x="3768" y="3655"/>
                      </a:cubicBezTo>
                      <a:cubicBezTo>
                        <a:pt x="3163" y="3277"/>
                        <a:pt x="2621" y="1"/>
                        <a:pt x="2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0" name="Google Shape;1150;p27"/>
            <p:cNvGrpSpPr/>
            <p:nvPr/>
          </p:nvGrpSpPr>
          <p:grpSpPr>
            <a:xfrm>
              <a:off x="2" y="4254661"/>
              <a:ext cx="3328100" cy="1042022"/>
              <a:chOff x="-12" y="4100900"/>
              <a:chExt cx="3213693" cy="1006201"/>
            </a:xfrm>
          </p:grpSpPr>
          <p:sp>
            <p:nvSpPr>
              <p:cNvPr id="1151" name="Google Shape;1151;p27"/>
              <p:cNvSpPr/>
              <p:nvPr/>
            </p:nvSpPr>
            <p:spPr>
              <a:xfrm>
                <a:off x="-12" y="4100900"/>
                <a:ext cx="3213693" cy="1006201"/>
              </a:xfrm>
              <a:custGeom>
                <a:rect b="b" l="l" r="r" t="t"/>
                <a:pathLst>
                  <a:path extrusionOk="0" h="20120" w="64261">
                    <a:moveTo>
                      <a:pt x="0" y="1"/>
                    </a:moveTo>
                    <a:cubicBezTo>
                      <a:pt x="800" y="374"/>
                      <a:pt x="1333" y="1196"/>
                      <a:pt x="1312" y="2134"/>
                    </a:cubicBezTo>
                    <a:cubicBezTo>
                      <a:pt x="1312" y="2294"/>
                      <a:pt x="1291" y="2454"/>
                      <a:pt x="1259" y="2614"/>
                    </a:cubicBezTo>
                    <a:cubicBezTo>
                      <a:pt x="1579" y="2753"/>
                      <a:pt x="1792" y="3084"/>
                      <a:pt x="1792" y="3457"/>
                    </a:cubicBezTo>
                    <a:cubicBezTo>
                      <a:pt x="1781" y="3489"/>
                      <a:pt x="1781" y="3521"/>
                      <a:pt x="1781" y="3553"/>
                    </a:cubicBezTo>
                    <a:cubicBezTo>
                      <a:pt x="2240" y="3468"/>
                      <a:pt x="2720" y="3425"/>
                      <a:pt x="3211" y="3436"/>
                    </a:cubicBezTo>
                    <a:cubicBezTo>
                      <a:pt x="3382" y="3436"/>
                      <a:pt x="3552" y="3446"/>
                      <a:pt x="3723" y="3468"/>
                    </a:cubicBezTo>
                    <a:cubicBezTo>
                      <a:pt x="3840" y="3094"/>
                      <a:pt x="4203" y="2828"/>
                      <a:pt x="4608" y="2838"/>
                    </a:cubicBezTo>
                    <a:cubicBezTo>
                      <a:pt x="5099" y="2849"/>
                      <a:pt x="5494" y="3254"/>
                      <a:pt x="5504" y="3734"/>
                    </a:cubicBezTo>
                    <a:cubicBezTo>
                      <a:pt x="5590" y="3724"/>
                      <a:pt x="5675" y="3724"/>
                      <a:pt x="5771" y="3724"/>
                    </a:cubicBezTo>
                    <a:cubicBezTo>
                      <a:pt x="6102" y="3734"/>
                      <a:pt x="6411" y="3809"/>
                      <a:pt x="6699" y="3948"/>
                    </a:cubicBezTo>
                    <a:cubicBezTo>
                      <a:pt x="6838" y="3628"/>
                      <a:pt x="7169" y="3404"/>
                      <a:pt x="7553" y="3404"/>
                    </a:cubicBezTo>
                    <a:cubicBezTo>
                      <a:pt x="7809" y="3414"/>
                      <a:pt x="8033" y="3521"/>
                      <a:pt x="8193" y="3702"/>
                    </a:cubicBezTo>
                    <a:cubicBezTo>
                      <a:pt x="8651" y="2977"/>
                      <a:pt x="9462" y="2508"/>
                      <a:pt x="10369" y="2529"/>
                    </a:cubicBezTo>
                    <a:cubicBezTo>
                      <a:pt x="11606" y="2561"/>
                      <a:pt x="12609" y="3468"/>
                      <a:pt x="12790" y="4652"/>
                    </a:cubicBezTo>
                    <a:cubicBezTo>
                      <a:pt x="12940" y="4545"/>
                      <a:pt x="13132" y="4481"/>
                      <a:pt x="13334" y="4481"/>
                    </a:cubicBezTo>
                    <a:cubicBezTo>
                      <a:pt x="13836" y="4492"/>
                      <a:pt x="14230" y="4908"/>
                      <a:pt x="14220" y="5409"/>
                    </a:cubicBezTo>
                    <a:cubicBezTo>
                      <a:pt x="14220" y="5655"/>
                      <a:pt x="14113" y="5879"/>
                      <a:pt x="13964" y="6039"/>
                    </a:cubicBezTo>
                    <a:cubicBezTo>
                      <a:pt x="14465" y="6081"/>
                      <a:pt x="14924" y="6273"/>
                      <a:pt x="15287" y="6583"/>
                    </a:cubicBezTo>
                    <a:cubicBezTo>
                      <a:pt x="15436" y="6497"/>
                      <a:pt x="15596" y="6455"/>
                      <a:pt x="15767" y="6455"/>
                    </a:cubicBezTo>
                    <a:cubicBezTo>
                      <a:pt x="16268" y="6465"/>
                      <a:pt x="16673" y="6881"/>
                      <a:pt x="16663" y="7383"/>
                    </a:cubicBezTo>
                    <a:cubicBezTo>
                      <a:pt x="16652" y="7553"/>
                      <a:pt x="16609" y="7713"/>
                      <a:pt x="16524" y="7852"/>
                    </a:cubicBezTo>
                    <a:cubicBezTo>
                      <a:pt x="17217" y="8129"/>
                      <a:pt x="17761" y="8705"/>
                      <a:pt x="17985" y="9420"/>
                    </a:cubicBezTo>
                    <a:cubicBezTo>
                      <a:pt x="18113" y="9345"/>
                      <a:pt x="18273" y="9303"/>
                      <a:pt x="18433" y="9313"/>
                    </a:cubicBezTo>
                    <a:cubicBezTo>
                      <a:pt x="18935" y="9324"/>
                      <a:pt x="19340" y="9740"/>
                      <a:pt x="19330" y="10242"/>
                    </a:cubicBezTo>
                    <a:cubicBezTo>
                      <a:pt x="19319" y="10370"/>
                      <a:pt x="19298" y="10487"/>
                      <a:pt x="19244" y="10594"/>
                    </a:cubicBezTo>
                    <a:cubicBezTo>
                      <a:pt x="19319" y="10594"/>
                      <a:pt x="19404" y="10583"/>
                      <a:pt x="19479" y="10594"/>
                    </a:cubicBezTo>
                    <a:cubicBezTo>
                      <a:pt x="20674" y="10615"/>
                      <a:pt x="21644" y="11468"/>
                      <a:pt x="21879" y="12588"/>
                    </a:cubicBezTo>
                    <a:cubicBezTo>
                      <a:pt x="21922" y="12578"/>
                      <a:pt x="21975" y="12578"/>
                      <a:pt x="22018" y="12578"/>
                    </a:cubicBezTo>
                    <a:cubicBezTo>
                      <a:pt x="22178" y="12578"/>
                      <a:pt x="22316" y="12610"/>
                      <a:pt x="22455" y="12663"/>
                    </a:cubicBezTo>
                    <a:cubicBezTo>
                      <a:pt x="22626" y="12460"/>
                      <a:pt x="22882" y="12332"/>
                      <a:pt x="23170" y="12332"/>
                    </a:cubicBezTo>
                    <a:cubicBezTo>
                      <a:pt x="23287" y="12343"/>
                      <a:pt x="23394" y="12364"/>
                      <a:pt x="23490" y="12396"/>
                    </a:cubicBezTo>
                    <a:cubicBezTo>
                      <a:pt x="24119" y="11212"/>
                      <a:pt x="25389" y="10412"/>
                      <a:pt x="26829" y="10444"/>
                    </a:cubicBezTo>
                    <a:cubicBezTo>
                      <a:pt x="28088" y="10476"/>
                      <a:pt x="29186" y="11116"/>
                      <a:pt x="29826" y="12087"/>
                    </a:cubicBezTo>
                    <a:cubicBezTo>
                      <a:pt x="30264" y="11756"/>
                      <a:pt x="30808" y="11564"/>
                      <a:pt x="31405" y="11586"/>
                    </a:cubicBezTo>
                    <a:cubicBezTo>
                      <a:pt x="32024" y="11596"/>
                      <a:pt x="32579" y="11831"/>
                      <a:pt x="33005" y="12215"/>
                    </a:cubicBezTo>
                    <a:cubicBezTo>
                      <a:pt x="33325" y="12087"/>
                      <a:pt x="33667" y="12012"/>
                      <a:pt x="34029" y="12023"/>
                    </a:cubicBezTo>
                    <a:cubicBezTo>
                      <a:pt x="34253" y="12034"/>
                      <a:pt x="34456" y="12066"/>
                      <a:pt x="34659" y="12119"/>
                    </a:cubicBezTo>
                    <a:cubicBezTo>
                      <a:pt x="34659" y="12076"/>
                      <a:pt x="34659" y="12034"/>
                      <a:pt x="34659" y="11991"/>
                    </a:cubicBezTo>
                    <a:cubicBezTo>
                      <a:pt x="34691" y="10615"/>
                      <a:pt x="35832" y="9516"/>
                      <a:pt x="37219" y="9548"/>
                    </a:cubicBezTo>
                    <a:cubicBezTo>
                      <a:pt x="37486" y="9559"/>
                      <a:pt x="37752" y="9602"/>
                      <a:pt x="37987" y="9687"/>
                    </a:cubicBezTo>
                    <a:cubicBezTo>
                      <a:pt x="39107" y="7457"/>
                      <a:pt x="41443" y="5943"/>
                      <a:pt x="44099" y="5996"/>
                    </a:cubicBezTo>
                    <a:cubicBezTo>
                      <a:pt x="47108" y="6071"/>
                      <a:pt x="49604" y="8119"/>
                      <a:pt x="50361" y="10882"/>
                    </a:cubicBezTo>
                    <a:cubicBezTo>
                      <a:pt x="51236" y="11052"/>
                      <a:pt x="51929" y="11714"/>
                      <a:pt x="52153" y="12567"/>
                    </a:cubicBezTo>
                    <a:cubicBezTo>
                      <a:pt x="52377" y="12546"/>
                      <a:pt x="52601" y="12546"/>
                      <a:pt x="52836" y="12546"/>
                    </a:cubicBezTo>
                    <a:cubicBezTo>
                      <a:pt x="54810" y="12588"/>
                      <a:pt x="56570" y="13495"/>
                      <a:pt x="57754" y="14893"/>
                    </a:cubicBezTo>
                    <a:cubicBezTo>
                      <a:pt x="58116" y="14679"/>
                      <a:pt x="58533" y="14562"/>
                      <a:pt x="58981" y="14573"/>
                    </a:cubicBezTo>
                    <a:cubicBezTo>
                      <a:pt x="60250" y="14605"/>
                      <a:pt x="61263" y="15661"/>
                      <a:pt x="61231" y="16941"/>
                    </a:cubicBezTo>
                    <a:cubicBezTo>
                      <a:pt x="61231" y="17133"/>
                      <a:pt x="61199" y="17335"/>
                      <a:pt x="61146" y="17517"/>
                    </a:cubicBezTo>
                    <a:cubicBezTo>
                      <a:pt x="62704" y="17527"/>
                      <a:pt x="63994" y="18647"/>
                      <a:pt x="64261" y="20120"/>
                    </a:cubicBezTo>
                    <a:lnTo>
                      <a:pt x="59269" y="20120"/>
                    </a:lnTo>
                    <a:lnTo>
                      <a:pt x="57978" y="20120"/>
                    </a:lnTo>
                    <a:lnTo>
                      <a:pt x="57978" y="20120"/>
                    </a:lnTo>
                    <a:lnTo>
                      <a:pt x="0" y="20066"/>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7"/>
              <p:cNvSpPr/>
              <p:nvPr/>
            </p:nvSpPr>
            <p:spPr>
              <a:xfrm>
                <a:off x="-12" y="4217723"/>
                <a:ext cx="3121424" cy="889378"/>
              </a:xfrm>
              <a:custGeom>
                <a:rect b="b" l="l" r="r" t="t"/>
                <a:pathLst>
                  <a:path extrusionOk="0" h="17784" w="62416">
                    <a:moveTo>
                      <a:pt x="62415" y="17784"/>
                    </a:moveTo>
                    <a:lnTo>
                      <a:pt x="57978" y="17784"/>
                    </a:lnTo>
                    <a:lnTo>
                      <a:pt x="57978" y="17784"/>
                    </a:lnTo>
                    <a:lnTo>
                      <a:pt x="0" y="17730"/>
                    </a:lnTo>
                    <a:lnTo>
                      <a:pt x="0" y="1"/>
                    </a:lnTo>
                    <a:cubicBezTo>
                      <a:pt x="715" y="406"/>
                      <a:pt x="1184" y="1185"/>
                      <a:pt x="1163" y="2060"/>
                    </a:cubicBezTo>
                    <a:cubicBezTo>
                      <a:pt x="1152" y="2220"/>
                      <a:pt x="1141" y="2380"/>
                      <a:pt x="1099" y="2529"/>
                    </a:cubicBezTo>
                    <a:cubicBezTo>
                      <a:pt x="1419" y="2679"/>
                      <a:pt x="1643" y="3009"/>
                      <a:pt x="1632" y="3383"/>
                    </a:cubicBezTo>
                    <a:cubicBezTo>
                      <a:pt x="1632" y="3415"/>
                      <a:pt x="1632" y="3447"/>
                      <a:pt x="1621" y="3479"/>
                    </a:cubicBezTo>
                    <a:cubicBezTo>
                      <a:pt x="2091" y="3393"/>
                      <a:pt x="2571" y="3351"/>
                      <a:pt x="3062" y="3361"/>
                    </a:cubicBezTo>
                    <a:cubicBezTo>
                      <a:pt x="3232" y="3361"/>
                      <a:pt x="3403" y="3372"/>
                      <a:pt x="3574" y="3393"/>
                    </a:cubicBezTo>
                    <a:cubicBezTo>
                      <a:pt x="3691" y="3020"/>
                      <a:pt x="4043" y="2753"/>
                      <a:pt x="4459" y="2764"/>
                    </a:cubicBezTo>
                    <a:cubicBezTo>
                      <a:pt x="4950" y="2775"/>
                      <a:pt x="5344" y="3169"/>
                      <a:pt x="5344" y="3660"/>
                    </a:cubicBezTo>
                    <a:cubicBezTo>
                      <a:pt x="5430" y="3649"/>
                      <a:pt x="5526" y="3649"/>
                      <a:pt x="5611" y="3649"/>
                    </a:cubicBezTo>
                    <a:cubicBezTo>
                      <a:pt x="5942" y="3660"/>
                      <a:pt x="6262" y="3735"/>
                      <a:pt x="6539" y="3873"/>
                    </a:cubicBezTo>
                    <a:cubicBezTo>
                      <a:pt x="6689" y="3543"/>
                      <a:pt x="7019" y="3319"/>
                      <a:pt x="7393" y="3329"/>
                    </a:cubicBezTo>
                    <a:cubicBezTo>
                      <a:pt x="7649" y="3340"/>
                      <a:pt x="7883" y="3447"/>
                      <a:pt x="8043" y="3617"/>
                    </a:cubicBezTo>
                    <a:cubicBezTo>
                      <a:pt x="8491" y="2903"/>
                      <a:pt x="9302" y="2433"/>
                      <a:pt x="10219" y="2454"/>
                    </a:cubicBezTo>
                    <a:cubicBezTo>
                      <a:pt x="11446" y="2487"/>
                      <a:pt x="12449" y="3393"/>
                      <a:pt x="12630" y="4567"/>
                    </a:cubicBezTo>
                    <a:cubicBezTo>
                      <a:pt x="12790" y="4460"/>
                      <a:pt x="12982" y="4396"/>
                      <a:pt x="13185" y="4407"/>
                    </a:cubicBezTo>
                    <a:cubicBezTo>
                      <a:pt x="13686" y="4417"/>
                      <a:pt x="14081" y="4833"/>
                      <a:pt x="14070" y="5335"/>
                    </a:cubicBezTo>
                    <a:cubicBezTo>
                      <a:pt x="14060" y="5580"/>
                      <a:pt x="13964" y="5793"/>
                      <a:pt x="13804" y="5953"/>
                    </a:cubicBezTo>
                    <a:cubicBezTo>
                      <a:pt x="14305" y="6007"/>
                      <a:pt x="14764" y="6199"/>
                      <a:pt x="15137" y="6497"/>
                    </a:cubicBezTo>
                    <a:cubicBezTo>
                      <a:pt x="15276" y="6412"/>
                      <a:pt x="15447" y="6369"/>
                      <a:pt x="15617" y="6380"/>
                    </a:cubicBezTo>
                    <a:cubicBezTo>
                      <a:pt x="16119" y="6391"/>
                      <a:pt x="16513" y="6807"/>
                      <a:pt x="16503" y="7308"/>
                    </a:cubicBezTo>
                    <a:cubicBezTo>
                      <a:pt x="16503" y="7479"/>
                      <a:pt x="16449" y="7639"/>
                      <a:pt x="16364" y="7767"/>
                    </a:cubicBezTo>
                    <a:cubicBezTo>
                      <a:pt x="17057" y="8044"/>
                      <a:pt x="17601" y="8620"/>
                      <a:pt x="17825" y="9335"/>
                    </a:cubicBezTo>
                    <a:cubicBezTo>
                      <a:pt x="17964" y="9271"/>
                      <a:pt x="18124" y="9228"/>
                      <a:pt x="18284" y="9228"/>
                    </a:cubicBezTo>
                    <a:cubicBezTo>
                      <a:pt x="18785" y="9239"/>
                      <a:pt x="19180" y="9655"/>
                      <a:pt x="19169" y="10167"/>
                    </a:cubicBezTo>
                    <a:cubicBezTo>
                      <a:pt x="19169" y="10284"/>
                      <a:pt x="19137" y="10412"/>
                      <a:pt x="19095" y="10519"/>
                    </a:cubicBezTo>
                    <a:cubicBezTo>
                      <a:pt x="19169" y="10508"/>
                      <a:pt x="19244" y="10508"/>
                      <a:pt x="19330" y="10508"/>
                    </a:cubicBezTo>
                    <a:cubicBezTo>
                      <a:pt x="20514" y="10540"/>
                      <a:pt x="21495" y="11394"/>
                      <a:pt x="21730" y="12514"/>
                    </a:cubicBezTo>
                    <a:cubicBezTo>
                      <a:pt x="21772" y="12503"/>
                      <a:pt x="21815" y="12503"/>
                      <a:pt x="21868" y="12503"/>
                    </a:cubicBezTo>
                    <a:cubicBezTo>
                      <a:pt x="22018" y="12503"/>
                      <a:pt x="22167" y="12535"/>
                      <a:pt x="22295" y="12589"/>
                    </a:cubicBezTo>
                    <a:cubicBezTo>
                      <a:pt x="22466" y="12386"/>
                      <a:pt x="22732" y="12258"/>
                      <a:pt x="23020" y="12258"/>
                    </a:cubicBezTo>
                    <a:cubicBezTo>
                      <a:pt x="23127" y="12258"/>
                      <a:pt x="23234" y="12279"/>
                      <a:pt x="23330" y="12322"/>
                    </a:cubicBezTo>
                    <a:cubicBezTo>
                      <a:pt x="23970" y="11127"/>
                      <a:pt x="25239" y="10327"/>
                      <a:pt x="26679" y="10370"/>
                    </a:cubicBezTo>
                    <a:cubicBezTo>
                      <a:pt x="27938" y="10391"/>
                      <a:pt x="29026" y="11042"/>
                      <a:pt x="29677" y="12013"/>
                    </a:cubicBezTo>
                    <a:cubicBezTo>
                      <a:pt x="30114" y="11682"/>
                      <a:pt x="30658" y="11490"/>
                      <a:pt x="31245" y="11500"/>
                    </a:cubicBezTo>
                    <a:cubicBezTo>
                      <a:pt x="31864" y="11522"/>
                      <a:pt x="32429" y="11757"/>
                      <a:pt x="32856" y="12141"/>
                    </a:cubicBezTo>
                    <a:cubicBezTo>
                      <a:pt x="33165" y="12013"/>
                      <a:pt x="33517" y="11938"/>
                      <a:pt x="33880" y="11949"/>
                    </a:cubicBezTo>
                    <a:cubicBezTo>
                      <a:pt x="34093" y="11949"/>
                      <a:pt x="34307" y="11981"/>
                      <a:pt x="34499" y="12045"/>
                    </a:cubicBezTo>
                    <a:cubicBezTo>
                      <a:pt x="34499" y="12002"/>
                      <a:pt x="34499" y="11959"/>
                      <a:pt x="34499" y="11917"/>
                    </a:cubicBezTo>
                    <a:cubicBezTo>
                      <a:pt x="34531" y="10530"/>
                      <a:pt x="35683" y="9442"/>
                      <a:pt x="37059" y="9474"/>
                    </a:cubicBezTo>
                    <a:cubicBezTo>
                      <a:pt x="37336" y="9474"/>
                      <a:pt x="37592" y="9527"/>
                      <a:pt x="37838" y="9612"/>
                    </a:cubicBezTo>
                    <a:cubicBezTo>
                      <a:pt x="38947" y="7372"/>
                      <a:pt x="41283" y="5857"/>
                      <a:pt x="43950" y="5921"/>
                    </a:cubicBezTo>
                    <a:cubicBezTo>
                      <a:pt x="46958" y="5996"/>
                      <a:pt x="49454" y="8044"/>
                      <a:pt x="50212" y="10807"/>
                    </a:cubicBezTo>
                    <a:cubicBezTo>
                      <a:pt x="51087" y="10978"/>
                      <a:pt x="51780" y="11639"/>
                      <a:pt x="51993" y="12493"/>
                    </a:cubicBezTo>
                    <a:cubicBezTo>
                      <a:pt x="52217" y="12471"/>
                      <a:pt x="52452" y="12461"/>
                      <a:pt x="52676" y="12471"/>
                    </a:cubicBezTo>
                    <a:cubicBezTo>
                      <a:pt x="54660" y="12514"/>
                      <a:pt x="56410" y="13421"/>
                      <a:pt x="57604" y="14818"/>
                    </a:cubicBezTo>
                    <a:cubicBezTo>
                      <a:pt x="57956" y="14605"/>
                      <a:pt x="58373" y="14487"/>
                      <a:pt x="58821" y="14498"/>
                    </a:cubicBezTo>
                    <a:cubicBezTo>
                      <a:pt x="60101" y="14530"/>
                      <a:pt x="61103" y="15586"/>
                      <a:pt x="61082" y="16856"/>
                    </a:cubicBezTo>
                    <a:cubicBezTo>
                      <a:pt x="61071" y="17058"/>
                      <a:pt x="61039" y="17250"/>
                      <a:pt x="60986" y="17442"/>
                    </a:cubicBezTo>
                    <a:cubicBezTo>
                      <a:pt x="61509" y="17442"/>
                      <a:pt x="61989" y="17570"/>
                      <a:pt x="62415" y="1778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7"/>
              <p:cNvSpPr/>
              <p:nvPr/>
            </p:nvSpPr>
            <p:spPr>
              <a:xfrm>
                <a:off x="-12" y="4525584"/>
                <a:ext cx="2798110" cy="581516"/>
              </a:xfrm>
              <a:custGeom>
                <a:rect b="b" l="l" r="r" t="t"/>
                <a:pathLst>
                  <a:path extrusionOk="0" h="11628" w="55951">
                    <a:moveTo>
                      <a:pt x="2891" y="640"/>
                    </a:moveTo>
                    <a:cubicBezTo>
                      <a:pt x="3648" y="640"/>
                      <a:pt x="4363" y="811"/>
                      <a:pt x="5003" y="1110"/>
                    </a:cubicBezTo>
                    <a:cubicBezTo>
                      <a:pt x="5259" y="459"/>
                      <a:pt x="5888" y="0"/>
                      <a:pt x="6625" y="0"/>
                    </a:cubicBezTo>
                    <a:cubicBezTo>
                      <a:pt x="7382" y="0"/>
                      <a:pt x="8022" y="480"/>
                      <a:pt x="8267" y="1142"/>
                    </a:cubicBezTo>
                    <a:cubicBezTo>
                      <a:pt x="8523" y="982"/>
                      <a:pt x="8833" y="885"/>
                      <a:pt x="9174" y="885"/>
                    </a:cubicBezTo>
                    <a:cubicBezTo>
                      <a:pt x="10134" y="885"/>
                      <a:pt x="10913" y="1664"/>
                      <a:pt x="10913" y="2624"/>
                    </a:cubicBezTo>
                    <a:cubicBezTo>
                      <a:pt x="10913" y="2752"/>
                      <a:pt x="10902" y="2870"/>
                      <a:pt x="10881" y="2987"/>
                    </a:cubicBezTo>
                    <a:cubicBezTo>
                      <a:pt x="11126" y="3094"/>
                      <a:pt x="11297" y="3339"/>
                      <a:pt x="11297" y="3616"/>
                    </a:cubicBezTo>
                    <a:cubicBezTo>
                      <a:pt x="11297" y="3648"/>
                      <a:pt x="11286" y="3670"/>
                      <a:pt x="11286" y="3691"/>
                    </a:cubicBezTo>
                    <a:cubicBezTo>
                      <a:pt x="11638" y="3616"/>
                      <a:pt x="12001" y="3574"/>
                      <a:pt x="12364" y="3574"/>
                    </a:cubicBezTo>
                    <a:cubicBezTo>
                      <a:pt x="12492" y="3574"/>
                      <a:pt x="12630" y="3584"/>
                      <a:pt x="12758" y="3595"/>
                    </a:cubicBezTo>
                    <a:cubicBezTo>
                      <a:pt x="12844" y="3307"/>
                      <a:pt x="13100" y="3104"/>
                      <a:pt x="13409" y="3104"/>
                    </a:cubicBezTo>
                    <a:cubicBezTo>
                      <a:pt x="13782" y="3104"/>
                      <a:pt x="14081" y="3392"/>
                      <a:pt x="14102" y="3766"/>
                    </a:cubicBezTo>
                    <a:cubicBezTo>
                      <a:pt x="14166" y="3755"/>
                      <a:pt x="14230" y="3755"/>
                      <a:pt x="14294" y="3755"/>
                    </a:cubicBezTo>
                    <a:cubicBezTo>
                      <a:pt x="14550" y="3755"/>
                      <a:pt x="14785" y="3808"/>
                      <a:pt x="15009" y="3904"/>
                    </a:cubicBezTo>
                    <a:cubicBezTo>
                      <a:pt x="15105" y="3659"/>
                      <a:pt x="15351" y="3478"/>
                      <a:pt x="15639" y="3478"/>
                    </a:cubicBezTo>
                    <a:cubicBezTo>
                      <a:pt x="15831" y="3478"/>
                      <a:pt x="16001" y="3563"/>
                      <a:pt x="16129" y="3691"/>
                    </a:cubicBezTo>
                    <a:cubicBezTo>
                      <a:pt x="16460" y="3136"/>
                      <a:pt x="17068" y="2774"/>
                      <a:pt x="17751" y="2774"/>
                    </a:cubicBezTo>
                    <a:cubicBezTo>
                      <a:pt x="18679" y="2774"/>
                      <a:pt x="19458" y="3446"/>
                      <a:pt x="19607" y="4331"/>
                    </a:cubicBezTo>
                    <a:cubicBezTo>
                      <a:pt x="19724" y="4246"/>
                      <a:pt x="19863" y="4192"/>
                      <a:pt x="20023" y="4192"/>
                    </a:cubicBezTo>
                    <a:cubicBezTo>
                      <a:pt x="20396" y="4192"/>
                      <a:pt x="20706" y="4502"/>
                      <a:pt x="20706" y="4875"/>
                    </a:cubicBezTo>
                    <a:cubicBezTo>
                      <a:pt x="20706" y="5067"/>
                      <a:pt x="20631" y="5227"/>
                      <a:pt x="20514" y="5355"/>
                    </a:cubicBezTo>
                    <a:cubicBezTo>
                      <a:pt x="20898" y="5376"/>
                      <a:pt x="21250" y="5515"/>
                      <a:pt x="21527" y="5739"/>
                    </a:cubicBezTo>
                    <a:cubicBezTo>
                      <a:pt x="21634" y="5675"/>
                      <a:pt x="21762" y="5633"/>
                      <a:pt x="21890" y="5633"/>
                    </a:cubicBezTo>
                    <a:cubicBezTo>
                      <a:pt x="22274" y="5633"/>
                      <a:pt x="22583" y="5942"/>
                      <a:pt x="22583" y="6326"/>
                    </a:cubicBezTo>
                    <a:cubicBezTo>
                      <a:pt x="22583" y="6454"/>
                      <a:pt x="22540" y="6571"/>
                      <a:pt x="22476" y="6678"/>
                    </a:cubicBezTo>
                    <a:cubicBezTo>
                      <a:pt x="23010" y="6870"/>
                      <a:pt x="23426" y="7297"/>
                      <a:pt x="23618" y="7830"/>
                    </a:cubicBezTo>
                    <a:cubicBezTo>
                      <a:pt x="23714" y="7777"/>
                      <a:pt x="23831" y="7745"/>
                      <a:pt x="23949" y="7745"/>
                    </a:cubicBezTo>
                    <a:cubicBezTo>
                      <a:pt x="24333" y="7745"/>
                      <a:pt x="24642" y="8054"/>
                      <a:pt x="24642" y="8427"/>
                    </a:cubicBezTo>
                    <a:cubicBezTo>
                      <a:pt x="24642" y="8523"/>
                      <a:pt x="24621" y="8619"/>
                      <a:pt x="24589" y="8705"/>
                    </a:cubicBezTo>
                    <a:cubicBezTo>
                      <a:pt x="24642" y="8694"/>
                      <a:pt x="24706" y="8694"/>
                      <a:pt x="24759" y="8694"/>
                    </a:cubicBezTo>
                    <a:cubicBezTo>
                      <a:pt x="25805" y="8694"/>
                      <a:pt x="26658" y="9537"/>
                      <a:pt x="26658" y="10582"/>
                    </a:cubicBezTo>
                    <a:cubicBezTo>
                      <a:pt x="26658" y="10721"/>
                      <a:pt x="26637" y="10860"/>
                      <a:pt x="26605" y="10998"/>
                    </a:cubicBezTo>
                    <a:cubicBezTo>
                      <a:pt x="26701" y="10924"/>
                      <a:pt x="26807" y="10860"/>
                      <a:pt x="26914" y="10806"/>
                    </a:cubicBezTo>
                    <a:cubicBezTo>
                      <a:pt x="26893" y="10753"/>
                      <a:pt x="26893" y="10700"/>
                      <a:pt x="26893" y="10636"/>
                    </a:cubicBezTo>
                    <a:cubicBezTo>
                      <a:pt x="26893" y="10252"/>
                      <a:pt x="27202" y="9953"/>
                      <a:pt x="27575" y="9953"/>
                    </a:cubicBezTo>
                    <a:cubicBezTo>
                      <a:pt x="27661" y="9953"/>
                      <a:pt x="27735" y="9963"/>
                      <a:pt x="27810" y="9995"/>
                    </a:cubicBezTo>
                    <a:cubicBezTo>
                      <a:pt x="28269" y="9078"/>
                      <a:pt x="29218" y="8459"/>
                      <a:pt x="30306" y="8459"/>
                    </a:cubicBezTo>
                    <a:cubicBezTo>
                      <a:pt x="31256" y="8459"/>
                      <a:pt x="32088" y="8929"/>
                      <a:pt x="32589" y="9643"/>
                    </a:cubicBezTo>
                    <a:cubicBezTo>
                      <a:pt x="32920" y="9387"/>
                      <a:pt x="33325" y="9238"/>
                      <a:pt x="33773" y="9238"/>
                    </a:cubicBezTo>
                    <a:cubicBezTo>
                      <a:pt x="34243" y="9238"/>
                      <a:pt x="34669" y="9409"/>
                      <a:pt x="35000" y="9686"/>
                    </a:cubicBezTo>
                    <a:cubicBezTo>
                      <a:pt x="35235" y="9579"/>
                      <a:pt x="35491" y="9526"/>
                      <a:pt x="35768" y="9526"/>
                    </a:cubicBezTo>
                    <a:cubicBezTo>
                      <a:pt x="35928" y="9526"/>
                      <a:pt x="36088" y="9547"/>
                      <a:pt x="36237" y="9590"/>
                    </a:cubicBezTo>
                    <a:cubicBezTo>
                      <a:pt x="36237" y="9558"/>
                      <a:pt x="36237" y="9526"/>
                      <a:pt x="36237" y="9494"/>
                    </a:cubicBezTo>
                    <a:cubicBezTo>
                      <a:pt x="36237" y="8449"/>
                      <a:pt x="37080" y="7606"/>
                      <a:pt x="38126" y="7606"/>
                    </a:cubicBezTo>
                    <a:cubicBezTo>
                      <a:pt x="38328" y="7606"/>
                      <a:pt x="38520" y="7638"/>
                      <a:pt x="38712" y="7691"/>
                    </a:cubicBezTo>
                    <a:cubicBezTo>
                      <a:pt x="39512" y="5985"/>
                      <a:pt x="41241" y="4811"/>
                      <a:pt x="43257" y="4811"/>
                    </a:cubicBezTo>
                    <a:cubicBezTo>
                      <a:pt x="45529" y="4811"/>
                      <a:pt x="47449" y="6315"/>
                      <a:pt x="48068" y="8385"/>
                    </a:cubicBezTo>
                    <a:cubicBezTo>
                      <a:pt x="48729" y="8502"/>
                      <a:pt x="49262" y="8982"/>
                      <a:pt x="49444" y="9622"/>
                    </a:cubicBezTo>
                    <a:cubicBezTo>
                      <a:pt x="49615" y="9601"/>
                      <a:pt x="49785" y="9601"/>
                      <a:pt x="49956" y="9601"/>
                    </a:cubicBezTo>
                    <a:cubicBezTo>
                      <a:pt x="51449" y="9601"/>
                      <a:pt x="52783" y="10252"/>
                      <a:pt x="53711" y="11286"/>
                    </a:cubicBezTo>
                    <a:cubicBezTo>
                      <a:pt x="53978" y="11116"/>
                      <a:pt x="54287" y="11020"/>
                      <a:pt x="54628" y="11020"/>
                    </a:cubicBezTo>
                    <a:cubicBezTo>
                      <a:pt x="55151" y="11020"/>
                      <a:pt x="55631" y="11254"/>
                      <a:pt x="55951" y="11628"/>
                    </a:cubicBezTo>
                    <a:lnTo>
                      <a:pt x="0" y="11628"/>
                    </a:lnTo>
                    <a:lnTo>
                      <a:pt x="0" y="1558"/>
                    </a:lnTo>
                    <a:cubicBezTo>
                      <a:pt x="821" y="982"/>
                      <a:pt x="1813" y="640"/>
                      <a:pt x="2891" y="640"/>
                    </a:cubicBezTo>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7"/>
              <p:cNvSpPr/>
              <p:nvPr/>
            </p:nvSpPr>
            <p:spPr>
              <a:xfrm>
                <a:off x="-12" y="4639207"/>
                <a:ext cx="2517503" cy="467894"/>
              </a:xfrm>
              <a:custGeom>
                <a:rect b="b" l="l" r="r" t="t"/>
                <a:pathLst>
                  <a:path extrusionOk="0" h="9356" w="50340">
                    <a:moveTo>
                      <a:pt x="50340" y="9356"/>
                    </a:moveTo>
                    <a:lnTo>
                      <a:pt x="27885" y="9356"/>
                    </a:lnTo>
                    <a:cubicBezTo>
                      <a:pt x="28344" y="8566"/>
                      <a:pt x="29197" y="8033"/>
                      <a:pt x="30178" y="8033"/>
                    </a:cubicBezTo>
                    <a:cubicBezTo>
                      <a:pt x="31074" y="8033"/>
                      <a:pt x="31874" y="8481"/>
                      <a:pt x="32355" y="9174"/>
                    </a:cubicBezTo>
                    <a:cubicBezTo>
                      <a:pt x="32653" y="8929"/>
                      <a:pt x="33048" y="8780"/>
                      <a:pt x="33464" y="8780"/>
                    </a:cubicBezTo>
                    <a:cubicBezTo>
                      <a:pt x="33912" y="8780"/>
                      <a:pt x="34317" y="8940"/>
                      <a:pt x="34627" y="9206"/>
                    </a:cubicBezTo>
                    <a:cubicBezTo>
                      <a:pt x="34851" y="9110"/>
                      <a:pt x="35096" y="9057"/>
                      <a:pt x="35363" y="9057"/>
                    </a:cubicBezTo>
                    <a:cubicBezTo>
                      <a:pt x="35512" y="9057"/>
                      <a:pt x="35661" y="9068"/>
                      <a:pt x="35811" y="9110"/>
                    </a:cubicBezTo>
                    <a:cubicBezTo>
                      <a:pt x="35811" y="9078"/>
                      <a:pt x="35811" y="9046"/>
                      <a:pt x="35811" y="9025"/>
                    </a:cubicBezTo>
                    <a:cubicBezTo>
                      <a:pt x="35811" y="8033"/>
                      <a:pt x="36611" y="7222"/>
                      <a:pt x="37603" y="7222"/>
                    </a:cubicBezTo>
                    <a:cubicBezTo>
                      <a:pt x="37795" y="7222"/>
                      <a:pt x="37987" y="7254"/>
                      <a:pt x="38158" y="7318"/>
                    </a:cubicBezTo>
                    <a:cubicBezTo>
                      <a:pt x="38926" y="5697"/>
                      <a:pt x="40568" y="4566"/>
                      <a:pt x="42478" y="4566"/>
                    </a:cubicBezTo>
                    <a:cubicBezTo>
                      <a:pt x="44633" y="4566"/>
                      <a:pt x="46457" y="6006"/>
                      <a:pt x="47044" y="7969"/>
                    </a:cubicBezTo>
                    <a:cubicBezTo>
                      <a:pt x="47673" y="8076"/>
                      <a:pt x="48185" y="8534"/>
                      <a:pt x="48356" y="9142"/>
                    </a:cubicBezTo>
                    <a:cubicBezTo>
                      <a:pt x="48516" y="9132"/>
                      <a:pt x="48676" y="9121"/>
                      <a:pt x="48846" y="9121"/>
                    </a:cubicBezTo>
                    <a:cubicBezTo>
                      <a:pt x="49369" y="9121"/>
                      <a:pt x="49871" y="9206"/>
                      <a:pt x="50340" y="9356"/>
                    </a:cubicBezTo>
                    <a:close/>
                    <a:moveTo>
                      <a:pt x="11297" y="1355"/>
                    </a:moveTo>
                    <a:cubicBezTo>
                      <a:pt x="11297" y="1376"/>
                      <a:pt x="11286" y="1398"/>
                      <a:pt x="11286" y="1419"/>
                    </a:cubicBezTo>
                    <a:cubicBezTo>
                      <a:pt x="11308" y="1419"/>
                      <a:pt x="11329" y="1408"/>
                      <a:pt x="11340" y="1408"/>
                    </a:cubicBezTo>
                    <a:cubicBezTo>
                      <a:pt x="11596" y="1696"/>
                      <a:pt x="11756" y="2080"/>
                      <a:pt x="11756" y="2496"/>
                    </a:cubicBezTo>
                    <a:cubicBezTo>
                      <a:pt x="11756" y="2614"/>
                      <a:pt x="11745" y="2731"/>
                      <a:pt x="11724" y="2838"/>
                    </a:cubicBezTo>
                    <a:cubicBezTo>
                      <a:pt x="11948" y="2944"/>
                      <a:pt x="12118" y="3168"/>
                      <a:pt x="12118" y="3435"/>
                    </a:cubicBezTo>
                    <a:cubicBezTo>
                      <a:pt x="12118" y="3467"/>
                      <a:pt x="12108" y="3489"/>
                      <a:pt x="12108" y="3510"/>
                    </a:cubicBezTo>
                    <a:cubicBezTo>
                      <a:pt x="12438" y="3435"/>
                      <a:pt x="12780" y="3403"/>
                      <a:pt x="13132" y="3403"/>
                    </a:cubicBezTo>
                    <a:cubicBezTo>
                      <a:pt x="13260" y="3403"/>
                      <a:pt x="13377" y="3403"/>
                      <a:pt x="13505" y="3414"/>
                    </a:cubicBezTo>
                    <a:cubicBezTo>
                      <a:pt x="13580" y="3147"/>
                      <a:pt x="13836" y="2955"/>
                      <a:pt x="14124" y="2955"/>
                    </a:cubicBezTo>
                    <a:cubicBezTo>
                      <a:pt x="14476" y="2955"/>
                      <a:pt x="14764" y="3232"/>
                      <a:pt x="14774" y="3585"/>
                    </a:cubicBezTo>
                    <a:cubicBezTo>
                      <a:pt x="14838" y="3574"/>
                      <a:pt x="14902" y="3563"/>
                      <a:pt x="14966" y="3563"/>
                    </a:cubicBezTo>
                    <a:cubicBezTo>
                      <a:pt x="15212" y="3563"/>
                      <a:pt x="15436" y="3617"/>
                      <a:pt x="15639" y="3713"/>
                    </a:cubicBezTo>
                    <a:cubicBezTo>
                      <a:pt x="15735" y="3478"/>
                      <a:pt x="15969" y="3307"/>
                      <a:pt x="16247" y="3307"/>
                    </a:cubicBezTo>
                    <a:cubicBezTo>
                      <a:pt x="16428" y="3307"/>
                      <a:pt x="16588" y="3382"/>
                      <a:pt x="16705" y="3510"/>
                    </a:cubicBezTo>
                    <a:cubicBezTo>
                      <a:pt x="17025" y="2987"/>
                      <a:pt x="17591" y="2635"/>
                      <a:pt x="18252" y="2635"/>
                    </a:cubicBezTo>
                    <a:cubicBezTo>
                      <a:pt x="19137" y="2635"/>
                      <a:pt x="19863" y="3275"/>
                      <a:pt x="20012" y="4118"/>
                    </a:cubicBezTo>
                    <a:cubicBezTo>
                      <a:pt x="20130" y="4033"/>
                      <a:pt x="20258" y="3990"/>
                      <a:pt x="20407" y="3990"/>
                    </a:cubicBezTo>
                    <a:cubicBezTo>
                      <a:pt x="20770" y="3990"/>
                      <a:pt x="21058" y="4278"/>
                      <a:pt x="21058" y="4641"/>
                    </a:cubicBezTo>
                    <a:cubicBezTo>
                      <a:pt x="21058" y="4811"/>
                      <a:pt x="20994" y="4971"/>
                      <a:pt x="20876" y="5089"/>
                    </a:cubicBezTo>
                    <a:cubicBezTo>
                      <a:pt x="21239" y="5110"/>
                      <a:pt x="21570" y="5249"/>
                      <a:pt x="21836" y="5451"/>
                    </a:cubicBezTo>
                    <a:cubicBezTo>
                      <a:pt x="21943" y="5398"/>
                      <a:pt x="22060" y="5355"/>
                      <a:pt x="22178" y="5355"/>
                    </a:cubicBezTo>
                    <a:cubicBezTo>
                      <a:pt x="22540" y="5355"/>
                      <a:pt x="22839" y="5654"/>
                      <a:pt x="22839" y="6006"/>
                    </a:cubicBezTo>
                    <a:cubicBezTo>
                      <a:pt x="22839" y="6134"/>
                      <a:pt x="22796" y="6251"/>
                      <a:pt x="22743" y="6347"/>
                    </a:cubicBezTo>
                    <a:cubicBezTo>
                      <a:pt x="23244" y="6529"/>
                      <a:pt x="23639" y="6934"/>
                      <a:pt x="23821" y="7446"/>
                    </a:cubicBezTo>
                    <a:cubicBezTo>
                      <a:pt x="23917" y="7393"/>
                      <a:pt x="24023" y="7361"/>
                      <a:pt x="24141" y="7361"/>
                    </a:cubicBezTo>
                    <a:cubicBezTo>
                      <a:pt x="24503" y="7361"/>
                      <a:pt x="24791" y="7649"/>
                      <a:pt x="24791" y="8012"/>
                    </a:cubicBezTo>
                    <a:cubicBezTo>
                      <a:pt x="24791" y="8108"/>
                      <a:pt x="24770" y="8193"/>
                      <a:pt x="24738" y="8268"/>
                    </a:cubicBezTo>
                    <a:cubicBezTo>
                      <a:pt x="24802" y="8268"/>
                      <a:pt x="24855" y="8257"/>
                      <a:pt x="24909" y="8257"/>
                    </a:cubicBezTo>
                    <a:cubicBezTo>
                      <a:pt x="25655" y="8257"/>
                      <a:pt x="26295" y="8716"/>
                      <a:pt x="26562" y="9356"/>
                    </a:cubicBezTo>
                    <a:lnTo>
                      <a:pt x="0" y="9356"/>
                    </a:lnTo>
                    <a:lnTo>
                      <a:pt x="0" y="1910"/>
                    </a:lnTo>
                    <a:cubicBezTo>
                      <a:pt x="1717" y="939"/>
                      <a:pt x="4374" y="235"/>
                      <a:pt x="6144" y="1056"/>
                    </a:cubicBezTo>
                    <a:cubicBezTo>
                      <a:pt x="6379" y="438"/>
                      <a:pt x="6977" y="0"/>
                      <a:pt x="7681" y="0"/>
                    </a:cubicBezTo>
                    <a:cubicBezTo>
                      <a:pt x="8395" y="0"/>
                      <a:pt x="9003" y="459"/>
                      <a:pt x="9238" y="1088"/>
                    </a:cubicBezTo>
                    <a:cubicBezTo>
                      <a:pt x="9483" y="939"/>
                      <a:pt x="9782" y="843"/>
                      <a:pt x="10102" y="843"/>
                    </a:cubicBezTo>
                    <a:cubicBezTo>
                      <a:pt x="10571" y="843"/>
                      <a:pt x="10988" y="1046"/>
                      <a:pt x="11297" y="1355"/>
                    </a:cubicBezTo>
                    <a:lnTo>
                      <a:pt x="11297" y="1355"/>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 name="Google Shape;1155;p27"/>
            <p:cNvGrpSpPr/>
            <p:nvPr/>
          </p:nvGrpSpPr>
          <p:grpSpPr>
            <a:xfrm flipH="1">
              <a:off x="5815902" y="4254661"/>
              <a:ext cx="3328100" cy="1042022"/>
              <a:chOff x="-12" y="4100900"/>
              <a:chExt cx="3213693" cy="1006201"/>
            </a:xfrm>
          </p:grpSpPr>
          <p:sp>
            <p:nvSpPr>
              <p:cNvPr id="1156" name="Google Shape;1156;p27"/>
              <p:cNvSpPr/>
              <p:nvPr/>
            </p:nvSpPr>
            <p:spPr>
              <a:xfrm>
                <a:off x="-12" y="4100900"/>
                <a:ext cx="3213693" cy="1006201"/>
              </a:xfrm>
              <a:custGeom>
                <a:rect b="b" l="l" r="r" t="t"/>
                <a:pathLst>
                  <a:path extrusionOk="0" h="20120" w="64261">
                    <a:moveTo>
                      <a:pt x="0" y="1"/>
                    </a:moveTo>
                    <a:cubicBezTo>
                      <a:pt x="800" y="374"/>
                      <a:pt x="1333" y="1196"/>
                      <a:pt x="1312" y="2134"/>
                    </a:cubicBezTo>
                    <a:cubicBezTo>
                      <a:pt x="1312" y="2294"/>
                      <a:pt x="1291" y="2454"/>
                      <a:pt x="1259" y="2614"/>
                    </a:cubicBezTo>
                    <a:cubicBezTo>
                      <a:pt x="1579" y="2753"/>
                      <a:pt x="1792" y="3084"/>
                      <a:pt x="1792" y="3457"/>
                    </a:cubicBezTo>
                    <a:cubicBezTo>
                      <a:pt x="1781" y="3489"/>
                      <a:pt x="1781" y="3521"/>
                      <a:pt x="1781" y="3553"/>
                    </a:cubicBezTo>
                    <a:cubicBezTo>
                      <a:pt x="2240" y="3468"/>
                      <a:pt x="2720" y="3425"/>
                      <a:pt x="3211" y="3436"/>
                    </a:cubicBezTo>
                    <a:cubicBezTo>
                      <a:pt x="3382" y="3436"/>
                      <a:pt x="3552" y="3446"/>
                      <a:pt x="3723" y="3468"/>
                    </a:cubicBezTo>
                    <a:cubicBezTo>
                      <a:pt x="3840" y="3094"/>
                      <a:pt x="4203" y="2828"/>
                      <a:pt x="4608" y="2838"/>
                    </a:cubicBezTo>
                    <a:cubicBezTo>
                      <a:pt x="5099" y="2849"/>
                      <a:pt x="5494" y="3254"/>
                      <a:pt x="5504" y="3734"/>
                    </a:cubicBezTo>
                    <a:cubicBezTo>
                      <a:pt x="5590" y="3724"/>
                      <a:pt x="5675" y="3724"/>
                      <a:pt x="5771" y="3724"/>
                    </a:cubicBezTo>
                    <a:cubicBezTo>
                      <a:pt x="6102" y="3734"/>
                      <a:pt x="6411" y="3809"/>
                      <a:pt x="6699" y="3948"/>
                    </a:cubicBezTo>
                    <a:cubicBezTo>
                      <a:pt x="6838" y="3628"/>
                      <a:pt x="7169" y="3404"/>
                      <a:pt x="7553" y="3404"/>
                    </a:cubicBezTo>
                    <a:cubicBezTo>
                      <a:pt x="7809" y="3414"/>
                      <a:pt x="8033" y="3521"/>
                      <a:pt x="8193" y="3702"/>
                    </a:cubicBezTo>
                    <a:cubicBezTo>
                      <a:pt x="8651" y="2977"/>
                      <a:pt x="9462" y="2508"/>
                      <a:pt x="10369" y="2529"/>
                    </a:cubicBezTo>
                    <a:cubicBezTo>
                      <a:pt x="11606" y="2561"/>
                      <a:pt x="12609" y="3468"/>
                      <a:pt x="12790" y="4652"/>
                    </a:cubicBezTo>
                    <a:cubicBezTo>
                      <a:pt x="12940" y="4545"/>
                      <a:pt x="13132" y="4481"/>
                      <a:pt x="13334" y="4481"/>
                    </a:cubicBezTo>
                    <a:cubicBezTo>
                      <a:pt x="13836" y="4492"/>
                      <a:pt x="14230" y="4908"/>
                      <a:pt x="14220" y="5409"/>
                    </a:cubicBezTo>
                    <a:cubicBezTo>
                      <a:pt x="14220" y="5655"/>
                      <a:pt x="14113" y="5879"/>
                      <a:pt x="13964" y="6039"/>
                    </a:cubicBezTo>
                    <a:cubicBezTo>
                      <a:pt x="14465" y="6081"/>
                      <a:pt x="14924" y="6273"/>
                      <a:pt x="15287" y="6583"/>
                    </a:cubicBezTo>
                    <a:cubicBezTo>
                      <a:pt x="15436" y="6497"/>
                      <a:pt x="15596" y="6455"/>
                      <a:pt x="15767" y="6455"/>
                    </a:cubicBezTo>
                    <a:cubicBezTo>
                      <a:pt x="16268" y="6465"/>
                      <a:pt x="16673" y="6881"/>
                      <a:pt x="16663" y="7383"/>
                    </a:cubicBezTo>
                    <a:cubicBezTo>
                      <a:pt x="16652" y="7553"/>
                      <a:pt x="16609" y="7713"/>
                      <a:pt x="16524" y="7852"/>
                    </a:cubicBezTo>
                    <a:cubicBezTo>
                      <a:pt x="17217" y="8129"/>
                      <a:pt x="17761" y="8705"/>
                      <a:pt x="17985" y="9420"/>
                    </a:cubicBezTo>
                    <a:cubicBezTo>
                      <a:pt x="18113" y="9345"/>
                      <a:pt x="18273" y="9303"/>
                      <a:pt x="18433" y="9313"/>
                    </a:cubicBezTo>
                    <a:cubicBezTo>
                      <a:pt x="18935" y="9324"/>
                      <a:pt x="19340" y="9740"/>
                      <a:pt x="19330" y="10242"/>
                    </a:cubicBezTo>
                    <a:cubicBezTo>
                      <a:pt x="19319" y="10370"/>
                      <a:pt x="19298" y="10487"/>
                      <a:pt x="19244" y="10594"/>
                    </a:cubicBezTo>
                    <a:cubicBezTo>
                      <a:pt x="19319" y="10594"/>
                      <a:pt x="19404" y="10583"/>
                      <a:pt x="19479" y="10594"/>
                    </a:cubicBezTo>
                    <a:cubicBezTo>
                      <a:pt x="20674" y="10615"/>
                      <a:pt x="21644" y="11468"/>
                      <a:pt x="21879" y="12588"/>
                    </a:cubicBezTo>
                    <a:cubicBezTo>
                      <a:pt x="21922" y="12578"/>
                      <a:pt x="21975" y="12578"/>
                      <a:pt x="22018" y="12578"/>
                    </a:cubicBezTo>
                    <a:cubicBezTo>
                      <a:pt x="22178" y="12578"/>
                      <a:pt x="22316" y="12610"/>
                      <a:pt x="22455" y="12663"/>
                    </a:cubicBezTo>
                    <a:cubicBezTo>
                      <a:pt x="22626" y="12460"/>
                      <a:pt x="22882" y="12332"/>
                      <a:pt x="23170" y="12332"/>
                    </a:cubicBezTo>
                    <a:cubicBezTo>
                      <a:pt x="23287" y="12343"/>
                      <a:pt x="23394" y="12364"/>
                      <a:pt x="23490" y="12396"/>
                    </a:cubicBezTo>
                    <a:cubicBezTo>
                      <a:pt x="24119" y="11212"/>
                      <a:pt x="25389" y="10412"/>
                      <a:pt x="26829" y="10444"/>
                    </a:cubicBezTo>
                    <a:cubicBezTo>
                      <a:pt x="28088" y="10476"/>
                      <a:pt x="29186" y="11116"/>
                      <a:pt x="29826" y="12087"/>
                    </a:cubicBezTo>
                    <a:cubicBezTo>
                      <a:pt x="30264" y="11756"/>
                      <a:pt x="30808" y="11564"/>
                      <a:pt x="31405" y="11586"/>
                    </a:cubicBezTo>
                    <a:cubicBezTo>
                      <a:pt x="32024" y="11596"/>
                      <a:pt x="32579" y="11831"/>
                      <a:pt x="33005" y="12215"/>
                    </a:cubicBezTo>
                    <a:cubicBezTo>
                      <a:pt x="33325" y="12087"/>
                      <a:pt x="33667" y="12012"/>
                      <a:pt x="34029" y="12023"/>
                    </a:cubicBezTo>
                    <a:cubicBezTo>
                      <a:pt x="34253" y="12034"/>
                      <a:pt x="34456" y="12066"/>
                      <a:pt x="34659" y="12119"/>
                    </a:cubicBezTo>
                    <a:cubicBezTo>
                      <a:pt x="34659" y="12076"/>
                      <a:pt x="34659" y="12034"/>
                      <a:pt x="34659" y="11991"/>
                    </a:cubicBezTo>
                    <a:cubicBezTo>
                      <a:pt x="34691" y="10615"/>
                      <a:pt x="35832" y="9516"/>
                      <a:pt x="37219" y="9548"/>
                    </a:cubicBezTo>
                    <a:cubicBezTo>
                      <a:pt x="37486" y="9559"/>
                      <a:pt x="37752" y="9602"/>
                      <a:pt x="37987" y="9687"/>
                    </a:cubicBezTo>
                    <a:cubicBezTo>
                      <a:pt x="39107" y="7457"/>
                      <a:pt x="41443" y="5943"/>
                      <a:pt x="44099" y="5996"/>
                    </a:cubicBezTo>
                    <a:cubicBezTo>
                      <a:pt x="47108" y="6071"/>
                      <a:pt x="49604" y="8119"/>
                      <a:pt x="50361" y="10882"/>
                    </a:cubicBezTo>
                    <a:cubicBezTo>
                      <a:pt x="51236" y="11052"/>
                      <a:pt x="51929" y="11714"/>
                      <a:pt x="52153" y="12567"/>
                    </a:cubicBezTo>
                    <a:cubicBezTo>
                      <a:pt x="52377" y="12546"/>
                      <a:pt x="52601" y="12546"/>
                      <a:pt x="52836" y="12546"/>
                    </a:cubicBezTo>
                    <a:cubicBezTo>
                      <a:pt x="54810" y="12588"/>
                      <a:pt x="56570" y="13495"/>
                      <a:pt x="57754" y="14893"/>
                    </a:cubicBezTo>
                    <a:cubicBezTo>
                      <a:pt x="58116" y="14679"/>
                      <a:pt x="58533" y="14562"/>
                      <a:pt x="58981" y="14573"/>
                    </a:cubicBezTo>
                    <a:cubicBezTo>
                      <a:pt x="60250" y="14605"/>
                      <a:pt x="61263" y="15661"/>
                      <a:pt x="61231" y="16941"/>
                    </a:cubicBezTo>
                    <a:cubicBezTo>
                      <a:pt x="61231" y="17133"/>
                      <a:pt x="61199" y="17335"/>
                      <a:pt x="61146" y="17517"/>
                    </a:cubicBezTo>
                    <a:cubicBezTo>
                      <a:pt x="62704" y="17527"/>
                      <a:pt x="63994" y="18647"/>
                      <a:pt x="64261" y="20120"/>
                    </a:cubicBezTo>
                    <a:lnTo>
                      <a:pt x="59269" y="20120"/>
                    </a:lnTo>
                    <a:lnTo>
                      <a:pt x="57978" y="20120"/>
                    </a:lnTo>
                    <a:lnTo>
                      <a:pt x="57978" y="20120"/>
                    </a:lnTo>
                    <a:lnTo>
                      <a:pt x="0" y="20066"/>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27"/>
              <p:cNvSpPr/>
              <p:nvPr/>
            </p:nvSpPr>
            <p:spPr>
              <a:xfrm>
                <a:off x="-12" y="4217723"/>
                <a:ext cx="3121424" cy="889378"/>
              </a:xfrm>
              <a:custGeom>
                <a:rect b="b" l="l" r="r" t="t"/>
                <a:pathLst>
                  <a:path extrusionOk="0" h="17784" w="62416">
                    <a:moveTo>
                      <a:pt x="62415" y="17784"/>
                    </a:moveTo>
                    <a:lnTo>
                      <a:pt x="57978" y="17784"/>
                    </a:lnTo>
                    <a:lnTo>
                      <a:pt x="57978" y="17784"/>
                    </a:lnTo>
                    <a:lnTo>
                      <a:pt x="0" y="17730"/>
                    </a:lnTo>
                    <a:lnTo>
                      <a:pt x="0" y="1"/>
                    </a:lnTo>
                    <a:cubicBezTo>
                      <a:pt x="715" y="406"/>
                      <a:pt x="1184" y="1185"/>
                      <a:pt x="1163" y="2060"/>
                    </a:cubicBezTo>
                    <a:cubicBezTo>
                      <a:pt x="1152" y="2220"/>
                      <a:pt x="1141" y="2380"/>
                      <a:pt x="1099" y="2529"/>
                    </a:cubicBezTo>
                    <a:cubicBezTo>
                      <a:pt x="1419" y="2679"/>
                      <a:pt x="1643" y="3009"/>
                      <a:pt x="1632" y="3383"/>
                    </a:cubicBezTo>
                    <a:cubicBezTo>
                      <a:pt x="1632" y="3415"/>
                      <a:pt x="1632" y="3447"/>
                      <a:pt x="1621" y="3479"/>
                    </a:cubicBezTo>
                    <a:cubicBezTo>
                      <a:pt x="2091" y="3393"/>
                      <a:pt x="2571" y="3351"/>
                      <a:pt x="3062" y="3361"/>
                    </a:cubicBezTo>
                    <a:cubicBezTo>
                      <a:pt x="3232" y="3361"/>
                      <a:pt x="3403" y="3372"/>
                      <a:pt x="3574" y="3393"/>
                    </a:cubicBezTo>
                    <a:cubicBezTo>
                      <a:pt x="3691" y="3020"/>
                      <a:pt x="4043" y="2753"/>
                      <a:pt x="4459" y="2764"/>
                    </a:cubicBezTo>
                    <a:cubicBezTo>
                      <a:pt x="4950" y="2775"/>
                      <a:pt x="5344" y="3169"/>
                      <a:pt x="5344" y="3660"/>
                    </a:cubicBezTo>
                    <a:cubicBezTo>
                      <a:pt x="5430" y="3649"/>
                      <a:pt x="5526" y="3649"/>
                      <a:pt x="5611" y="3649"/>
                    </a:cubicBezTo>
                    <a:cubicBezTo>
                      <a:pt x="5942" y="3660"/>
                      <a:pt x="6262" y="3735"/>
                      <a:pt x="6539" y="3873"/>
                    </a:cubicBezTo>
                    <a:cubicBezTo>
                      <a:pt x="6689" y="3543"/>
                      <a:pt x="7019" y="3319"/>
                      <a:pt x="7393" y="3329"/>
                    </a:cubicBezTo>
                    <a:cubicBezTo>
                      <a:pt x="7649" y="3340"/>
                      <a:pt x="7883" y="3447"/>
                      <a:pt x="8043" y="3617"/>
                    </a:cubicBezTo>
                    <a:cubicBezTo>
                      <a:pt x="8491" y="2903"/>
                      <a:pt x="9302" y="2433"/>
                      <a:pt x="10219" y="2454"/>
                    </a:cubicBezTo>
                    <a:cubicBezTo>
                      <a:pt x="11446" y="2487"/>
                      <a:pt x="12449" y="3393"/>
                      <a:pt x="12630" y="4567"/>
                    </a:cubicBezTo>
                    <a:cubicBezTo>
                      <a:pt x="12790" y="4460"/>
                      <a:pt x="12982" y="4396"/>
                      <a:pt x="13185" y="4407"/>
                    </a:cubicBezTo>
                    <a:cubicBezTo>
                      <a:pt x="13686" y="4417"/>
                      <a:pt x="14081" y="4833"/>
                      <a:pt x="14070" y="5335"/>
                    </a:cubicBezTo>
                    <a:cubicBezTo>
                      <a:pt x="14060" y="5580"/>
                      <a:pt x="13964" y="5793"/>
                      <a:pt x="13804" y="5953"/>
                    </a:cubicBezTo>
                    <a:cubicBezTo>
                      <a:pt x="14305" y="6007"/>
                      <a:pt x="14764" y="6199"/>
                      <a:pt x="15137" y="6497"/>
                    </a:cubicBezTo>
                    <a:cubicBezTo>
                      <a:pt x="15276" y="6412"/>
                      <a:pt x="15447" y="6369"/>
                      <a:pt x="15617" y="6380"/>
                    </a:cubicBezTo>
                    <a:cubicBezTo>
                      <a:pt x="16119" y="6391"/>
                      <a:pt x="16513" y="6807"/>
                      <a:pt x="16503" y="7308"/>
                    </a:cubicBezTo>
                    <a:cubicBezTo>
                      <a:pt x="16503" y="7479"/>
                      <a:pt x="16449" y="7639"/>
                      <a:pt x="16364" y="7767"/>
                    </a:cubicBezTo>
                    <a:cubicBezTo>
                      <a:pt x="17057" y="8044"/>
                      <a:pt x="17601" y="8620"/>
                      <a:pt x="17825" y="9335"/>
                    </a:cubicBezTo>
                    <a:cubicBezTo>
                      <a:pt x="17964" y="9271"/>
                      <a:pt x="18124" y="9228"/>
                      <a:pt x="18284" y="9228"/>
                    </a:cubicBezTo>
                    <a:cubicBezTo>
                      <a:pt x="18785" y="9239"/>
                      <a:pt x="19180" y="9655"/>
                      <a:pt x="19169" y="10167"/>
                    </a:cubicBezTo>
                    <a:cubicBezTo>
                      <a:pt x="19169" y="10284"/>
                      <a:pt x="19137" y="10412"/>
                      <a:pt x="19095" y="10519"/>
                    </a:cubicBezTo>
                    <a:cubicBezTo>
                      <a:pt x="19169" y="10508"/>
                      <a:pt x="19244" y="10508"/>
                      <a:pt x="19330" y="10508"/>
                    </a:cubicBezTo>
                    <a:cubicBezTo>
                      <a:pt x="20514" y="10540"/>
                      <a:pt x="21495" y="11394"/>
                      <a:pt x="21730" y="12514"/>
                    </a:cubicBezTo>
                    <a:cubicBezTo>
                      <a:pt x="21772" y="12503"/>
                      <a:pt x="21815" y="12503"/>
                      <a:pt x="21868" y="12503"/>
                    </a:cubicBezTo>
                    <a:cubicBezTo>
                      <a:pt x="22018" y="12503"/>
                      <a:pt x="22167" y="12535"/>
                      <a:pt x="22295" y="12589"/>
                    </a:cubicBezTo>
                    <a:cubicBezTo>
                      <a:pt x="22466" y="12386"/>
                      <a:pt x="22732" y="12258"/>
                      <a:pt x="23020" y="12258"/>
                    </a:cubicBezTo>
                    <a:cubicBezTo>
                      <a:pt x="23127" y="12258"/>
                      <a:pt x="23234" y="12279"/>
                      <a:pt x="23330" y="12322"/>
                    </a:cubicBezTo>
                    <a:cubicBezTo>
                      <a:pt x="23970" y="11127"/>
                      <a:pt x="25239" y="10327"/>
                      <a:pt x="26679" y="10370"/>
                    </a:cubicBezTo>
                    <a:cubicBezTo>
                      <a:pt x="27938" y="10391"/>
                      <a:pt x="29026" y="11042"/>
                      <a:pt x="29677" y="12013"/>
                    </a:cubicBezTo>
                    <a:cubicBezTo>
                      <a:pt x="30114" y="11682"/>
                      <a:pt x="30658" y="11490"/>
                      <a:pt x="31245" y="11500"/>
                    </a:cubicBezTo>
                    <a:cubicBezTo>
                      <a:pt x="31864" y="11522"/>
                      <a:pt x="32429" y="11757"/>
                      <a:pt x="32856" y="12141"/>
                    </a:cubicBezTo>
                    <a:cubicBezTo>
                      <a:pt x="33165" y="12013"/>
                      <a:pt x="33517" y="11938"/>
                      <a:pt x="33880" y="11949"/>
                    </a:cubicBezTo>
                    <a:cubicBezTo>
                      <a:pt x="34093" y="11949"/>
                      <a:pt x="34307" y="11981"/>
                      <a:pt x="34499" y="12045"/>
                    </a:cubicBezTo>
                    <a:cubicBezTo>
                      <a:pt x="34499" y="12002"/>
                      <a:pt x="34499" y="11959"/>
                      <a:pt x="34499" y="11917"/>
                    </a:cubicBezTo>
                    <a:cubicBezTo>
                      <a:pt x="34531" y="10530"/>
                      <a:pt x="35683" y="9442"/>
                      <a:pt x="37059" y="9474"/>
                    </a:cubicBezTo>
                    <a:cubicBezTo>
                      <a:pt x="37336" y="9474"/>
                      <a:pt x="37592" y="9527"/>
                      <a:pt x="37838" y="9612"/>
                    </a:cubicBezTo>
                    <a:cubicBezTo>
                      <a:pt x="38947" y="7372"/>
                      <a:pt x="41283" y="5857"/>
                      <a:pt x="43950" y="5921"/>
                    </a:cubicBezTo>
                    <a:cubicBezTo>
                      <a:pt x="46958" y="5996"/>
                      <a:pt x="49454" y="8044"/>
                      <a:pt x="50212" y="10807"/>
                    </a:cubicBezTo>
                    <a:cubicBezTo>
                      <a:pt x="51087" y="10978"/>
                      <a:pt x="51780" y="11639"/>
                      <a:pt x="51993" y="12493"/>
                    </a:cubicBezTo>
                    <a:cubicBezTo>
                      <a:pt x="52217" y="12471"/>
                      <a:pt x="52452" y="12461"/>
                      <a:pt x="52676" y="12471"/>
                    </a:cubicBezTo>
                    <a:cubicBezTo>
                      <a:pt x="54660" y="12514"/>
                      <a:pt x="56410" y="13421"/>
                      <a:pt x="57604" y="14818"/>
                    </a:cubicBezTo>
                    <a:cubicBezTo>
                      <a:pt x="57956" y="14605"/>
                      <a:pt x="58373" y="14487"/>
                      <a:pt x="58821" y="14498"/>
                    </a:cubicBezTo>
                    <a:cubicBezTo>
                      <a:pt x="60101" y="14530"/>
                      <a:pt x="61103" y="15586"/>
                      <a:pt x="61082" y="16856"/>
                    </a:cubicBezTo>
                    <a:cubicBezTo>
                      <a:pt x="61071" y="17058"/>
                      <a:pt x="61039" y="17250"/>
                      <a:pt x="60986" y="17442"/>
                    </a:cubicBezTo>
                    <a:cubicBezTo>
                      <a:pt x="61509" y="17442"/>
                      <a:pt x="61989" y="17570"/>
                      <a:pt x="62415" y="1778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27"/>
              <p:cNvSpPr/>
              <p:nvPr/>
            </p:nvSpPr>
            <p:spPr>
              <a:xfrm>
                <a:off x="-12" y="4525584"/>
                <a:ext cx="2798110" cy="581516"/>
              </a:xfrm>
              <a:custGeom>
                <a:rect b="b" l="l" r="r" t="t"/>
                <a:pathLst>
                  <a:path extrusionOk="0" h="11628" w="55951">
                    <a:moveTo>
                      <a:pt x="2891" y="640"/>
                    </a:moveTo>
                    <a:cubicBezTo>
                      <a:pt x="3648" y="640"/>
                      <a:pt x="4363" y="811"/>
                      <a:pt x="5003" y="1110"/>
                    </a:cubicBezTo>
                    <a:cubicBezTo>
                      <a:pt x="5259" y="459"/>
                      <a:pt x="5888" y="0"/>
                      <a:pt x="6625" y="0"/>
                    </a:cubicBezTo>
                    <a:cubicBezTo>
                      <a:pt x="7382" y="0"/>
                      <a:pt x="8022" y="480"/>
                      <a:pt x="8267" y="1142"/>
                    </a:cubicBezTo>
                    <a:cubicBezTo>
                      <a:pt x="8523" y="982"/>
                      <a:pt x="8833" y="885"/>
                      <a:pt x="9174" y="885"/>
                    </a:cubicBezTo>
                    <a:cubicBezTo>
                      <a:pt x="10134" y="885"/>
                      <a:pt x="10913" y="1664"/>
                      <a:pt x="10913" y="2624"/>
                    </a:cubicBezTo>
                    <a:cubicBezTo>
                      <a:pt x="10913" y="2752"/>
                      <a:pt x="10902" y="2870"/>
                      <a:pt x="10881" y="2987"/>
                    </a:cubicBezTo>
                    <a:cubicBezTo>
                      <a:pt x="11126" y="3094"/>
                      <a:pt x="11297" y="3339"/>
                      <a:pt x="11297" y="3616"/>
                    </a:cubicBezTo>
                    <a:cubicBezTo>
                      <a:pt x="11297" y="3648"/>
                      <a:pt x="11286" y="3670"/>
                      <a:pt x="11286" y="3691"/>
                    </a:cubicBezTo>
                    <a:cubicBezTo>
                      <a:pt x="11638" y="3616"/>
                      <a:pt x="12001" y="3574"/>
                      <a:pt x="12364" y="3574"/>
                    </a:cubicBezTo>
                    <a:cubicBezTo>
                      <a:pt x="12492" y="3574"/>
                      <a:pt x="12630" y="3584"/>
                      <a:pt x="12758" y="3595"/>
                    </a:cubicBezTo>
                    <a:cubicBezTo>
                      <a:pt x="12844" y="3307"/>
                      <a:pt x="13100" y="3104"/>
                      <a:pt x="13409" y="3104"/>
                    </a:cubicBezTo>
                    <a:cubicBezTo>
                      <a:pt x="13782" y="3104"/>
                      <a:pt x="14081" y="3392"/>
                      <a:pt x="14102" y="3766"/>
                    </a:cubicBezTo>
                    <a:cubicBezTo>
                      <a:pt x="14166" y="3755"/>
                      <a:pt x="14230" y="3755"/>
                      <a:pt x="14294" y="3755"/>
                    </a:cubicBezTo>
                    <a:cubicBezTo>
                      <a:pt x="14550" y="3755"/>
                      <a:pt x="14785" y="3808"/>
                      <a:pt x="15009" y="3904"/>
                    </a:cubicBezTo>
                    <a:cubicBezTo>
                      <a:pt x="15105" y="3659"/>
                      <a:pt x="15351" y="3478"/>
                      <a:pt x="15639" y="3478"/>
                    </a:cubicBezTo>
                    <a:cubicBezTo>
                      <a:pt x="15831" y="3478"/>
                      <a:pt x="16001" y="3563"/>
                      <a:pt x="16129" y="3691"/>
                    </a:cubicBezTo>
                    <a:cubicBezTo>
                      <a:pt x="16460" y="3136"/>
                      <a:pt x="17068" y="2774"/>
                      <a:pt x="17751" y="2774"/>
                    </a:cubicBezTo>
                    <a:cubicBezTo>
                      <a:pt x="18679" y="2774"/>
                      <a:pt x="19458" y="3446"/>
                      <a:pt x="19607" y="4331"/>
                    </a:cubicBezTo>
                    <a:cubicBezTo>
                      <a:pt x="19724" y="4246"/>
                      <a:pt x="19863" y="4192"/>
                      <a:pt x="20023" y="4192"/>
                    </a:cubicBezTo>
                    <a:cubicBezTo>
                      <a:pt x="20396" y="4192"/>
                      <a:pt x="20706" y="4502"/>
                      <a:pt x="20706" y="4875"/>
                    </a:cubicBezTo>
                    <a:cubicBezTo>
                      <a:pt x="20706" y="5067"/>
                      <a:pt x="20631" y="5227"/>
                      <a:pt x="20514" y="5355"/>
                    </a:cubicBezTo>
                    <a:cubicBezTo>
                      <a:pt x="20898" y="5376"/>
                      <a:pt x="21250" y="5515"/>
                      <a:pt x="21527" y="5739"/>
                    </a:cubicBezTo>
                    <a:cubicBezTo>
                      <a:pt x="21634" y="5675"/>
                      <a:pt x="21762" y="5633"/>
                      <a:pt x="21890" y="5633"/>
                    </a:cubicBezTo>
                    <a:cubicBezTo>
                      <a:pt x="22274" y="5633"/>
                      <a:pt x="22583" y="5942"/>
                      <a:pt x="22583" y="6326"/>
                    </a:cubicBezTo>
                    <a:cubicBezTo>
                      <a:pt x="22583" y="6454"/>
                      <a:pt x="22540" y="6571"/>
                      <a:pt x="22476" y="6678"/>
                    </a:cubicBezTo>
                    <a:cubicBezTo>
                      <a:pt x="23010" y="6870"/>
                      <a:pt x="23426" y="7297"/>
                      <a:pt x="23618" y="7830"/>
                    </a:cubicBezTo>
                    <a:cubicBezTo>
                      <a:pt x="23714" y="7777"/>
                      <a:pt x="23831" y="7745"/>
                      <a:pt x="23949" y="7745"/>
                    </a:cubicBezTo>
                    <a:cubicBezTo>
                      <a:pt x="24333" y="7745"/>
                      <a:pt x="24642" y="8054"/>
                      <a:pt x="24642" y="8427"/>
                    </a:cubicBezTo>
                    <a:cubicBezTo>
                      <a:pt x="24642" y="8523"/>
                      <a:pt x="24621" y="8619"/>
                      <a:pt x="24589" y="8705"/>
                    </a:cubicBezTo>
                    <a:cubicBezTo>
                      <a:pt x="24642" y="8694"/>
                      <a:pt x="24706" y="8694"/>
                      <a:pt x="24759" y="8694"/>
                    </a:cubicBezTo>
                    <a:cubicBezTo>
                      <a:pt x="25805" y="8694"/>
                      <a:pt x="26658" y="9537"/>
                      <a:pt x="26658" y="10582"/>
                    </a:cubicBezTo>
                    <a:cubicBezTo>
                      <a:pt x="26658" y="10721"/>
                      <a:pt x="26637" y="10860"/>
                      <a:pt x="26605" y="10998"/>
                    </a:cubicBezTo>
                    <a:cubicBezTo>
                      <a:pt x="26701" y="10924"/>
                      <a:pt x="26807" y="10860"/>
                      <a:pt x="26914" y="10806"/>
                    </a:cubicBezTo>
                    <a:cubicBezTo>
                      <a:pt x="26893" y="10753"/>
                      <a:pt x="26893" y="10700"/>
                      <a:pt x="26893" y="10636"/>
                    </a:cubicBezTo>
                    <a:cubicBezTo>
                      <a:pt x="26893" y="10252"/>
                      <a:pt x="27202" y="9953"/>
                      <a:pt x="27575" y="9953"/>
                    </a:cubicBezTo>
                    <a:cubicBezTo>
                      <a:pt x="27661" y="9953"/>
                      <a:pt x="27735" y="9963"/>
                      <a:pt x="27810" y="9995"/>
                    </a:cubicBezTo>
                    <a:cubicBezTo>
                      <a:pt x="28269" y="9078"/>
                      <a:pt x="29218" y="8459"/>
                      <a:pt x="30306" y="8459"/>
                    </a:cubicBezTo>
                    <a:cubicBezTo>
                      <a:pt x="31256" y="8459"/>
                      <a:pt x="32088" y="8929"/>
                      <a:pt x="32589" y="9643"/>
                    </a:cubicBezTo>
                    <a:cubicBezTo>
                      <a:pt x="32920" y="9387"/>
                      <a:pt x="33325" y="9238"/>
                      <a:pt x="33773" y="9238"/>
                    </a:cubicBezTo>
                    <a:cubicBezTo>
                      <a:pt x="34243" y="9238"/>
                      <a:pt x="34669" y="9409"/>
                      <a:pt x="35000" y="9686"/>
                    </a:cubicBezTo>
                    <a:cubicBezTo>
                      <a:pt x="35235" y="9579"/>
                      <a:pt x="35491" y="9526"/>
                      <a:pt x="35768" y="9526"/>
                    </a:cubicBezTo>
                    <a:cubicBezTo>
                      <a:pt x="35928" y="9526"/>
                      <a:pt x="36088" y="9547"/>
                      <a:pt x="36237" y="9590"/>
                    </a:cubicBezTo>
                    <a:cubicBezTo>
                      <a:pt x="36237" y="9558"/>
                      <a:pt x="36237" y="9526"/>
                      <a:pt x="36237" y="9494"/>
                    </a:cubicBezTo>
                    <a:cubicBezTo>
                      <a:pt x="36237" y="8449"/>
                      <a:pt x="37080" y="7606"/>
                      <a:pt x="38126" y="7606"/>
                    </a:cubicBezTo>
                    <a:cubicBezTo>
                      <a:pt x="38328" y="7606"/>
                      <a:pt x="38520" y="7638"/>
                      <a:pt x="38712" y="7691"/>
                    </a:cubicBezTo>
                    <a:cubicBezTo>
                      <a:pt x="39512" y="5985"/>
                      <a:pt x="41241" y="4811"/>
                      <a:pt x="43257" y="4811"/>
                    </a:cubicBezTo>
                    <a:cubicBezTo>
                      <a:pt x="45529" y="4811"/>
                      <a:pt x="47449" y="6315"/>
                      <a:pt x="48068" y="8385"/>
                    </a:cubicBezTo>
                    <a:cubicBezTo>
                      <a:pt x="48729" y="8502"/>
                      <a:pt x="49262" y="8982"/>
                      <a:pt x="49444" y="9622"/>
                    </a:cubicBezTo>
                    <a:cubicBezTo>
                      <a:pt x="49615" y="9601"/>
                      <a:pt x="49785" y="9601"/>
                      <a:pt x="49956" y="9601"/>
                    </a:cubicBezTo>
                    <a:cubicBezTo>
                      <a:pt x="51449" y="9601"/>
                      <a:pt x="52783" y="10252"/>
                      <a:pt x="53711" y="11286"/>
                    </a:cubicBezTo>
                    <a:cubicBezTo>
                      <a:pt x="53978" y="11116"/>
                      <a:pt x="54287" y="11020"/>
                      <a:pt x="54628" y="11020"/>
                    </a:cubicBezTo>
                    <a:cubicBezTo>
                      <a:pt x="55151" y="11020"/>
                      <a:pt x="55631" y="11254"/>
                      <a:pt x="55951" y="11628"/>
                    </a:cubicBezTo>
                    <a:lnTo>
                      <a:pt x="0" y="11628"/>
                    </a:lnTo>
                    <a:lnTo>
                      <a:pt x="0" y="1558"/>
                    </a:lnTo>
                    <a:cubicBezTo>
                      <a:pt x="821" y="982"/>
                      <a:pt x="1813" y="640"/>
                      <a:pt x="2891" y="640"/>
                    </a:cubicBezTo>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27"/>
              <p:cNvSpPr/>
              <p:nvPr/>
            </p:nvSpPr>
            <p:spPr>
              <a:xfrm>
                <a:off x="-12" y="4639207"/>
                <a:ext cx="2517503" cy="467894"/>
              </a:xfrm>
              <a:custGeom>
                <a:rect b="b" l="l" r="r" t="t"/>
                <a:pathLst>
                  <a:path extrusionOk="0" h="9356" w="50340">
                    <a:moveTo>
                      <a:pt x="50340" y="9356"/>
                    </a:moveTo>
                    <a:lnTo>
                      <a:pt x="27885" y="9356"/>
                    </a:lnTo>
                    <a:cubicBezTo>
                      <a:pt x="28344" y="8566"/>
                      <a:pt x="29197" y="8033"/>
                      <a:pt x="30178" y="8033"/>
                    </a:cubicBezTo>
                    <a:cubicBezTo>
                      <a:pt x="31074" y="8033"/>
                      <a:pt x="31874" y="8481"/>
                      <a:pt x="32355" y="9174"/>
                    </a:cubicBezTo>
                    <a:cubicBezTo>
                      <a:pt x="32653" y="8929"/>
                      <a:pt x="33048" y="8780"/>
                      <a:pt x="33464" y="8780"/>
                    </a:cubicBezTo>
                    <a:cubicBezTo>
                      <a:pt x="33912" y="8780"/>
                      <a:pt x="34317" y="8940"/>
                      <a:pt x="34627" y="9206"/>
                    </a:cubicBezTo>
                    <a:cubicBezTo>
                      <a:pt x="34851" y="9110"/>
                      <a:pt x="35096" y="9057"/>
                      <a:pt x="35363" y="9057"/>
                    </a:cubicBezTo>
                    <a:cubicBezTo>
                      <a:pt x="35512" y="9057"/>
                      <a:pt x="35661" y="9068"/>
                      <a:pt x="35811" y="9110"/>
                    </a:cubicBezTo>
                    <a:cubicBezTo>
                      <a:pt x="35811" y="9078"/>
                      <a:pt x="35811" y="9046"/>
                      <a:pt x="35811" y="9025"/>
                    </a:cubicBezTo>
                    <a:cubicBezTo>
                      <a:pt x="35811" y="8033"/>
                      <a:pt x="36611" y="7222"/>
                      <a:pt x="37603" y="7222"/>
                    </a:cubicBezTo>
                    <a:cubicBezTo>
                      <a:pt x="37795" y="7222"/>
                      <a:pt x="37987" y="7254"/>
                      <a:pt x="38158" y="7318"/>
                    </a:cubicBezTo>
                    <a:cubicBezTo>
                      <a:pt x="38926" y="5697"/>
                      <a:pt x="40568" y="4566"/>
                      <a:pt x="42478" y="4566"/>
                    </a:cubicBezTo>
                    <a:cubicBezTo>
                      <a:pt x="44633" y="4566"/>
                      <a:pt x="46457" y="6006"/>
                      <a:pt x="47044" y="7969"/>
                    </a:cubicBezTo>
                    <a:cubicBezTo>
                      <a:pt x="47673" y="8076"/>
                      <a:pt x="48185" y="8534"/>
                      <a:pt x="48356" y="9142"/>
                    </a:cubicBezTo>
                    <a:cubicBezTo>
                      <a:pt x="48516" y="9132"/>
                      <a:pt x="48676" y="9121"/>
                      <a:pt x="48846" y="9121"/>
                    </a:cubicBezTo>
                    <a:cubicBezTo>
                      <a:pt x="49369" y="9121"/>
                      <a:pt x="49871" y="9206"/>
                      <a:pt x="50340" y="9356"/>
                    </a:cubicBezTo>
                    <a:close/>
                    <a:moveTo>
                      <a:pt x="11297" y="1355"/>
                    </a:moveTo>
                    <a:cubicBezTo>
                      <a:pt x="11297" y="1376"/>
                      <a:pt x="11286" y="1398"/>
                      <a:pt x="11286" y="1419"/>
                    </a:cubicBezTo>
                    <a:cubicBezTo>
                      <a:pt x="11308" y="1419"/>
                      <a:pt x="11329" y="1408"/>
                      <a:pt x="11340" y="1408"/>
                    </a:cubicBezTo>
                    <a:cubicBezTo>
                      <a:pt x="11596" y="1696"/>
                      <a:pt x="11756" y="2080"/>
                      <a:pt x="11756" y="2496"/>
                    </a:cubicBezTo>
                    <a:cubicBezTo>
                      <a:pt x="11756" y="2614"/>
                      <a:pt x="11745" y="2731"/>
                      <a:pt x="11724" y="2838"/>
                    </a:cubicBezTo>
                    <a:cubicBezTo>
                      <a:pt x="11948" y="2944"/>
                      <a:pt x="12118" y="3168"/>
                      <a:pt x="12118" y="3435"/>
                    </a:cubicBezTo>
                    <a:cubicBezTo>
                      <a:pt x="12118" y="3467"/>
                      <a:pt x="12108" y="3489"/>
                      <a:pt x="12108" y="3510"/>
                    </a:cubicBezTo>
                    <a:cubicBezTo>
                      <a:pt x="12438" y="3435"/>
                      <a:pt x="12780" y="3403"/>
                      <a:pt x="13132" y="3403"/>
                    </a:cubicBezTo>
                    <a:cubicBezTo>
                      <a:pt x="13260" y="3403"/>
                      <a:pt x="13377" y="3403"/>
                      <a:pt x="13505" y="3414"/>
                    </a:cubicBezTo>
                    <a:cubicBezTo>
                      <a:pt x="13580" y="3147"/>
                      <a:pt x="13836" y="2955"/>
                      <a:pt x="14124" y="2955"/>
                    </a:cubicBezTo>
                    <a:cubicBezTo>
                      <a:pt x="14476" y="2955"/>
                      <a:pt x="14764" y="3232"/>
                      <a:pt x="14774" y="3585"/>
                    </a:cubicBezTo>
                    <a:cubicBezTo>
                      <a:pt x="14838" y="3574"/>
                      <a:pt x="14902" y="3563"/>
                      <a:pt x="14966" y="3563"/>
                    </a:cubicBezTo>
                    <a:cubicBezTo>
                      <a:pt x="15212" y="3563"/>
                      <a:pt x="15436" y="3617"/>
                      <a:pt x="15639" y="3713"/>
                    </a:cubicBezTo>
                    <a:cubicBezTo>
                      <a:pt x="15735" y="3478"/>
                      <a:pt x="15969" y="3307"/>
                      <a:pt x="16247" y="3307"/>
                    </a:cubicBezTo>
                    <a:cubicBezTo>
                      <a:pt x="16428" y="3307"/>
                      <a:pt x="16588" y="3382"/>
                      <a:pt x="16705" y="3510"/>
                    </a:cubicBezTo>
                    <a:cubicBezTo>
                      <a:pt x="17025" y="2987"/>
                      <a:pt x="17591" y="2635"/>
                      <a:pt x="18252" y="2635"/>
                    </a:cubicBezTo>
                    <a:cubicBezTo>
                      <a:pt x="19137" y="2635"/>
                      <a:pt x="19863" y="3275"/>
                      <a:pt x="20012" y="4118"/>
                    </a:cubicBezTo>
                    <a:cubicBezTo>
                      <a:pt x="20130" y="4033"/>
                      <a:pt x="20258" y="3990"/>
                      <a:pt x="20407" y="3990"/>
                    </a:cubicBezTo>
                    <a:cubicBezTo>
                      <a:pt x="20770" y="3990"/>
                      <a:pt x="21058" y="4278"/>
                      <a:pt x="21058" y="4641"/>
                    </a:cubicBezTo>
                    <a:cubicBezTo>
                      <a:pt x="21058" y="4811"/>
                      <a:pt x="20994" y="4971"/>
                      <a:pt x="20876" y="5089"/>
                    </a:cubicBezTo>
                    <a:cubicBezTo>
                      <a:pt x="21239" y="5110"/>
                      <a:pt x="21570" y="5249"/>
                      <a:pt x="21836" y="5451"/>
                    </a:cubicBezTo>
                    <a:cubicBezTo>
                      <a:pt x="21943" y="5398"/>
                      <a:pt x="22060" y="5355"/>
                      <a:pt x="22178" y="5355"/>
                    </a:cubicBezTo>
                    <a:cubicBezTo>
                      <a:pt x="22540" y="5355"/>
                      <a:pt x="22839" y="5654"/>
                      <a:pt x="22839" y="6006"/>
                    </a:cubicBezTo>
                    <a:cubicBezTo>
                      <a:pt x="22839" y="6134"/>
                      <a:pt x="22796" y="6251"/>
                      <a:pt x="22743" y="6347"/>
                    </a:cubicBezTo>
                    <a:cubicBezTo>
                      <a:pt x="23244" y="6529"/>
                      <a:pt x="23639" y="6934"/>
                      <a:pt x="23821" y="7446"/>
                    </a:cubicBezTo>
                    <a:cubicBezTo>
                      <a:pt x="23917" y="7393"/>
                      <a:pt x="24023" y="7361"/>
                      <a:pt x="24141" y="7361"/>
                    </a:cubicBezTo>
                    <a:cubicBezTo>
                      <a:pt x="24503" y="7361"/>
                      <a:pt x="24791" y="7649"/>
                      <a:pt x="24791" y="8012"/>
                    </a:cubicBezTo>
                    <a:cubicBezTo>
                      <a:pt x="24791" y="8108"/>
                      <a:pt x="24770" y="8193"/>
                      <a:pt x="24738" y="8268"/>
                    </a:cubicBezTo>
                    <a:cubicBezTo>
                      <a:pt x="24802" y="8268"/>
                      <a:pt x="24855" y="8257"/>
                      <a:pt x="24909" y="8257"/>
                    </a:cubicBezTo>
                    <a:cubicBezTo>
                      <a:pt x="25655" y="8257"/>
                      <a:pt x="26295" y="8716"/>
                      <a:pt x="26562" y="9356"/>
                    </a:cubicBezTo>
                    <a:lnTo>
                      <a:pt x="0" y="9356"/>
                    </a:lnTo>
                    <a:lnTo>
                      <a:pt x="0" y="1910"/>
                    </a:lnTo>
                    <a:cubicBezTo>
                      <a:pt x="1717" y="939"/>
                      <a:pt x="4374" y="235"/>
                      <a:pt x="6144" y="1056"/>
                    </a:cubicBezTo>
                    <a:cubicBezTo>
                      <a:pt x="6379" y="438"/>
                      <a:pt x="6977" y="0"/>
                      <a:pt x="7681" y="0"/>
                    </a:cubicBezTo>
                    <a:cubicBezTo>
                      <a:pt x="8395" y="0"/>
                      <a:pt x="9003" y="459"/>
                      <a:pt x="9238" y="1088"/>
                    </a:cubicBezTo>
                    <a:cubicBezTo>
                      <a:pt x="9483" y="939"/>
                      <a:pt x="9782" y="843"/>
                      <a:pt x="10102" y="843"/>
                    </a:cubicBezTo>
                    <a:cubicBezTo>
                      <a:pt x="10571" y="843"/>
                      <a:pt x="10988" y="1046"/>
                      <a:pt x="11297" y="1355"/>
                    </a:cubicBezTo>
                    <a:lnTo>
                      <a:pt x="11297" y="1355"/>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 name="Google Shape;1160;p27"/>
            <p:cNvGrpSpPr/>
            <p:nvPr/>
          </p:nvGrpSpPr>
          <p:grpSpPr>
            <a:xfrm>
              <a:off x="121030" y="3739530"/>
              <a:ext cx="410579" cy="729341"/>
              <a:chOff x="-120637" y="2243125"/>
              <a:chExt cx="277025" cy="492100"/>
            </a:xfrm>
          </p:grpSpPr>
          <p:sp>
            <p:nvSpPr>
              <p:cNvPr id="1161" name="Google Shape;1161;p27"/>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27"/>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27"/>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7"/>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27"/>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27"/>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0" name="Shape 2010"/>
        <p:cNvGrpSpPr/>
        <p:nvPr/>
      </p:nvGrpSpPr>
      <p:grpSpPr>
        <a:xfrm>
          <a:off x="0" y="0"/>
          <a:ext cx="0" cy="0"/>
          <a:chOff x="0" y="0"/>
          <a:chExt cx="0" cy="0"/>
        </a:xfrm>
      </p:grpSpPr>
      <p:sp>
        <p:nvSpPr>
          <p:cNvPr id="2011" name="Google Shape;2011;p36"/>
          <p:cNvSpPr txBox="1"/>
          <p:nvPr>
            <p:ph type="title"/>
          </p:nvPr>
        </p:nvSpPr>
        <p:spPr>
          <a:xfrm>
            <a:off x="2480675" y="1179850"/>
            <a:ext cx="4182600" cy="200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a:t>
            </a:r>
            <a:r>
              <a:rPr lang="en"/>
              <a:t> Words</a:t>
            </a:r>
            <a:endParaRPr/>
          </a:p>
        </p:txBody>
      </p:sp>
      <p:grpSp>
        <p:nvGrpSpPr>
          <p:cNvPr id="2012" name="Google Shape;2012;p36"/>
          <p:cNvGrpSpPr/>
          <p:nvPr/>
        </p:nvGrpSpPr>
        <p:grpSpPr>
          <a:xfrm>
            <a:off x="131200" y="267329"/>
            <a:ext cx="1164056" cy="188782"/>
            <a:chOff x="490250" y="465854"/>
            <a:chExt cx="1164056" cy="188782"/>
          </a:xfrm>
        </p:grpSpPr>
        <p:sp>
          <p:nvSpPr>
            <p:cNvPr id="2013" name="Google Shape;2013;p3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 name="Google Shape;2015;p36"/>
          <p:cNvGrpSpPr/>
          <p:nvPr/>
        </p:nvGrpSpPr>
        <p:grpSpPr>
          <a:xfrm>
            <a:off x="7985355" y="1354029"/>
            <a:ext cx="890852" cy="144475"/>
            <a:chOff x="490250" y="465854"/>
            <a:chExt cx="1164056" cy="188782"/>
          </a:xfrm>
        </p:grpSpPr>
        <p:sp>
          <p:nvSpPr>
            <p:cNvPr id="2016" name="Google Shape;2016;p3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 name="Google Shape;2018;p36"/>
          <p:cNvGrpSpPr/>
          <p:nvPr/>
        </p:nvGrpSpPr>
        <p:grpSpPr>
          <a:xfrm>
            <a:off x="2017292" y="3063199"/>
            <a:ext cx="751514" cy="121859"/>
            <a:chOff x="490250" y="465854"/>
            <a:chExt cx="1164056" cy="188782"/>
          </a:xfrm>
        </p:grpSpPr>
        <p:sp>
          <p:nvSpPr>
            <p:cNvPr id="2019" name="Google Shape;2019;p3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36"/>
          <p:cNvGrpSpPr/>
          <p:nvPr/>
        </p:nvGrpSpPr>
        <p:grpSpPr>
          <a:xfrm>
            <a:off x="6734613" y="3659127"/>
            <a:ext cx="358878" cy="58202"/>
            <a:chOff x="490250" y="465854"/>
            <a:chExt cx="1164056" cy="188782"/>
          </a:xfrm>
        </p:grpSpPr>
        <p:sp>
          <p:nvSpPr>
            <p:cNvPr id="2022" name="Google Shape;2022;p3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027" name="Shape 2027"/>
        <p:cNvGrpSpPr/>
        <p:nvPr/>
      </p:nvGrpSpPr>
      <p:grpSpPr>
        <a:xfrm>
          <a:off x="0" y="0"/>
          <a:ext cx="0" cy="0"/>
          <a:chOff x="0" y="0"/>
          <a:chExt cx="0" cy="0"/>
        </a:xfrm>
      </p:grpSpPr>
      <p:pic>
        <p:nvPicPr>
          <p:cNvPr id="2028" name="Google Shape;2028;p37"/>
          <p:cNvPicPr preferRelativeResize="0"/>
          <p:nvPr>
            <p:ph idx="2" type="pic"/>
          </p:nvPr>
        </p:nvPicPr>
        <p:blipFill rotWithShape="1">
          <a:blip r:embed="rId3">
            <a:alphaModFix/>
          </a:blip>
          <a:srcRect b="0" l="0" r="0" t="0"/>
          <a:stretch/>
        </p:blipFill>
        <p:spPr>
          <a:xfrm>
            <a:off x="0" y="0"/>
            <a:ext cx="9144000" cy="5143500"/>
          </a:xfrm>
          <a:prstGeom prst="rect">
            <a:avLst/>
          </a:prstGeom>
        </p:spPr>
      </p:pic>
      <p:sp>
        <p:nvSpPr>
          <p:cNvPr id="2029" name="Google Shape;2029;p37"/>
          <p:cNvSpPr txBox="1"/>
          <p:nvPr>
            <p:ph type="title"/>
          </p:nvPr>
        </p:nvSpPr>
        <p:spPr>
          <a:xfrm>
            <a:off x="713225" y="4058400"/>
            <a:ext cx="7717500" cy="545700"/>
          </a:xfrm>
          <a:prstGeom prst="rect">
            <a:avLst/>
          </a:prstGeom>
          <a:solidFill>
            <a:schemeClr val="lt1"/>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A picture is worth a thousand words</a:t>
            </a:r>
            <a:endParaRPr>
              <a:solidFill>
                <a:schemeClr val="dk1"/>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3" name="Shape 2033"/>
        <p:cNvGrpSpPr/>
        <p:nvPr/>
      </p:nvGrpSpPr>
      <p:grpSpPr>
        <a:xfrm>
          <a:off x="0" y="0"/>
          <a:ext cx="0" cy="0"/>
          <a:chOff x="0" y="0"/>
          <a:chExt cx="0" cy="0"/>
        </a:xfrm>
      </p:grpSpPr>
      <p:sp>
        <p:nvSpPr>
          <p:cNvPr id="2034" name="Google Shape;2034;p38"/>
          <p:cNvSpPr txBox="1"/>
          <p:nvPr>
            <p:ph type="title"/>
          </p:nvPr>
        </p:nvSpPr>
        <p:spPr>
          <a:xfrm>
            <a:off x="817075" y="1812900"/>
            <a:ext cx="3612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Product demo</a:t>
            </a:r>
            <a:endParaRPr/>
          </a:p>
        </p:txBody>
      </p:sp>
      <p:sp>
        <p:nvSpPr>
          <p:cNvPr id="2035" name="Google Shape;2035;p38"/>
          <p:cNvSpPr txBox="1"/>
          <p:nvPr>
            <p:ph idx="1" type="subTitle"/>
          </p:nvPr>
        </p:nvSpPr>
        <p:spPr>
          <a:xfrm>
            <a:off x="817075" y="2538000"/>
            <a:ext cx="3612000" cy="79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a:t>
            </a:r>
            <a:r>
              <a:rPr lang="en"/>
              <a:t> can replace the image on the screen with your own work. Just right-click on it and select “Replace image”</a:t>
            </a:r>
            <a:endParaRPr/>
          </a:p>
        </p:txBody>
      </p:sp>
      <p:grpSp>
        <p:nvGrpSpPr>
          <p:cNvPr id="2036" name="Google Shape;2036;p38"/>
          <p:cNvGrpSpPr/>
          <p:nvPr/>
        </p:nvGrpSpPr>
        <p:grpSpPr>
          <a:xfrm>
            <a:off x="5156914" y="1419228"/>
            <a:ext cx="3169971" cy="2305045"/>
            <a:chOff x="331763" y="414153"/>
            <a:chExt cx="6903246" cy="5019697"/>
          </a:xfrm>
        </p:grpSpPr>
        <p:sp>
          <p:nvSpPr>
            <p:cNvPr id="2037" name="Google Shape;2037;p38"/>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8"/>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8"/>
            <p:cNvSpPr/>
            <p:nvPr/>
          </p:nvSpPr>
          <p:spPr>
            <a:xfrm>
              <a:off x="547300" y="600323"/>
              <a:ext cx="6472159" cy="3981525"/>
            </a:xfrm>
            <a:custGeom>
              <a:rect b="b" l="l" r="r" t="t"/>
              <a:pathLst>
                <a:path extrusionOk="0" h="165707" w="232665">
                  <a:moveTo>
                    <a:pt x="1" y="1"/>
                  </a:moveTo>
                  <a:lnTo>
                    <a:pt x="1" y="24307"/>
                  </a:lnTo>
                  <a:lnTo>
                    <a:pt x="1" y="165707"/>
                  </a:lnTo>
                  <a:lnTo>
                    <a:pt x="232665" y="165707"/>
                  </a:lnTo>
                  <a:lnTo>
                    <a:pt x="232665" y="121532"/>
                  </a:lnTo>
                  <a:lnTo>
                    <a:pt x="23266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8"/>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041" name="Google Shape;2041;p38"/>
          <p:cNvPicPr preferRelativeResize="0"/>
          <p:nvPr/>
        </p:nvPicPr>
        <p:blipFill rotWithShape="1">
          <a:blip r:embed="rId3">
            <a:alphaModFix/>
          </a:blip>
          <a:srcRect b="0" l="3891" r="3882" t="0"/>
          <a:stretch/>
        </p:blipFill>
        <p:spPr>
          <a:xfrm>
            <a:off x="5241809" y="1504389"/>
            <a:ext cx="3000211" cy="1829895"/>
          </a:xfrm>
          <a:prstGeom prst="rect">
            <a:avLst/>
          </a:prstGeom>
          <a:noFill/>
          <a:ln>
            <a:noFill/>
          </a:ln>
        </p:spPr>
      </p:pic>
      <p:grpSp>
        <p:nvGrpSpPr>
          <p:cNvPr id="2042" name="Google Shape;2042;p38"/>
          <p:cNvGrpSpPr/>
          <p:nvPr/>
        </p:nvGrpSpPr>
        <p:grpSpPr>
          <a:xfrm>
            <a:off x="-66873" y="3594179"/>
            <a:ext cx="9313151" cy="1729659"/>
            <a:chOff x="-66873" y="3594179"/>
            <a:chExt cx="9313151" cy="1729659"/>
          </a:xfrm>
        </p:grpSpPr>
        <p:grpSp>
          <p:nvGrpSpPr>
            <p:cNvPr id="2043" name="Google Shape;2043;p38"/>
            <p:cNvGrpSpPr/>
            <p:nvPr/>
          </p:nvGrpSpPr>
          <p:grpSpPr>
            <a:xfrm>
              <a:off x="221017" y="3784774"/>
              <a:ext cx="8919552" cy="1539064"/>
              <a:chOff x="221017" y="3784774"/>
              <a:chExt cx="8919552" cy="1539064"/>
            </a:xfrm>
          </p:grpSpPr>
          <p:grpSp>
            <p:nvGrpSpPr>
              <p:cNvPr id="2044" name="Google Shape;2044;p38"/>
              <p:cNvGrpSpPr/>
              <p:nvPr/>
            </p:nvGrpSpPr>
            <p:grpSpPr>
              <a:xfrm>
                <a:off x="221017" y="3894774"/>
                <a:ext cx="2954502" cy="1429064"/>
                <a:chOff x="917238" y="1394150"/>
                <a:chExt cx="2222600" cy="1075050"/>
              </a:xfrm>
            </p:grpSpPr>
            <p:sp>
              <p:nvSpPr>
                <p:cNvPr id="2045" name="Google Shape;2045;p38"/>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8"/>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8"/>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8"/>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 name="Google Shape;2049;p38"/>
              <p:cNvGrpSpPr/>
              <p:nvPr/>
            </p:nvGrpSpPr>
            <p:grpSpPr>
              <a:xfrm>
                <a:off x="6186067" y="3784774"/>
                <a:ext cx="2954502" cy="1429064"/>
                <a:chOff x="917238" y="1394150"/>
                <a:chExt cx="2222600" cy="1075050"/>
              </a:xfrm>
            </p:grpSpPr>
            <p:sp>
              <p:nvSpPr>
                <p:cNvPr id="2050" name="Google Shape;2050;p38"/>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8"/>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8"/>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8"/>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54" name="Google Shape;2054;p38"/>
            <p:cNvGrpSpPr/>
            <p:nvPr/>
          </p:nvGrpSpPr>
          <p:grpSpPr>
            <a:xfrm flipH="1" rot="-319721">
              <a:off x="4891928" y="3792764"/>
              <a:ext cx="4320225" cy="935963"/>
              <a:chOff x="4963752" y="4000536"/>
              <a:chExt cx="2501340" cy="541907"/>
            </a:xfrm>
          </p:grpSpPr>
          <p:sp>
            <p:nvSpPr>
              <p:cNvPr id="2055" name="Google Shape;2055;p38"/>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6" name="Google Shape;2056;p38"/>
              <p:cNvGrpSpPr/>
              <p:nvPr/>
            </p:nvGrpSpPr>
            <p:grpSpPr>
              <a:xfrm rot="-278360">
                <a:off x="6533282" y="4037668"/>
                <a:ext cx="925757" cy="187175"/>
                <a:chOff x="1255200" y="4115196"/>
                <a:chExt cx="828298" cy="167470"/>
              </a:xfrm>
            </p:grpSpPr>
            <p:sp>
              <p:nvSpPr>
                <p:cNvPr id="2057" name="Google Shape;2057;p38"/>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8"/>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8"/>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8"/>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8"/>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8"/>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8"/>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8"/>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8"/>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8"/>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8"/>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8"/>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8"/>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8"/>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8"/>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8"/>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 name="Google Shape;2073;p38"/>
              <p:cNvGrpSpPr/>
              <p:nvPr/>
            </p:nvGrpSpPr>
            <p:grpSpPr>
              <a:xfrm rot="-575426">
                <a:off x="4977464" y="4241675"/>
                <a:ext cx="824216" cy="233743"/>
                <a:chOff x="2436564" y="2774658"/>
                <a:chExt cx="737475" cy="209143"/>
              </a:xfrm>
            </p:grpSpPr>
            <p:sp>
              <p:nvSpPr>
                <p:cNvPr id="2074" name="Google Shape;2074;p38"/>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8"/>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8"/>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8"/>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38"/>
              <p:cNvGrpSpPr/>
              <p:nvPr/>
            </p:nvGrpSpPr>
            <p:grpSpPr>
              <a:xfrm rot="-263875">
                <a:off x="5836717" y="4098665"/>
                <a:ext cx="813287" cy="233323"/>
                <a:chOff x="2447923" y="2707800"/>
                <a:chExt cx="727715" cy="208774"/>
              </a:xfrm>
            </p:grpSpPr>
            <p:sp>
              <p:nvSpPr>
                <p:cNvPr id="2080" name="Google Shape;2080;p38"/>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8"/>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8"/>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8"/>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85" name="Google Shape;2085;p38"/>
            <p:cNvGrpSpPr/>
            <p:nvPr/>
          </p:nvGrpSpPr>
          <p:grpSpPr>
            <a:xfrm flipH="1" rot="-319721">
              <a:off x="-32747" y="3801701"/>
              <a:ext cx="4320225" cy="935963"/>
              <a:chOff x="4963752" y="4000536"/>
              <a:chExt cx="2501340" cy="541907"/>
            </a:xfrm>
          </p:grpSpPr>
          <p:sp>
            <p:nvSpPr>
              <p:cNvPr id="2086" name="Google Shape;2086;p38"/>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7" name="Google Shape;2087;p38"/>
              <p:cNvGrpSpPr/>
              <p:nvPr/>
            </p:nvGrpSpPr>
            <p:grpSpPr>
              <a:xfrm rot="-278360">
                <a:off x="6533282" y="4037668"/>
                <a:ext cx="925757" cy="187175"/>
                <a:chOff x="1255200" y="4115196"/>
                <a:chExt cx="828298" cy="167470"/>
              </a:xfrm>
            </p:grpSpPr>
            <p:sp>
              <p:nvSpPr>
                <p:cNvPr id="2088" name="Google Shape;2088;p38"/>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8"/>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8"/>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8"/>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8"/>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8"/>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8"/>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8"/>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8"/>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8"/>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8"/>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8"/>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8"/>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8"/>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8"/>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8"/>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38"/>
              <p:cNvGrpSpPr/>
              <p:nvPr/>
            </p:nvGrpSpPr>
            <p:grpSpPr>
              <a:xfrm rot="-575426">
                <a:off x="4977464" y="4241675"/>
                <a:ext cx="824216" cy="233743"/>
                <a:chOff x="2436564" y="2774658"/>
                <a:chExt cx="737475" cy="209143"/>
              </a:xfrm>
            </p:grpSpPr>
            <p:sp>
              <p:nvSpPr>
                <p:cNvPr id="2105" name="Google Shape;2105;p38"/>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8"/>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8"/>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8"/>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38"/>
              <p:cNvGrpSpPr/>
              <p:nvPr/>
            </p:nvGrpSpPr>
            <p:grpSpPr>
              <a:xfrm rot="-263875">
                <a:off x="5836717" y="4098665"/>
                <a:ext cx="813287" cy="233323"/>
                <a:chOff x="2447923" y="2707800"/>
                <a:chExt cx="727715" cy="208774"/>
              </a:xfrm>
            </p:grpSpPr>
            <p:sp>
              <p:nvSpPr>
                <p:cNvPr id="2111" name="Google Shape;2111;p38"/>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8"/>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8"/>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8"/>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116" name="Google Shape;2116;p38"/>
            <p:cNvSpPr/>
            <p:nvPr/>
          </p:nvSpPr>
          <p:spPr>
            <a:xfrm flipH="1">
              <a:off x="-34852" y="4129451"/>
              <a:ext cx="9204928" cy="965800"/>
            </a:xfrm>
            <a:custGeom>
              <a:rect b="b" l="l" r="r" t="t"/>
              <a:pathLst>
                <a:path extrusionOk="0" h="31922" w="121357">
                  <a:moveTo>
                    <a:pt x="63989" y="0"/>
                  </a:moveTo>
                  <a:cubicBezTo>
                    <a:pt x="43196" y="0"/>
                    <a:pt x="21836" y="754"/>
                    <a:pt x="1" y="2136"/>
                  </a:cubicBezTo>
                  <a:lnTo>
                    <a:pt x="1" y="31922"/>
                  </a:lnTo>
                  <a:lnTo>
                    <a:pt x="121357" y="31922"/>
                  </a:lnTo>
                  <a:lnTo>
                    <a:pt x="121357" y="2127"/>
                  </a:lnTo>
                  <a:cubicBezTo>
                    <a:pt x="102793" y="674"/>
                    <a:pt x="83644" y="0"/>
                    <a:pt x="639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7" name="Google Shape;2117;p38"/>
            <p:cNvGrpSpPr/>
            <p:nvPr/>
          </p:nvGrpSpPr>
          <p:grpSpPr>
            <a:xfrm flipH="1" rot="-375356">
              <a:off x="3386319" y="3999551"/>
              <a:ext cx="4320026" cy="935920"/>
              <a:chOff x="4963752" y="4000536"/>
              <a:chExt cx="2501340" cy="541907"/>
            </a:xfrm>
          </p:grpSpPr>
          <p:sp>
            <p:nvSpPr>
              <p:cNvPr id="2118" name="Google Shape;2118;p38"/>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9" name="Google Shape;2119;p38"/>
              <p:cNvGrpSpPr/>
              <p:nvPr/>
            </p:nvGrpSpPr>
            <p:grpSpPr>
              <a:xfrm rot="-278360">
                <a:off x="6533282" y="4037668"/>
                <a:ext cx="925757" cy="187175"/>
                <a:chOff x="1255200" y="4115196"/>
                <a:chExt cx="828298" cy="167470"/>
              </a:xfrm>
            </p:grpSpPr>
            <p:sp>
              <p:nvSpPr>
                <p:cNvPr id="2120" name="Google Shape;2120;p38"/>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8"/>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8"/>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8"/>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8"/>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8"/>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8"/>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8"/>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8"/>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8"/>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8"/>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8"/>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8"/>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8"/>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8"/>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8"/>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 name="Google Shape;2136;p38"/>
              <p:cNvGrpSpPr/>
              <p:nvPr/>
            </p:nvGrpSpPr>
            <p:grpSpPr>
              <a:xfrm rot="-575426">
                <a:off x="4977464" y="4241675"/>
                <a:ext cx="824216" cy="233743"/>
                <a:chOff x="2436564" y="2774658"/>
                <a:chExt cx="737475" cy="209143"/>
              </a:xfrm>
            </p:grpSpPr>
            <p:sp>
              <p:nvSpPr>
                <p:cNvPr id="2137" name="Google Shape;2137;p38"/>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8"/>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8"/>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8"/>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38"/>
              <p:cNvGrpSpPr/>
              <p:nvPr/>
            </p:nvGrpSpPr>
            <p:grpSpPr>
              <a:xfrm rot="-263875">
                <a:off x="5836717" y="4098665"/>
                <a:ext cx="813287" cy="233323"/>
                <a:chOff x="2447923" y="2707800"/>
                <a:chExt cx="727715" cy="208774"/>
              </a:xfrm>
            </p:grpSpPr>
            <p:sp>
              <p:nvSpPr>
                <p:cNvPr id="2143" name="Google Shape;2143;p38"/>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38"/>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38"/>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8"/>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8"/>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48" name="Google Shape;2148;p38"/>
            <p:cNvGrpSpPr/>
            <p:nvPr/>
          </p:nvGrpSpPr>
          <p:grpSpPr>
            <a:xfrm>
              <a:off x="-34849" y="4206935"/>
              <a:ext cx="9213724" cy="936544"/>
              <a:chOff x="-34849" y="4206935"/>
              <a:chExt cx="9213724" cy="936544"/>
            </a:xfrm>
          </p:grpSpPr>
          <p:sp>
            <p:nvSpPr>
              <p:cNvPr id="2149" name="Google Shape;2149;p38"/>
              <p:cNvSpPr/>
              <p:nvPr/>
            </p:nvSpPr>
            <p:spPr>
              <a:xfrm flipH="1">
                <a:off x="297219" y="4297731"/>
                <a:ext cx="8881656" cy="833949"/>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8"/>
              <p:cNvSpPr/>
              <p:nvPr/>
            </p:nvSpPr>
            <p:spPr>
              <a:xfrm flipH="1">
                <a:off x="-34849" y="4206935"/>
                <a:ext cx="8632792" cy="936544"/>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 name="Google Shape;2151;p38"/>
            <p:cNvGrpSpPr/>
            <p:nvPr/>
          </p:nvGrpSpPr>
          <p:grpSpPr>
            <a:xfrm>
              <a:off x="-34859" y="4341481"/>
              <a:ext cx="2565043" cy="792605"/>
              <a:chOff x="2359925" y="3495825"/>
              <a:chExt cx="1266000" cy="396600"/>
            </a:xfrm>
          </p:grpSpPr>
          <p:sp>
            <p:nvSpPr>
              <p:cNvPr id="2152" name="Google Shape;2152;p38"/>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8"/>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8"/>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8"/>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38"/>
            <p:cNvGrpSpPr/>
            <p:nvPr/>
          </p:nvGrpSpPr>
          <p:grpSpPr>
            <a:xfrm flipH="1">
              <a:off x="7106698" y="4320801"/>
              <a:ext cx="2072179" cy="833966"/>
              <a:chOff x="6881899" y="4233784"/>
              <a:chExt cx="2288184" cy="920899"/>
            </a:xfrm>
          </p:grpSpPr>
          <p:sp>
            <p:nvSpPr>
              <p:cNvPr id="2157" name="Google Shape;2157;p38"/>
              <p:cNvSpPr/>
              <p:nvPr/>
            </p:nvSpPr>
            <p:spPr>
              <a:xfrm>
                <a:off x="6881899" y="4233784"/>
                <a:ext cx="2288184" cy="920899"/>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8"/>
              <p:cNvSpPr/>
              <p:nvPr/>
            </p:nvSpPr>
            <p:spPr>
              <a:xfrm>
                <a:off x="8340588" y="4870738"/>
                <a:ext cx="105000" cy="173372"/>
              </a:xfrm>
              <a:custGeom>
                <a:rect b="b" l="l" r="r" t="t"/>
                <a:pathLst>
                  <a:path extrusionOk="0" h="5467" w="3311">
                    <a:moveTo>
                      <a:pt x="3058" y="1"/>
                    </a:moveTo>
                    <a:cubicBezTo>
                      <a:pt x="1272" y="1593"/>
                      <a:pt x="262" y="3108"/>
                      <a:pt x="0" y="5467"/>
                    </a:cubicBezTo>
                    <a:cubicBezTo>
                      <a:pt x="738" y="2603"/>
                      <a:pt x="3311" y="622"/>
                      <a:pt x="3311" y="622"/>
                    </a:cubicBezTo>
                    <a:lnTo>
                      <a:pt x="3058" y="1"/>
                    </a:lnTo>
                    <a:close/>
                  </a:path>
                </a:pathLst>
              </a:custGeom>
              <a:solidFill>
                <a:srgbClr val="2168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8"/>
              <p:cNvSpPr/>
              <p:nvPr/>
            </p:nvSpPr>
            <p:spPr>
              <a:xfrm>
                <a:off x="7984692" y="4875368"/>
                <a:ext cx="116417" cy="279292"/>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38"/>
              <p:cNvSpPr/>
              <p:nvPr/>
            </p:nvSpPr>
            <p:spPr>
              <a:xfrm>
                <a:off x="7184520" y="4492390"/>
                <a:ext cx="333172" cy="572379"/>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38"/>
              <p:cNvSpPr/>
              <p:nvPr/>
            </p:nvSpPr>
            <p:spPr>
              <a:xfrm>
                <a:off x="6881899" y="4711262"/>
                <a:ext cx="953214" cy="443404"/>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62" name="Google Shape;2162;p38"/>
          <p:cNvGrpSpPr/>
          <p:nvPr/>
        </p:nvGrpSpPr>
        <p:grpSpPr>
          <a:xfrm>
            <a:off x="7985355" y="936392"/>
            <a:ext cx="890852" cy="144475"/>
            <a:chOff x="490250" y="465854"/>
            <a:chExt cx="1164056" cy="188782"/>
          </a:xfrm>
        </p:grpSpPr>
        <p:sp>
          <p:nvSpPr>
            <p:cNvPr id="2163" name="Google Shape;2163;p3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38"/>
          <p:cNvGrpSpPr/>
          <p:nvPr/>
        </p:nvGrpSpPr>
        <p:grpSpPr>
          <a:xfrm>
            <a:off x="1633029" y="181874"/>
            <a:ext cx="751514" cy="121859"/>
            <a:chOff x="490250" y="465854"/>
            <a:chExt cx="1164056" cy="188782"/>
          </a:xfrm>
        </p:grpSpPr>
        <p:sp>
          <p:nvSpPr>
            <p:cNvPr id="2166" name="Google Shape;2166;p3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 name="Google Shape;2168;p38"/>
          <p:cNvGrpSpPr/>
          <p:nvPr/>
        </p:nvGrpSpPr>
        <p:grpSpPr>
          <a:xfrm>
            <a:off x="2909726" y="3666077"/>
            <a:ext cx="358878" cy="58202"/>
            <a:chOff x="490250" y="465854"/>
            <a:chExt cx="1164056" cy="188782"/>
          </a:xfrm>
        </p:grpSpPr>
        <p:sp>
          <p:nvSpPr>
            <p:cNvPr id="2169" name="Google Shape;2169;p3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74" name="Shape 2174"/>
        <p:cNvGrpSpPr/>
        <p:nvPr/>
      </p:nvGrpSpPr>
      <p:grpSpPr>
        <a:xfrm>
          <a:off x="0" y="0"/>
          <a:ext cx="0" cy="0"/>
          <a:chOff x="0" y="0"/>
          <a:chExt cx="0" cy="0"/>
        </a:xfrm>
      </p:grpSpPr>
      <p:sp>
        <p:nvSpPr>
          <p:cNvPr id="2175" name="Google Shape;2175;p39"/>
          <p:cNvSpPr/>
          <p:nvPr/>
        </p:nvSpPr>
        <p:spPr>
          <a:xfrm>
            <a:off x="7430450" y="5025475"/>
            <a:ext cx="687600" cy="528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 name="Google Shape;2176;p39"/>
          <p:cNvGrpSpPr/>
          <p:nvPr/>
        </p:nvGrpSpPr>
        <p:grpSpPr>
          <a:xfrm>
            <a:off x="3373994" y="1463864"/>
            <a:ext cx="5056777" cy="2693930"/>
            <a:chOff x="233350" y="949250"/>
            <a:chExt cx="7137300" cy="3802300"/>
          </a:xfrm>
        </p:grpSpPr>
        <p:sp>
          <p:nvSpPr>
            <p:cNvPr id="2177" name="Google Shape;2177;p39"/>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9"/>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9"/>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9"/>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9"/>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9"/>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9"/>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9"/>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9"/>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9"/>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9"/>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9"/>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9"/>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9"/>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9"/>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9"/>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9"/>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9"/>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9"/>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9"/>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9"/>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9"/>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9"/>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9"/>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9"/>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9"/>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9"/>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9"/>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9"/>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9"/>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9"/>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9"/>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9"/>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9"/>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9"/>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9"/>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9"/>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9"/>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9"/>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39"/>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9"/>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9"/>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9"/>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9"/>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9"/>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9"/>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9"/>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9"/>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9"/>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9"/>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39"/>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8" name="Google Shape;2228;p3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a:p>
        </p:txBody>
      </p:sp>
      <p:sp>
        <p:nvSpPr>
          <p:cNvPr id="2229" name="Google Shape;2229;p39"/>
          <p:cNvSpPr txBox="1"/>
          <p:nvPr/>
        </p:nvSpPr>
        <p:spPr>
          <a:xfrm>
            <a:off x="720000" y="1600802"/>
            <a:ext cx="21795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Inter"/>
                <a:ea typeface="Inter"/>
                <a:cs typeface="Inter"/>
                <a:sym typeface="Inter"/>
              </a:rPr>
              <a:t>Mercury is</a:t>
            </a:r>
            <a:r>
              <a:rPr lang="en">
                <a:solidFill>
                  <a:schemeClr val="dk1"/>
                </a:solidFill>
                <a:latin typeface="Inter"/>
                <a:ea typeface="Inter"/>
                <a:cs typeface="Inter"/>
                <a:sym typeface="Inter"/>
              </a:rPr>
              <a:t> the closest planet to the Sun</a:t>
            </a:r>
            <a:endParaRPr>
              <a:solidFill>
                <a:schemeClr val="dk1"/>
              </a:solidFill>
              <a:latin typeface="Inter"/>
              <a:ea typeface="Inter"/>
              <a:cs typeface="Inter"/>
              <a:sym typeface="Inter"/>
            </a:endParaRPr>
          </a:p>
        </p:txBody>
      </p:sp>
      <p:sp>
        <p:nvSpPr>
          <p:cNvPr id="2230" name="Google Shape;2230;p39"/>
          <p:cNvSpPr txBox="1"/>
          <p:nvPr/>
        </p:nvSpPr>
        <p:spPr>
          <a:xfrm>
            <a:off x="720109" y="1226838"/>
            <a:ext cx="21795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Bitter SemiBold"/>
                <a:ea typeface="Bitter SemiBold"/>
                <a:cs typeface="Bitter SemiBold"/>
                <a:sym typeface="Bitter SemiBold"/>
              </a:rPr>
              <a:t>Mercury</a:t>
            </a:r>
            <a:endParaRPr sz="2000">
              <a:solidFill>
                <a:schemeClr val="dk1"/>
              </a:solidFill>
              <a:latin typeface="Bitter SemiBold"/>
              <a:ea typeface="Bitter SemiBold"/>
              <a:cs typeface="Bitter SemiBold"/>
              <a:sym typeface="Bitter SemiBold"/>
            </a:endParaRPr>
          </a:p>
        </p:txBody>
      </p:sp>
      <p:sp>
        <p:nvSpPr>
          <p:cNvPr id="2231" name="Google Shape;2231;p39"/>
          <p:cNvSpPr txBox="1"/>
          <p:nvPr/>
        </p:nvSpPr>
        <p:spPr>
          <a:xfrm>
            <a:off x="720000" y="3754071"/>
            <a:ext cx="21795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Inter"/>
                <a:ea typeface="Inter"/>
                <a:cs typeface="Inter"/>
                <a:sym typeface="Inter"/>
              </a:rPr>
              <a:t>Venus is the second planet from the Sun</a:t>
            </a:r>
            <a:endParaRPr>
              <a:solidFill>
                <a:schemeClr val="dk1"/>
              </a:solidFill>
              <a:latin typeface="Inter"/>
              <a:ea typeface="Inter"/>
              <a:cs typeface="Inter"/>
              <a:sym typeface="Inter"/>
            </a:endParaRPr>
          </a:p>
        </p:txBody>
      </p:sp>
      <p:sp>
        <p:nvSpPr>
          <p:cNvPr id="2232" name="Google Shape;2232;p39"/>
          <p:cNvSpPr txBox="1"/>
          <p:nvPr/>
        </p:nvSpPr>
        <p:spPr>
          <a:xfrm>
            <a:off x="720109" y="3381385"/>
            <a:ext cx="21795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Bitter SemiBold"/>
                <a:ea typeface="Bitter SemiBold"/>
                <a:cs typeface="Bitter SemiBold"/>
                <a:sym typeface="Bitter SemiBold"/>
              </a:rPr>
              <a:t>Venus</a:t>
            </a:r>
            <a:endParaRPr sz="2000">
              <a:solidFill>
                <a:schemeClr val="dk1"/>
              </a:solidFill>
              <a:latin typeface="Bitter SemiBold"/>
              <a:ea typeface="Bitter SemiBold"/>
              <a:cs typeface="Bitter SemiBold"/>
              <a:sym typeface="Bitter SemiBold"/>
            </a:endParaRPr>
          </a:p>
        </p:txBody>
      </p:sp>
      <p:cxnSp>
        <p:nvCxnSpPr>
          <p:cNvPr id="2233" name="Google Shape;2233;p39"/>
          <p:cNvCxnSpPr>
            <a:stCxn id="2234" idx="2"/>
            <a:endCxn id="2230" idx="3"/>
          </p:cNvCxnSpPr>
          <p:nvPr/>
        </p:nvCxnSpPr>
        <p:spPr>
          <a:xfrm rot="10800000">
            <a:off x="2899504" y="1442250"/>
            <a:ext cx="2553900" cy="1129500"/>
          </a:xfrm>
          <a:prstGeom prst="bentConnector3">
            <a:avLst>
              <a:gd fmla="val 49998" name="adj1"/>
            </a:avLst>
          </a:prstGeom>
          <a:noFill/>
          <a:ln cap="flat" cmpd="sng" w="9525">
            <a:solidFill>
              <a:schemeClr val="dk1"/>
            </a:solidFill>
            <a:prstDash val="solid"/>
            <a:round/>
            <a:headEnd len="med" w="med" type="none"/>
            <a:tailEnd len="med" w="med" type="none"/>
          </a:ln>
        </p:spPr>
      </p:cxnSp>
      <p:cxnSp>
        <p:nvCxnSpPr>
          <p:cNvPr id="2235" name="Google Shape;2235;p39"/>
          <p:cNvCxnSpPr>
            <a:stCxn id="2236" idx="2"/>
            <a:endCxn id="2232" idx="3"/>
          </p:cNvCxnSpPr>
          <p:nvPr/>
        </p:nvCxnSpPr>
        <p:spPr>
          <a:xfrm rot="10800000">
            <a:off x="2899629" y="3597050"/>
            <a:ext cx="1628100" cy="240300"/>
          </a:xfrm>
          <a:prstGeom prst="bentConnector3">
            <a:avLst>
              <a:gd fmla="val 50001" name="adj1"/>
            </a:avLst>
          </a:prstGeom>
          <a:noFill/>
          <a:ln cap="flat" cmpd="sng" w="9525">
            <a:solidFill>
              <a:schemeClr val="dk1"/>
            </a:solidFill>
            <a:prstDash val="solid"/>
            <a:round/>
            <a:headEnd len="med" w="med" type="none"/>
            <a:tailEnd len="med" w="med" type="none"/>
          </a:ln>
        </p:spPr>
      </p:cxnSp>
      <p:sp>
        <p:nvSpPr>
          <p:cNvPr id="2236" name="Google Shape;2236;p39"/>
          <p:cNvSpPr/>
          <p:nvPr/>
        </p:nvSpPr>
        <p:spPr>
          <a:xfrm>
            <a:off x="4527729" y="3755000"/>
            <a:ext cx="164700" cy="164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9"/>
          <p:cNvSpPr/>
          <p:nvPr/>
        </p:nvSpPr>
        <p:spPr>
          <a:xfrm>
            <a:off x="5453404" y="2489400"/>
            <a:ext cx="164700" cy="164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9"/>
          <p:cNvSpPr txBox="1"/>
          <p:nvPr/>
        </p:nvSpPr>
        <p:spPr>
          <a:xfrm>
            <a:off x="720000" y="2692559"/>
            <a:ext cx="2179500" cy="572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Inter"/>
                <a:ea typeface="Inter"/>
                <a:cs typeface="Inter"/>
                <a:sym typeface="Inter"/>
              </a:rPr>
              <a:t>It’s the biggest planet in the Solar System</a:t>
            </a:r>
            <a:endParaRPr>
              <a:solidFill>
                <a:schemeClr val="dk1"/>
              </a:solidFill>
              <a:latin typeface="Inter"/>
              <a:ea typeface="Inter"/>
              <a:cs typeface="Inter"/>
              <a:sym typeface="Inter"/>
            </a:endParaRPr>
          </a:p>
        </p:txBody>
      </p:sp>
      <p:sp>
        <p:nvSpPr>
          <p:cNvPr id="2238" name="Google Shape;2238;p39"/>
          <p:cNvSpPr txBox="1"/>
          <p:nvPr/>
        </p:nvSpPr>
        <p:spPr>
          <a:xfrm>
            <a:off x="720109" y="2310573"/>
            <a:ext cx="21795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000">
                <a:solidFill>
                  <a:schemeClr val="dk1"/>
                </a:solidFill>
                <a:latin typeface="Bitter SemiBold"/>
                <a:ea typeface="Bitter SemiBold"/>
                <a:cs typeface="Bitter SemiBold"/>
                <a:sym typeface="Bitter SemiBold"/>
              </a:rPr>
              <a:t>Jupiter</a:t>
            </a:r>
            <a:endParaRPr sz="2000">
              <a:solidFill>
                <a:schemeClr val="dk1"/>
              </a:solidFill>
              <a:latin typeface="Bitter SemiBold"/>
              <a:ea typeface="Bitter SemiBold"/>
              <a:cs typeface="Bitter SemiBold"/>
              <a:sym typeface="Bitter SemiBold"/>
            </a:endParaRPr>
          </a:p>
        </p:txBody>
      </p:sp>
      <p:cxnSp>
        <p:nvCxnSpPr>
          <p:cNvPr id="2239" name="Google Shape;2239;p39"/>
          <p:cNvCxnSpPr>
            <a:stCxn id="2240" idx="2"/>
            <a:endCxn id="2238" idx="3"/>
          </p:cNvCxnSpPr>
          <p:nvPr/>
        </p:nvCxnSpPr>
        <p:spPr>
          <a:xfrm rot="10800000">
            <a:off x="2899629" y="2526000"/>
            <a:ext cx="1431900" cy="492900"/>
          </a:xfrm>
          <a:prstGeom prst="bentConnector3">
            <a:avLst>
              <a:gd fmla="val 50001" name="adj1"/>
            </a:avLst>
          </a:prstGeom>
          <a:noFill/>
          <a:ln cap="flat" cmpd="sng" w="9525">
            <a:solidFill>
              <a:schemeClr val="dk1"/>
            </a:solidFill>
            <a:prstDash val="solid"/>
            <a:round/>
            <a:headEnd len="med" w="med" type="none"/>
            <a:tailEnd len="med" w="med" type="none"/>
          </a:ln>
        </p:spPr>
      </p:cxnSp>
      <p:sp>
        <p:nvSpPr>
          <p:cNvPr id="2240" name="Google Shape;2240;p39"/>
          <p:cNvSpPr/>
          <p:nvPr/>
        </p:nvSpPr>
        <p:spPr>
          <a:xfrm>
            <a:off x="4331529" y="2936550"/>
            <a:ext cx="164700" cy="1647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9"/>
          <p:cNvSpPr/>
          <p:nvPr/>
        </p:nvSpPr>
        <p:spPr>
          <a:xfrm>
            <a:off x="586250" y="469490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9"/>
          <p:cNvSpPr/>
          <p:nvPr/>
        </p:nvSpPr>
        <p:spPr>
          <a:xfrm flipH="1">
            <a:off x="3092275" y="472675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9"/>
          <p:cNvSpPr/>
          <p:nvPr/>
        </p:nvSpPr>
        <p:spPr>
          <a:xfrm>
            <a:off x="8474275" y="4942278"/>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44" name="Google Shape;2244;p39"/>
          <p:cNvGrpSpPr/>
          <p:nvPr/>
        </p:nvGrpSpPr>
        <p:grpSpPr>
          <a:xfrm>
            <a:off x="7582833" y="4764601"/>
            <a:ext cx="382833" cy="296473"/>
            <a:chOff x="56988" y="3380990"/>
            <a:chExt cx="257038" cy="199056"/>
          </a:xfrm>
        </p:grpSpPr>
        <p:sp>
          <p:nvSpPr>
            <p:cNvPr id="2245" name="Google Shape;2245;p39"/>
            <p:cNvSpPr/>
            <p:nvPr/>
          </p:nvSpPr>
          <p:spPr>
            <a:xfrm>
              <a:off x="56988" y="3446970"/>
              <a:ext cx="155415" cy="133075"/>
            </a:xfrm>
            <a:custGeom>
              <a:rect b="b" l="l" r="r" t="t"/>
              <a:pathLst>
                <a:path extrusionOk="0" h="3461" w="4042">
                  <a:moveTo>
                    <a:pt x="0" y="1"/>
                  </a:moveTo>
                  <a:lnTo>
                    <a:pt x="0" y="3461"/>
                  </a:lnTo>
                  <a:lnTo>
                    <a:pt x="4041" y="3461"/>
                  </a:lnTo>
                  <a:lnTo>
                    <a:pt x="40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9"/>
            <p:cNvSpPr/>
            <p:nvPr/>
          </p:nvSpPr>
          <p:spPr>
            <a:xfrm>
              <a:off x="212364" y="3391103"/>
              <a:ext cx="101662" cy="188943"/>
            </a:xfrm>
            <a:custGeom>
              <a:rect b="b" l="l" r="r" t="t"/>
              <a:pathLst>
                <a:path extrusionOk="0" h="4914" w="2644">
                  <a:moveTo>
                    <a:pt x="1326" y="0"/>
                  </a:moveTo>
                  <a:lnTo>
                    <a:pt x="0" y="1454"/>
                  </a:lnTo>
                  <a:lnTo>
                    <a:pt x="0" y="4914"/>
                  </a:lnTo>
                  <a:lnTo>
                    <a:pt x="2643" y="4914"/>
                  </a:lnTo>
                  <a:lnTo>
                    <a:pt x="2643" y="1454"/>
                  </a:lnTo>
                  <a:lnTo>
                    <a:pt x="1326"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9"/>
            <p:cNvSpPr/>
            <p:nvPr/>
          </p:nvSpPr>
          <p:spPr>
            <a:xfrm>
              <a:off x="56988" y="3391103"/>
              <a:ext cx="206400" cy="55906"/>
            </a:xfrm>
            <a:custGeom>
              <a:rect b="b" l="l" r="r" t="t"/>
              <a:pathLst>
                <a:path extrusionOk="0" h="1454" w="5368">
                  <a:moveTo>
                    <a:pt x="1317" y="0"/>
                  </a:moveTo>
                  <a:lnTo>
                    <a:pt x="0" y="1454"/>
                  </a:lnTo>
                  <a:lnTo>
                    <a:pt x="4041" y="1454"/>
                  </a:lnTo>
                  <a:lnTo>
                    <a:pt x="5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9"/>
            <p:cNvSpPr/>
            <p:nvPr/>
          </p:nvSpPr>
          <p:spPr>
            <a:xfrm>
              <a:off x="275230" y="3464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9"/>
            <p:cNvSpPr/>
            <p:nvPr/>
          </p:nvSpPr>
          <p:spPr>
            <a:xfrm>
              <a:off x="227013" y="3464427"/>
              <a:ext cx="24493" cy="30414"/>
            </a:xfrm>
            <a:custGeom>
              <a:rect b="b" l="l" r="r" t="t"/>
              <a:pathLst>
                <a:path extrusionOk="0" h="791" w="637">
                  <a:moveTo>
                    <a:pt x="1" y="1"/>
                  </a:moveTo>
                  <a:lnTo>
                    <a:pt x="1" y="791"/>
                  </a:lnTo>
                  <a:lnTo>
                    <a:pt x="637" y="791"/>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9"/>
            <p:cNvSpPr/>
            <p:nvPr/>
          </p:nvSpPr>
          <p:spPr>
            <a:xfrm>
              <a:off x="275230" y="3524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9"/>
            <p:cNvSpPr/>
            <p:nvPr/>
          </p:nvSpPr>
          <p:spPr>
            <a:xfrm>
              <a:off x="227013" y="3524486"/>
              <a:ext cx="24493" cy="30068"/>
            </a:xfrm>
            <a:custGeom>
              <a:rect b="b" l="l" r="r" t="t"/>
              <a:pathLst>
                <a:path extrusionOk="0" h="782" w="637">
                  <a:moveTo>
                    <a:pt x="1" y="1"/>
                  </a:moveTo>
                  <a:lnTo>
                    <a:pt x="1" y="782"/>
                  </a:lnTo>
                  <a:lnTo>
                    <a:pt x="637" y="782"/>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9"/>
            <p:cNvSpPr/>
            <p:nvPr/>
          </p:nvSpPr>
          <p:spPr>
            <a:xfrm>
              <a:off x="170800" y="3464427"/>
              <a:ext cx="24493" cy="30414"/>
            </a:xfrm>
            <a:custGeom>
              <a:rect b="b" l="l" r="r" t="t"/>
              <a:pathLst>
                <a:path extrusionOk="0" h="791" w="637">
                  <a:moveTo>
                    <a:pt x="1" y="1"/>
                  </a:moveTo>
                  <a:lnTo>
                    <a:pt x="1"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9"/>
            <p:cNvSpPr/>
            <p:nvPr/>
          </p:nvSpPr>
          <p:spPr>
            <a:xfrm>
              <a:off x="122276" y="3464427"/>
              <a:ext cx="24839" cy="30414"/>
            </a:xfrm>
            <a:custGeom>
              <a:rect b="b" l="l" r="r" t="t"/>
              <a:pathLst>
                <a:path extrusionOk="0" h="791" w="646">
                  <a:moveTo>
                    <a:pt x="0" y="1"/>
                  </a:moveTo>
                  <a:lnTo>
                    <a:pt x="0" y="791"/>
                  </a:lnTo>
                  <a:lnTo>
                    <a:pt x="645" y="791"/>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9"/>
            <p:cNvSpPr/>
            <p:nvPr/>
          </p:nvSpPr>
          <p:spPr>
            <a:xfrm>
              <a:off x="74098" y="3464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9"/>
            <p:cNvSpPr/>
            <p:nvPr/>
          </p:nvSpPr>
          <p:spPr>
            <a:xfrm>
              <a:off x="170800" y="3524486"/>
              <a:ext cx="24493" cy="30068"/>
            </a:xfrm>
            <a:custGeom>
              <a:rect b="b" l="l" r="r" t="t"/>
              <a:pathLst>
                <a:path extrusionOk="0" h="782" w="637">
                  <a:moveTo>
                    <a:pt x="1" y="1"/>
                  </a:moveTo>
                  <a:lnTo>
                    <a:pt x="1"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9"/>
            <p:cNvSpPr/>
            <p:nvPr/>
          </p:nvSpPr>
          <p:spPr>
            <a:xfrm>
              <a:off x="122276" y="3524486"/>
              <a:ext cx="24839" cy="55560"/>
            </a:xfrm>
            <a:custGeom>
              <a:rect b="b" l="l" r="r" t="t"/>
              <a:pathLst>
                <a:path extrusionOk="0" h="1445" w="646">
                  <a:moveTo>
                    <a:pt x="0" y="1"/>
                  </a:moveTo>
                  <a:lnTo>
                    <a:pt x="0" y="1445"/>
                  </a:lnTo>
                  <a:lnTo>
                    <a:pt x="645" y="1445"/>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9"/>
            <p:cNvSpPr/>
            <p:nvPr/>
          </p:nvSpPr>
          <p:spPr>
            <a:xfrm>
              <a:off x="74098" y="3524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9"/>
            <p:cNvSpPr/>
            <p:nvPr/>
          </p:nvSpPr>
          <p:spPr>
            <a:xfrm>
              <a:off x="173952" y="3380990"/>
              <a:ext cx="16803" cy="41564"/>
            </a:xfrm>
            <a:custGeom>
              <a:rect b="b" l="l" r="r" t="t"/>
              <a:pathLst>
                <a:path extrusionOk="0" h="1081" w="437">
                  <a:moveTo>
                    <a:pt x="0" y="0"/>
                  </a:moveTo>
                  <a:lnTo>
                    <a:pt x="0" y="1081"/>
                  </a:lnTo>
                  <a:lnTo>
                    <a:pt x="436" y="1081"/>
                  </a:lnTo>
                  <a:lnTo>
                    <a:pt x="4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9"/>
            <p:cNvSpPr/>
            <p:nvPr/>
          </p:nvSpPr>
          <p:spPr>
            <a:xfrm>
              <a:off x="190717" y="3380990"/>
              <a:ext cx="10497" cy="41564"/>
            </a:xfrm>
            <a:custGeom>
              <a:rect b="b" l="l" r="r" t="t"/>
              <a:pathLst>
                <a:path extrusionOk="0" h="1081" w="273">
                  <a:moveTo>
                    <a:pt x="0" y="0"/>
                  </a:moveTo>
                  <a:lnTo>
                    <a:pt x="0" y="1081"/>
                  </a:lnTo>
                  <a:lnTo>
                    <a:pt x="273" y="781"/>
                  </a:lnTo>
                  <a:lnTo>
                    <a:pt x="273"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 name="Google Shape;2260;p39"/>
          <p:cNvGrpSpPr/>
          <p:nvPr/>
        </p:nvGrpSpPr>
        <p:grpSpPr>
          <a:xfrm>
            <a:off x="8094405" y="238067"/>
            <a:ext cx="890852" cy="144475"/>
            <a:chOff x="490250" y="465854"/>
            <a:chExt cx="1164056" cy="188782"/>
          </a:xfrm>
        </p:grpSpPr>
        <p:sp>
          <p:nvSpPr>
            <p:cNvPr id="2261" name="Google Shape;2261;p3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 name="Google Shape;2263;p39"/>
          <p:cNvGrpSpPr/>
          <p:nvPr/>
        </p:nvGrpSpPr>
        <p:grpSpPr>
          <a:xfrm>
            <a:off x="138554" y="1324374"/>
            <a:ext cx="751514" cy="121859"/>
            <a:chOff x="490250" y="465854"/>
            <a:chExt cx="1164056" cy="188782"/>
          </a:xfrm>
        </p:grpSpPr>
        <p:sp>
          <p:nvSpPr>
            <p:cNvPr id="2264" name="Google Shape;2264;p3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 name="Google Shape;2266;p39"/>
          <p:cNvGrpSpPr/>
          <p:nvPr/>
        </p:nvGrpSpPr>
        <p:grpSpPr>
          <a:xfrm>
            <a:off x="5309276" y="4224727"/>
            <a:ext cx="358878" cy="58202"/>
            <a:chOff x="490250" y="465854"/>
            <a:chExt cx="1164056" cy="188782"/>
          </a:xfrm>
        </p:grpSpPr>
        <p:sp>
          <p:nvSpPr>
            <p:cNvPr id="2267" name="Google Shape;2267;p3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2" name="Shape 2272"/>
        <p:cNvGrpSpPr/>
        <p:nvPr/>
      </p:nvGrpSpPr>
      <p:grpSpPr>
        <a:xfrm>
          <a:off x="0" y="0"/>
          <a:ext cx="0" cy="0"/>
          <a:chOff x="0" y="0"/>
          <a:chExt cx="0" cy="0"/>
        </a:xfrm>
      </p:grpSpPr>
      <p:sp>
        <p:nvSpPr>
          <p:cNvPr id="2273" name="Google Shape;2273;p40"/>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sp>
        <p:nvSpPr>
          <p:cNvPr id="2274" name="Google Shape;2274;p40"/>
          <p:cNvSpPr txBox="1"/>
          <p:nvPr/>
        </p:nvSpPr>
        <p:spPr>
          <a:xfrm>
            <a:off x="800470" y="1251450"/>
            <a:ext cx="2044500" cy="429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1xxx</a:t>
            </a:r>
            <a:endParaRPr sz="2000">
              <a:solidFill>
                <a:schemeClr val="dk1"/>
              </a:solidFill>
              <a:latin typeface="Bitter SemiBold"/>
              <a:ea typeface="Bitter SemiBold"/>
              <a:cs typeface="Bitter SemiBold"/>
              <a:sym typeface="Bitter SemiBold"/>
            </a:endParaRPr>
          </a:p>
        </p:txBody>
      </p:sp>
      <p:sp>
        <p:nvSpPr>
          <p:cNvPr id="2275" name="Google Shape;2275;p40"/>
          <p:cNvSpPr txBox="1"/>
          <p:nvPr/>
        </p:nvSpPr>
        <p:spPr>
          <a:xfrm>
            <a:off x="2162663" y="3735982"/>
            <a:ext cx="2044500" cy="63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Inter"/>
                <a:ea typeface="Inter"/>
                <a:cs typeface="Inter"/>
                <a:sym typeface="Inter"/>
              </a:rPr>
              <a:t>Jupiter is the biggest planet of them all</a:t>
            </a:r>
            <a:endParaRPr>
              <a:solidFill>
                <a:schemeClr val="dk1"/>
              </a:solidFill>
              <a:latin typeface="Inter"/>
              <a:ea typeface="Inter"/>
              <a:cs typeface="Inter"/>
              <a:sym typeface="Inter"/>
            </a:endParaRPr>
          </a:p>
        </p:txBody>
      </p:sp>
      <p:sp>
        <p:nvSpPr>
          <p:cNvPr id="2276" name="Google Shape;2276;p40"/>
          <p:cNvSpPr txBox="1"/>
          <p:nvPr/>
        </p:nvSpPr>
        <p:spPr>
          <a:xfrm>
            <a:off x="800470" y="1619828"/>
            <a:ext cx="2044500" cy="63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Inter"/>
                <a:ea typeface="Inter"/>
                <a:cs typeface="Inter"/>
                <a:sym typeface="Inter"/>
              </a:rPr>
              <a:t>Earth is the third planet from the Sun</a:t>
            </a:r>
            <a:endParaRPr>
              <a:solidFill>
                <a:schemeClr val="dk1"/>
              </a:solidFill>
              <a:latin typeface="Inter"/>
              <a:ea typeface="Inter"/>
              <a:cs typeface="Inter"/>
              <a:sym typeface="Inter"/>
            </a:endParaRPr>
          </a:p>
        </p:txBody>
      </p:sp>
      <p:sp>
        <p:nvSpPr>
          <p:cNvPr id="2277" name="Google Shape;2277;p40"/>
          <p:cNvSpPr txBox="1"/>
          <p:nvPr/>
        </p:nvSpPr>
        <p:spPr>
          <a:xfrm>
            <a:off x="2162663" y="3358325"/>
            <a:ext cx="2044500" cy="429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2xxx</a:t>
            </a:r>
            <a:endParaRPr sz="2000">
              <a:solidFill>
                <a:schemeClr val="dk1"/>
              </a:solidFill>
              <a:latin typeface="Bitter SemiBold"/>
              <a:ea typeface="Bitter SemiBold"/>
              <a:cs typeface="Bitter SemiBold"/>
              <a:sym typeface="Bitter SemiBold"/>
            </a:endParaRPr>
          </a:p>
        </p:txBody>
      </p:sp>
      <p:sp>
        <p:nvSpPr>
          <p:cNvPr id="2278" name="Google Shape;2278;p40"/>
          <p:cNvSpPr txBox="1"/>
          <p:nvPr/>
        </p:nvSpPr>
        <p:spPr>
          <a:xfrm>
            <a:off x="3550462" y="1251450"/>
            <a:ext cx="2044500" cy="429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2xxx</a:t>
            </a:r>
            <a:endParaRPr sz="2000">
              <a:solidFill>
                <a:schemeClr val="dk1"/>
              </a:solidFill>
              <a:latin typeface="Bitter SemiBold"/>
              <a:ea typeface="Bitter SemiBold"/>
              <a:cs typeface="Bitter SemiBold"/>
              <a:sym typeface="Bitter SemiBold"/>
            </a:endParaRPr>
          </a:p>
        </p:txBody>
      </p:sp>
      <p:sp>
        <p:nvSpPr>
          <p:cNvPr id="2279" name="Google Shape;2279;p40"/>
          <p:cNvSpPr txBox="1"/>
          <p:nvPr/>
        </p:nvSpPr>
        <p:spPr>
          <a:xfrm>
            <a:off x="6299049" y="1251450"/>
            <a:ext cx="2044500" cy="429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2xxx</a:t>
            </a:r>
            <a:endParaRPr sz="2000">
              <a:solidFill>
                <a:schemeClr val="dk1"/>
              </a:solidFill>
              <a:latin typeface="Bitter SemiBold"/>
              <a:ea typeface="Bitter SemiBold"/>
              <a:cs typeface="Bitter SemiBold"/>
              <a:sym typeface="Bitter SemiBold"/>
            </a:endParaRPr>
          </a:p>
        </p:txBody>
      </p:sp>
      <p:sp>
        <p:nvSpPr>
          <p:cNvPr id="2280" name="Google Shape;2280;p40"/>
          <p:cNvSpPr txBox="1"/>
          <p:nvPr/>
        </p:nvSpPr>
        <p:spPr>
          <a:xfrm>
            <a:off x="3550462" y="1619828"/>
            <a:ext cx="2044500" cy="63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Inter"/>
                <a:ea typeface="Inter"/>
                <a:cs typeface="Inter"/>
                <a:sym typeface="Inter"/>
              </a:rPr>
              <a:t>Venus is the second planet from the Sun </a:t>
            </a:r>
            <a:endParaRPr>
              <a:solidFill>
                <a:schemeClr val="dk1"/>
              </a:solidFill>
              <a:latin typeface="Inter"/>
              <a:ea typeface="Inter"/>
              <a:cs typeface="Inter"/>
              <a:sym typeface="Inter"/>
            </a:endParaRPr>
          </a:p>
        </p:txBody>
      </p:sp>
      <p:sp>
        <p:nvSpPr>
          <p:cNvPr id="2281" name="Google Shape;2281;p40"/>
          <p:cNvSpPr txBox="1"/>
          <p:nvPr/>
        </p:nvSpPr>
        <p:spPr>
          <a:xfrm>
            <a:off x="6299049" y="1619827"/>
            <a:ext cx="2044500" cy="63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Inter"/>
                <a:ea typeface="Inter"/>
                <a:cs typeface="Inter"/>
                <a:sym typeface="Inter"/>
              </a:rPr>
              <a:t>Mars is actually a very cold place</a:t>
            </a:r>
            <a:endParaRPr>
              <a:solidFill>
                <a:schemeClr val="dk1"/>
              </a:solidFill>
              <a:latin typeface="Inter"/>
              <a:ea typeface="Inter"/>
              <a:cs typeface="Inter"/>
              <a:sym typeface="Inter"/>
            </a:endParaRPr>
          </a:p>
        </p:txBody>
      </p:sp>
      <p:sp>
        <p:nvSpPr>
          <p:cNvPr id="2282" name="Google Shape;2282;p40"/>
          <p:cNvSpPr txBox="1"/>
          <p:nvPr/>
        </p:nvSpPr>
        <p:spPr>
          <a:xfrm>
            <a:off x="4924738" y="3735985"/>
            <a:ext cx="2044500" cy="63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dk1"/>
                </a:solidFill>
                <a:latin typeface="Inter"/>
                <a:ea typeface="Inter"/>
                <a:cs typeface="Inter"/>
                <a:sym typeface="Inter"/>
              </a:rPr>
              <a:t>Neptune is very far away from the Sun  </a:t>
            </a:r>
            <a:endParaRPr>
              <a:solidFill>
                <a:schemeClr val="dk1"/>
              </a:solidFill>
              <a:latin typeface="Inter"/>
              <a:ea typeface="Inter"/>
              <a:cs typeface="Inter"/>
              <a:sym typeface="Inter"/>
            </a:endParaRPr>
          </a:p>
        </p:txBody>
      </p:sp>
      <p:sp>
        <p:nvSpPr>
          <p:cNvPr id="2283" name="Google Shape;2283;p40"/>
          <p:cNvSpPr txBox="1"/>
          <p:nvPr/>
        </p:nvSpPr>
        <p:spPr>
          <a:xfrm>
            <a:off x="4924738" y="3358325"/>
            <a:ext cx="2044500" cy="429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2xxx</a:t>
            </a:r>
            <a:endParaRPr sz="2000">
              <a:solidFill>
                <a:schemeClr val="dk1"/>
              </a:solidFill>
              <a:latin typeface="Bitter SemiBold"/>
              <a:ea typeface="Bitter SemiBold"/>
              <a:cs typeface="Bitter SemiBold"/>
              <a:sym typeface="Bitter SemiBold"/>
            </a:endParaRPr>
          </a:p>
        </p:txBody>
      </p:sp>
      <p:cxnSp>
        <p:nvCxnSpPr>
          <p:cNvPr id="2284" name="Google Shape;2284;p40"/>
          <p:cNvCxnSpPr>
            <a:stCxn id="2285" idx="0"/>
            <a:endCxn id="2276" idx="2"/>
          </p:cNvCxnSpPr>
          <p:nvPr/>
        </p:nvCxnSpPr>
        <p:spPr>
          <a:xfrm rot="10800000">
            <a:off x="1822625" y="2254033"/>
            <a:ext cx="1500" cy="256500"/>
          </a:xfrm>
          <a:prstGeom prst="straightConnector1">
            <a:avLst/>
          </a:prstGeom>
          <a:noFill/>
          <a:ln cap="flat" cmpd="sng" w="9525">
            <a:solidFill>
              <a:schemeClr val="dk1"/>
            </a:solidFill>
            <a:prstDash val="solid"/>
            <a:round/>
            <a:headEnd len="med" w="med" type="none"/>
            <a:tailEnd len="med" w="med" type="oval"/>
          </a:ln>
        </p:spPr>
      </p:cxnSp>
      <p:cxnSp>
        <p:nvCxnSpPr>
          <p:cNvPr id="2286" name="Google Shape;2286;p40"/>
          <p:cNvCxnSpPr>
            <a:stCxn id="2280" idx="2"/>
            <a:endCxn id="2287" idx="0"/>
          </p:cNvCxnSpPr>
          <p:nvPr/>
        </p:nvCxnSpPr>
        <p:spPr>
          <a:xfrm>
            <a:off x="4572712" y="2254028"/>
            <a:ext cx="0" cy="256500"/>
          </a:xfrm>
          <a:prstGeom prst="straightConnector1">
            <a:avLst/>
          </a:prstGeom>
          <a:noFill/>
          <a:ln cap="flat" cmpd="sng" w="9525">
            <a:solidFill>
              <a:schemeClr val="dk1"/>
            </a:solidFill>
            <a:prstDash val="solid"/>
            <a:round/>
            <a:headEnd len="med" w="med" type="oval"/>
            <a:tailEnd len="med" w="med" type="none"/>
          </a:ln>
        </p:spPr>
      </p:cxnSp>
      <p:cxnSp>
        <p:nvCxnSpPr>
          <p:cNvPr id="2288" name="Google Shape;2288;p40"/>
          <p:cNvCxnSpPr>
            <a:stCxn id="2289" idx="2"/>
            <a:endCxn id="2277" idx="0"/>
          </p:cNvCxnSpPr>
          <p:nvPr/>
        </p:nvCxnSpPr>
        <p:spPr>
          <a:xfrm>
            <a:off x="3184925" y="3083233"/>
            <a:ext cx="0" cy="275100"/>
          </a:xfrm>
          <a:prstGeom prst="straightConnector1">
            <a:avLst/>
          </a:prstGeom>
          <a:noFill/>
          <a:ln cap="flat" cmpd="sng" w="9525">
            <a:solidFill>
              <a:schemeClr val="dk1"/>
            </a:solidFill>
            <a:prstDash val="solid"/>
            <a:round/>
            <a:headEnd len="med" w="med" type="none"/>
            <a:tailEnd len="med" w="med" type="oval"/>
          </a:ln>
        </p:spPr>
      </p:cxnSp>
      <p:cxnSp>
        <p:nvCxnSpPr>
          <p:cNvPr id="2290" name="Google Shape;2290;p40"/>
          <p:cNvCxnSpPr>
            <a:stCxn id="2291" idx="2"/>
            <a:endCxn id="2283" idx="0"/>
          </p:cNvCxnSpPr>
          <p:nvPr/>
        </p:nvCxnSpPr>
        <p:spPr>
          <a:xfrm>
            <a:off x="5947000" y="3083233"/>
            <a:ext cx="0" cy="275100"/>
          </a:xfrm>
          <a:prstGeom prst="straightConnector1">
            <a:avLst/>
          </a:prstGeom>
          <a:noFill/>
          <a:ln cap="flat" cmpd="sng" w="9525">
            <a:solidFill>
              <a:schemeClr val="dk1"/>
            </a:solidFill>
            <a:prstDash val="solid"/>
            <a:round/>
            <a:headEnd len="med" w="med" type="none"/>
            <a:tailEnd len="med" w="med" type="oval"/>
          </a:ln>
        </p:spPr>
      </p:cxnSp>
      <p:cxnSp>
        <p:nvCxnSpPr>
          <p:cNvPr id="2292" name="Google Shape;2292;p40"/>
          <p:cNvCxnSpPr>
            <a:stCxn id="2293" idx="0"/>
            <a:endCxn id="2281" idx="2"/>
          </p:cNvCxnSpPr>
          <p:nvPr/>
        </p:nvCxnSpPr>
        <p:spPr>
          <a:xfrm rot="10800000">
            <a:off x="7321288" y="2254033"/>
            <a:ext cx="0" cy="256500"/>
          </a:xfrm>
          <a:prstGeom prst="straightConnector1">
            <a:avLst/>
          </a:prstGeom>
          <a:noFill/>
          <a:ln cap="flat" cmpd="sng" w="9525">
            <a:solidFill>
              <a:schemeClr val="dk1"/>
            </a:solidFill>
            <a:prstDash val="solid"/>
            <a:round/>
            <a:headEnd len="med" w="med" type="none"/>
            <a:tailEnd len="med" w="med" type="oval"/>
          </a:ln>
        </p:spPr>
      </p:cxnSp>
      <p:cxnSp>
        <p:nvCxnSpPr>
          <p:cNvPr id="2294" name="Google Shape;2294;p40"/>
          <p:cNvCxnSpPr>
            <a:stCxn id="2285" idx="3"/>
            <a:endCxn id="2289" idx="1"/>
          </p:cNvCxnSpPr>
          <p:nvPr/>
        </p:nvCxnSpPr>
        <p:spPr>
          <a:xfrm>
            <a:off x="2110475" y="2796883"/>
            <a:ext cx="788100" cy="0"/>
          </a:xfrm>
          <a:prstGeom prst="straightConnector1">
            <a:avLst/>
          </a:prstGeom>
          <a:noFill/>
          <a:ln cap="flat" cmpd="sng" w="9525">
            <a:solidFill>
              <a:schemeClr val="dk1"/>
            </a:solidFill>
            <a:prstDash val="solid"/>
            <a:round/>
            <a:headEnd len="med" w="med" type="none"/>
            <a:tailEnd len="med" w="med" type="none"/>
          </a:ln>
        </p:spPr>
      </p:cxnSp>
      <p:cxnSp>
        <p:nvCxnSpPr>
          <p:cNvPr id="2295" name="Google Shape;2295;p40"/>
          <p:cNvCxnSpPr>
            <a:stCxn id="2289" idx="3"/>
            <a:endCxn id="2287" idx="1"/>
          </p:cNvCxnSpPr>
          <p:nvPr/>
        </p:nvCxnSpPr>
        <p:spPr>
          <a:xfrm>
            <a:off x="3471275" y="2796883"/>
            <a:ext cx="815100" cy="0"/>
          </a:xfrm>
          <a:prstGeom prst="straightConnector1">
            <a:avLst/>
          </a:prstGeom>
          <a:noFill/>
          <a:ln cap="flat" cmpd="sng" w="9525">
            <a:solidFill>
              <a:schemeClr val="dk1"/>
            </a:solidFill>
            <a:prstDash val="solid"/>
            <a:round/>
            <a:headEnd len="med" w="med" type="none"/>
            <a:tailEnd len="med" w="med" type="none"/>
          </a:ln>
        </p:spPr>
      </p:cxnSp>
      <p:cxnSp>
        <p:nvCxnSpPr>
          <p:cNvPr id="2296" name="Google Shape;2296;p40"/>
          <p:cNvCxnSpPr>
            <a:stCxn id="2287" idx="3"/>
            <a:endCxn id="2291" idx="1"/>
          </p:cNvCxnSpPr>
          <p:nvPr/>
        </p:nvCxnSpPr>
        <p:spPr>
          <a:xfrm>
            <a:off x="4859050" y="2796883"/>
            <a:ext cx="801600" cy="0"/>
          </a:xfrm>
          <a:prstGeom prst="straightConnector1">
            <a:avLst/>
          </a:prstGeom>
          <a:noFill/>
          <a:ln cap="flat" cmpd="sng" w="9525">
            <a:solidFill>
              <a:schemeClr val="dk1"/>
            </a:solidFill>
            <a:prstDash val="solid"/>
            <a:round/>
            <a:headEnd len="med" w="med" type="none"/>
            <a:tailEnd len="med" w="med" type="none"/>
          </a:ln>
        </p:spPr>
      </p:cxnSp>
      <p:cxnSp>
        <p:nvCxnSpPr>
          <p:cNvPr id="2297" name="Google Shape;2297;p40"/>
          <p:cNvCxnSpPr>
            <a:stCxn id="2291" idx="3"/>
            <a:endCxn id="2293" idx="1"/>
          </p:cNvCxnSpPr>
          <p:nvPr/>
        </p:nvCxnSpPr>
        <p:spPr>
          <a:xfrm>
            <a:off x="6233350" y="2796883"/>
            <a:ext cx="801600" cy="0"/>
          </a:xfrm>
          <a:prstGeom prst="straightConnector1">
            <a:avLst/>
          </a:prstGeom>
          <a:noFill/>
          <a:ln cap="flat" cmpd="sng" w="9525">
            <a:solidFill>
              <a:schemeClr val="dk1"/>
            </a:solidFill>
            <a:prstDash val="solid"/>
            <a:round/>
            <a:headEnd len="med" w="med" type="none"/>
            <a:tailEnd len="med" w="med" type="none"/>
          </a:ln>
        </p:spPr>
      </p:cxnSp>
      <p:cxnSp>
        <p:nvCxnSpPr>
          <p:cNvPr id="2298" name="Google Shape;2298;p40"/>
          <p:cNvCxnSpPr>
            <a:stCxn id="2285" idx="1"/>
          </p:cNvCxnSpPr>
          <p:nvPr/>
        </p:nvCxnSpPr>
        <p:spPr>
          <a:xfrm rot="10800000">
            <a:off x="854075" y="2796883"/>
            <a:ext cx="683700" cy="0"/>
          </a:xfrm>
          <a:prstGeom prst="straightConnector1">
            <a:avLst/>
          </a:prstGeom>
          <a:noFill/>
          <a:ln cap="flat" cmpd="sng" w="9525">
            <a:solidFill>
              <a:schemeClr val="dk1"/>
            </a:solidFill>
            <a:prstDash val="solid"/>
            <a:round/>
            <a:headEnd len="med" w="med" type="none"/>
            <a:tailEnd len="med" w="med" type="triangle"/>
          </a:ln>
        </p:spPr>
      </p:cxnSp>
      <p:sp>
        <p:nvSpPr>
          <p:cNvPr id="2285" name="Google Shape;2285;p40"/>
          <p:cNvSpPr/>
          <p:nvPr/>
        </p:nvSpPr>
        <p:spPr>
          <a:xfrm>
            <a:off x="1537775" y="251053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0"/>
          <p:cNvSpPr/>
          <p:nvPr/>
        </p:nvSpPr>
        <p:spPr>
          <a:xfrm>
            <a:off x="2898575" y="251053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0"/>
          <p:cNvSpPr/>
          <p:nvPr/>
        </p:nvSpPr>
        <p:spPr>
          <a:xfrm>
            <a:off x="4286350" y="251053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0"/>
          <p:cNvSpPr/>
          <p:nvPr/>
        </p:nvSpPr>
        <p:spPr>
          <a:xfrm>
            <a:off x="5660650" y="251053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0"/>
          <p:cNvSpPr/>
          <p:nvPr/>
        </p:nvSpPr>
        <p:spPr>
          <a:xfrm>
            <a:off x="7034938" y="2510533"/>
            <a:ext cx="572700" cy="5727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0"/>
          <p:cNvSpPr/>
          <p:nvPr/>
        </p:nvSpPr>
        <p:spPr>
          <a:xfrm flipH="1">
            <a:off x="107075" y="4837225"/>
            <a:ext cx="1212300" cy="729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0" name="Google Shape;2300;p40"/>
          <p:cNvGrpSpPr/>
          <p:nvPr/>
        </p:nvGrpSpPr>
        <p:grpSpPr>
          <a:xfrm flipH="1">
            <a:off x="395386" y="3683396"/>
            <a:ext cx="788084" cy="1165317"/>
            <a:chOff x="7539875" y="2383050"/>
            <a:chExt cx="454725" cy="672350"/>
          </a:xfrm>
        </p:grpSpPr>
        <p:sp>
          <p:nvSpPr>
            <p:cNvPr id="2301" name="Google Shape;2301;p40"/>
            <p:cNvSpPr/>
            <p:nvPr/>
          </p:nvSpPr>
          <p:spPr>
            <a:xfrm>
              <a:off x="7732150" y="2639350"/>
              <a:ext cx="146700" cy="38950"/>
            </a:xfrm>
            <a:custGeom>
              <a:rect b="b" l="l" r="r" t="t"/>
              <a:pathLst>
                <a:path extrusionOk="0" h="1558" w="5868">
                  <a:moveTo>
                    <a:pt x="1" y="1558"/>
                  </a:moveTo>
                  <a:lnTo>
                    <a:pt x="5868" y="1558"/>
                  </a:lnTo>
                  <a:lnTo>
                    <a:pt x="5868" y="0"/>
                  </a:lnTo>
                  <a:lnTo>
                    <a:pt x="1" y="0"/>
                  </a:lnTo>
                  <a:lnTo>
                    <a:pt x="1" y="15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0"/>
            <p:cNvSpPr/>
            <p:nvPr/>
          </p:nvSpPr>
          <p:spPr>
            <a:xfrm>
              <a:off x="7726300" y="2536150"/>
              <a:ext cx="158700" cy="108300"/>
            </a:xfrm>
            <a:custGeom>
              <a:rect b="b" l="l" r="r" t="t"/>
              <a:pathLst>
                <a:path extrusionOk="0" h="4332" w="6348">
                  <a:moveTo>
                    <a:pt x="3168" y="0"/>
                  </a:moveTo>
                  <a:cubicBezTo>
                    <a:pt x="1419" y="0"/>
                    <a:pt x="0" y="1419"/>
                    <a:pt x="0" y="3168"/>
                  </a:cubicBezTo>
                  <a:lnTo>
                    <a:pt x="0" y="4096"/>
                  </a:lnTo>
                  <a:cubicBezTo>
                    <a:pt x="0" y="4224"/>
                    <a:pt x="107" y="4331"/>
                    <a:pt x="235" y="4331"/>
                  </a:cubicBezTo>
                  <a:lnTo>
                    <a:pt x="6102" y="4331"/>
                  </a:lnTo>
                  <a:cubicBezTo>
                    <a:pt x="6241" y="4331"/>
                    <a:pt x="6347" y="4224"/>
                    <a:pt x="6347" y="4096"/>
                  </a:cubicBezTo>
                  <a:lnTo>
                    <a:pt x="6347" y="3168"/>
                  </a:lnTo>
                  <a:cubicBezTo>
                    <a:pt x="6347" y="1419"/>
                    <a:pt x="4918" y="0"/>
                    <a:pt x="3168"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0"/>
            <p:cNvSpPr/>
            <p:nvPr/>
          </p:nvSpPr>
          <p:spPr>
            <a:xfrm>
              <a:off x="7681750" y="2671350"/>
              <a:ext cx="247525" cy="384050"/>
            </a:xfrm>
            <a:custGeom>
              <a:rect b="b" l="l" r="r" t="t"/>
              <a:pathLst>
                <a:path extrusionOk="0" h="15362" w="9901">
                  <a:moveTo>
                    <a:pt x="8129" y="246"/>
                  </a:moveTo>
                  <a:cubicBezTo>
                    <a:pt x="8129" y="107"/>
                    <a:pt x="8023" y="0"/>
                    <a:pt x="7884" y="0"/>
                  </a:cubicBez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9665" y="15362"/>
                  </a:lnTo>
                  <a:cubicBezTo>
                    <a:pt x="9793" y="15362"/>
                    <a:pt x="9900" y="15255"/>
                    <a:pt x="9900" y="15127"/>
                  </a:cubicBezTo>
                  <a:lnTo>
                    <a:pt x="9900" y="14049"/>
                  </a:lnTo>
                  <a:cubicBezTo>
                    <a:pt x="9900" y="14039"/>
                    <a:pt x="9900" y="14028"/>
                    <a:pt x="9900" y="14017"/>
                  </a:cubicBezTo>
                  <a:lnTo>
                    <a:pt x="8129" y="246"/>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0"/>
            <p:cNvSpPr/>
            <p:nvPr/>
          </p:nvSpPr>
          <p:spPr>
            <a:xfrm>
              <a:off x="7681750" y="2671350"/>
              <a:ext cx="166975" cy="384050"/>
            </a:xfrm>
            <a:custGeom>
              <a:rect b="b" l="l" r="r" t="t"/>
              <a:pathLst>
                <a:path extrusionOk="0" h="15362" w="6679">
                  <a:moveTo>
                    <a:pt x="4662" y="0"/>
                  </a:move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6444" y="15362"/>
                  </a:lnTo>
                  <a:cubicBezTo>
                    <a:pt x="6572" y="15362"/>
                    <a:pt x="6678" y="15255"/>
                    <a:pt x="6678" y="15127"/>
                  </a:cubicBezTo>
                  <a:lnTo>
                    <a:pt x="6678" y="14049"/>
                  </a:lnTo>
                  <a:cubicBezTo>
                    <a:pt x="6678" y="14039"/>
                    <a:pt x="6678" y="14028"/>
                    <a:pt x="6678" y="14017"/>
                  </a:cubicBezTo>
                  <a:lnTo>
                    <a:pt x="4908" y="246"/>
                  </a:lnTo>
                  <a:cubicBezTo>
                    <a:pt x="4908" y="107"/>
                    <a:pt x="4801" y="0"/>
                    <a:pt x="4662" y="0"/>
                  </a:cubicBez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0"/>
            <p:cNvSpPr/>
            <p:nvPr/>
          </p:nvSpPr>
          <p:spPr>
            <a:xfrm>
              <a:off x="7794025" y="2536150"/>
              <a:ext cx="90975" cy="108300"/>
            </a:xfrm>
            <a:custGeom>
              <a:rect b="b" l="l" r="r" t="t"/>
              <a:pathLst>
                <a:path extrusionOk="0" h="4332" w="3639">
                  <a:moveTo>
                    <a:pt x="3393" y="4331"/>
                  </a:moveTo>
                  <a:lnTo>
                    <a:pt x="2476" y="4331"/>
                  </a:lnTo>
                  <a:cubicBezTo>
                    <a:pt x="2593" y="4331"/>
                    <a:pt x="2689" y="4246"/>
                    <a:pt x="2710" y="4128"/>
                  </a:cubicBezTo>
                  <a:cubicBezTo>
                    <a:pt x="2710" y="4118"/>
                    <a:pt x="2710" y="4107"/>
                    <a:pt x="2710" y="4096"/>
                  </a:cubicBezTo>
                  <a:lnTo>
                    <a:pt x="2710" y="3168"/>
                  </a:lnTo>
                  <a:cubicBezTo>
                    <a:pt x="2710" y="1579"/>
                    <a:pt x="1526" y="256"/>
                    <a:pt x="1" y="32"/>
                  </a:cubicBezTo>
                  <a:cubicBezTo>
                    <a:pt x="150" y="11"/>
                    <a:pt x="299" y="0"/>
                    <a:pt x="459" y="0"/>
                  </a:cubicBezTo>
                  <a:cubicBezTo>
                    <a:pt x="2209" y="0"/>
                    <a:pt x="3638" y="1419"/>
                    <a:pt x="3638" y="3168"/>
                  </a:cubicBezTo>
                  <a:lnTo>
                    <a:pt x="3638" y="4096"/>
                  </a:lnTo>
                  <a:cubicBezTo>
                    <a:pt x="3638" y="4224"/>
                    <a:pt x="3532" y="4331"/>
                    <a:pt x="3393" y="4331"/>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0"/>
            <p:cNvSpPr/>
            <p:nvPr/>
          </p:nvSpPr>
          <p:spPr>
            <a:xfrm>
              <a:off x="7855900" y="2644425"/>
              <a:ext cx="22950" cy="26950"/>
            </a:xfrm>
            <a:custGeom>
              <a:rect b="b" l="l" r="r" t="t"/>
              <a:pathLst>
                <a:path extrusionOk="0" h="1078" w="918">
                  <a:moveTo>
                    <a:pt x="1" y="0"/>
                  </a:moveTo>
                  <a:lnTo>
                    <a:pt x="918" y="0"/>
                  </a:lnTo>
                  <a:lnTo>
                    <a:pt x="918" y="1077"/>
                  </a:lnTo>
                  <a:lnTo>
                    <a:pt x="1" y="107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0"/>
            <p:cNvSpPr/>
            <p:nvPr/>
          </p:nvSpPr>
          <p:spPr>
            <a:xfrm>
              <a:off x="7855900" y="2671350"/>
              <a:ext cx="73375" cy="384050"/>
            </a:xfrm>
            <a:custGeom>
              <a:rect b="b" l="l" r="r" t="t"/>
              <a:pathLst>
                <a:path extrusionOk="0" h="15362" w="2935">
                  <a:moveTo>
                    <a:pt x="1" y="0"/>
                  </a:moveTo>
                  <a:lnTo>
                    <a:pt x="918" y="0"/>
                  </a:lnTo>
                  <a:cubicBezTo>
                    <a:pt x="1057" y="0"/>
                    <a:pt x="1163" y="107"/>
                    <a:pt x="1163" y="246"/>
                  </a:cubicBezTo>
                  <a:lnTo>
                    <a:pt x="2934" y="14017"/>
                  </a:lnTo>
                  <a:cubicBezTo>
                    <a:pt x="2934" y="14028"/>
                    <a:pt x="2934" y="14039"/>
                    <a:pt x="2934" y="14049"/>
                  </a:cubicBezTo>
                  <a:lnTo>
                    <a:pt x="2934" y="15127"/>
                  </a:lnTo>
                  <a:cubicBezTo>
                    <a:pt x="2934" y="15255"/>
                    <a:pt x="2827" y="15362"/>
                    <a:pt x="2699" y="15362"/>
                  </a:cubicBezTo>
                  <a:lnTo>
                    <a:pt x="1782" y="15362"/>
                  </a:lnTo>
                  <a:cubicBezTo>
                    <a:pt x="1910" y="15362"/>
                    <a:pt x="2017" y="15255"/>
                    <a:pt x="2017" y="15127"/>
                  </a:cubicBezTo>
                  <a:lnTo>
                    <a:pt x="2017" y="14049"/>
                  </a:lnTo>
                  <a:cubicBezTo>
                    <a:pt x="2017" y="14039"/>
                    <a:pt x="2017" y="14028"/>
                    <a:pt x="2017" y="14017"/>
                  </a:cubicBezTo>
                  <a:lnTo>
                    <a:pt x="246" y="278"/>
                  </a:lnTo>
                  <a:lnTo>
                    <a:pt x="235" y="246"/>
                  </a:lnTo>
                  <a:cubicBezTo>
                    <a:pt x="235" y="107"/>
                    <a:pt x="129" y="0"/>
                    <a:pt x="1" y="0"/>
                  </a:cubicBez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0"/>
            <p:cNvSpPr/>
            <p:nvPr/>
          </p:nvSpPr>
          <p:spPr>
            <a:xfrm>
              <a:off x="7539875" y="2383050"/>
              <a:ext cx="454725" cy="454725"/>
            </a:xfrm>
            <a:custGeom>
              <a:rect b="b" l="l" r="r" t="t"/>
              <a:pathLst>
                <a:path extrusionOk="0" h="18189" w="18189">
                  <a:moveTo>
                    <a:pt x="12791" y="5025"/>
                  </a:moveTo>
                  <a:lnTo>
                    <a:pt x="12898" y="5132"/>
                  </a:lnTo>
                  <a:lnTo>
                    <a:pt x="12108" y="5932"/>
                  </a:lnTo>
                  <a:lnTo>
                    <a:pt x="11991" y="5815"/>
                  </a:lnTo>
                  <a:close/>
                  <a:moveTo>
                    <a:pt x="12588" y="4823"/>
                  </a:moveTo>
                  <a:lnTo>
                    <a:pt x="12727" y="4961"/>
                  </a:lnTo>
                  <a:lnTo>
                    <a:pt x="11927" y="5751"/>
                  </a:lnTo>
                  <a:lnTo>
                    <a:pt x="11799" y="5623"/>
                  </a:lnTo>
                  <a:close/>
                  <a:moveTo>
                    <a:pt x="12396" y="4631"/>
                  </a:moveTo>
                  <a:lnTo>
                    <a:pt x="12524" y="4759"/>
                  </a:lnTo>
                  <a:lnTo>
                    <a:pt x="11735" y="5559"/>
                  </a:lnTo>
                  <a:lnTo>
                    <a:pt x="11596" y="5420"/>
                  </a:lnTo>
                  <a:close/>
                  <a:moveTo>
                    <a:pt x="12193" y="4428"/>
                  </a:moveTo>
                  <a:lnTo>
                    <a:pt x="12332" y="4567"/>
                  </a:lnTo>
                  <a:lnTo>
                    <a:pt x="11532" y="5356"/>
                  </a:lnTo>
                  <a:lnTo>
                    <a:pt x="11404" y="5228"/>
                  </a:lnTo>
                  <a:close/>
                  <a:moveTo>
                    <a:pt x="12001" y="4236"/>
                  </a:moveTo>
                  <a:lnTo>
                    <a:pt x="12140" y="4375"/>
                  </a:lnTo>
                  <a:lnTo>
                    <a:pt x="11340" y="5164"/>
                  </a:lnTo>
                  <a:lnTo>
                    <a:pt x="11201" y="5025"/>
                  </a:lnTo>
                  <a:close/>
                  <a:moveTo>
                    <a:pt x="13730" y="4076"/>
                  </a:moveTo>
                  <a:lnTo>
                    <a:pt x="13847" y="4183"/>
                  </a:lnTo>
                  <a:lnTo>
                    <a:pt x="13058" y="4983"/>
                  </a:lnTo>
                  <a:lnTo>
                    <a:pt x="12940" y="4865"/>
                  </a:lnTo>
                  <a:close/>
                  <a:moveTo>
                    <a:pt x="13538" y="3873"/>
                  </a:moveTo>
                  <a:lnTo>
                    <a:pt x="13676" y="4012"/>
                  </a:lnTo>
                  <a:lnTo>
                    <a:pt x="12876" y="4801"/>
                  </a:lnTo>
                  <a:lnTo>
                    <a:pt x="12748" y="4673"/>
                  </a:lnTo>
                  <a:close/>
                  <a:moveTo>
                    <a:pt x="13346" y="3681"/>
                  </a:moveTo>
                  <a:lnTo>
                    <a:pt x="13474" y="3809"/>
                  </a:lnTo>
                  <a:lnTo>
                    <a:pt x="12684" y="4609"/>
                  </a:lnTo>
                  <a:lnTo>
                    <a:pt x="12546" y="4471"/>
                  </a:lnTo>
                  <a:close/>
                  <a:moveTo>
                    <a:pt x="13143" y="3479"/>
                  </a:moveTo>
                  <a:lnTo>
                    <a:pt x="13282" y="3617"/>
                  </a:lnTo>
                  <a:lnTo>
                    <a:pt x="12481" y="4417"/>
                  </a:lnTo>
                  <a:lnTo>
                    <a:pt x="12353" y="4279"/>
                  </a:lnTo>
                  <a:close/>
                  <a:moveTo>
                    <a:pt x="12951" y="3287"/>
                  </a:moveTo>
                  <a:lnTo>
                    <a:pt x="13079" y="3425"/>
                  </a:lnTo>
                  <a:lnTo>
                    <a:pt x="12289" y="4215"/>
                  </a:lnTo>
                  <a:lnTo>
                    <a:pt x="12151" y="4087"/>
                  </a:lnTo>
                  <a:close/>
                  <a:moveTo>
                    <a:pt x="14679" y="3127"/>
                  </a:moveTo>
                  <a:lnTo>
                    <a:pt x="14796" y="3244"/>
                  </a:lnTo>
                  <a:lnTo>
                    <a:pt x="14007" y="4033"/>
                  </a:lnTo>
                  <a:lnTo>
                    <a:pt x="13890" y="3916"/>
                  </a:lnTo>
                  <a:close/>
                  <a:moveTo>
                    <a:pt x="14487" y="2924"/>
                  </a:moveTo>
                  <a:lnTo>
                    <a:pt x="14626" y="3063"/>
                  </a:lnTo>
                  <a:lnTo>
                    <a:pt x="13826" y="3852"/>
                  </a:lnTo>
                  <a:lnTo>
                    <a:pt x="13698" y="3724"/>
                  </a:lnTo>
                  <a:close/>
                  <a:moveTo>
                    <a:pt x="14295" y="2732"/>
                  </a:moveTo>
                  <a:lnTo>
                    <a:pt x="14423" y="2870"/>
                  </a:lnTo>
                  <a:lnTo>
                    <a:pt x="13634" y="3660"/>
                  </a:lnTo>
                  <a:lnTo>
                    <a:pt x="13495" y="3521"/>
                  </a:lnTo>
                  <a:close/>
                  <a:moveTo>
                    <a:pt x="14092" y="2540"/>
                  </a:moveTo>
                  <a:lnTo>
                    <a:pt x="14231" y="2668"/>
                  </a:lnTo>
                  <a:lnTo>
                    <a:pt x="13431" y="3468"/>
                  </a:lnTo>
                  <a:lnTo>
                    <a:pt x="13303" y="3329"/>
                  </a:lnTo>
                  <a:close/>
                  <a:moveTo>
                    <a:pt x="13900" y="2337"/>
                  </a:moveTo>
                  <a:lnTo>
                    <a:pt x="14028" y="2476"/>
                  </a:lnTo>
                  <a:lnTo>
                    <a:pt x="13239" y="3265"/>
                  </a:lnTo>
                  <a:lnTo>
                    <a:pt x="13100" y="3137"/>
                  </a:lnTo>
                  <a:close/>
                  <a:moveTo>
                    <a:pt x="15628" y="2177"/>
                  </a:moveTo>
                  <a:lnTo>
                    <a:pt x="15746" y="2294"/>
                  </a:lnTo>
                  <a:lnTo>
                    <a:pt x="14956" y="3084"/>
                  </a:lnTo>
                  <a:lnTo>
                    <a:pt x="14839" y="2967"/>
                  </a:lnTo>
                  <a:close/>
                  <a:moveTo>
                    <a:pt x="15436" y="1974"/>
                  </a:moveTo>
                  <a:lnTo>
                    <a:pt x="15575" y="2113"/>
                  </a:lnTo>
                  <a:lnTo>
                    <a:pt x="14775" y="2902"/>
                  </a:lnTo>
                  <a:lnTo>
                    <a:pt x="14636" y="2774"/>
                  </a:lnTo>
                  <a:close/>
                  <a:moveTo>
                    <a:pt x="15244" y="1782"/>
                  </a:moveTo>
                  <a:lnTo>
                    <a:pt x="15372" y="1921"/>
                  </a:lnTo>
                  <a:lnTo>
                    <a:pt x="14583" y="2710"/>
                  </a:lnTo>
                  <a:lnTo>
                    <a:pt x="14444" y="2572"/>
                  </a:lnTo>
                  <a:close/>
                  <a:moveTo>
                    <a:pt x="15042" y="1590"/>
                  </a:moveTo>
                  <a:lnTo>
                    <a:pt x="15180" y="1718"/>
                  </a:lnTo>
                  <a:lnTo>
                    <a:pt x="14380" y="2518"/>
                  </a:lnTo>
                  <a:lnTo>
                    <a:pt x="14252" y="2380"/>
                  </a:lnTo>
                  <a:close/>
                  <a:moveTo>
                    <a:pt x="14850" y="1388"/>
                  </a:moveTo>
                  <a:lnTo>
                    <a:pt x="14978" y="1526"/>
                  </a:lnTo>
                  <a:lnTo>
                    <a:pt x="14188" y="2316"/>
                  </a:lnTo>
                  <a:lnTo>
                    <a:pt x="14050" y="2188"/>
                  </a:lnTo>
                  <a:close/>
                  <a:moveTo>
                    <a:pt x="16578" y="1228"/>
                  </a:moveTo>
                  <a:lnTo>
                    <a:pt x="16695" y="1345"/>
                  </a:lnTo>
                  <a:lnTo>
                    <a:pt x="15906" y="2134"/>
                  </a:lnTo>
                  <a:lnTo>
                    <a:pt x="15788" y="2017"/>
                  </a:lnTo>
                  <a:close/>
                  <a:moveTo>
                    <a:pt x="16386" y="1025"/>
                  </a:moveTo>
                  <a:lnTo>
                    <a:pt x="16514" y="1164"/>
                  </a:lnTo>
                  <a:lnTo>
                    <a:pt x="15724" y="1964"/>
                  </a:lnTo>
                  <a:lnTo>
                    <a:pt x="15586" y="1825"/>
                  </a:lnTo>
                  <a:close/>
                  <a:moveTo>
                    <a:pt x="16183" y="833"/>
                  </a:moveTo>
                  <a:lnTo>
                    <a:pt x="16322" y="972"/>
                  </a:lnTo>
                  <a:lnTo>
                    <a:pt x="15532" y="1761"/>
                  </a:lnTo>
                  <a:lnTo>
                    <a:pt x="15394" y="1633"/>
                  </a:lnTo>
                  <a:close/>
                  <a:moveTo>
                    <a:pt x="15991" y="641"/>
                  </a:moveTo>
                  <a:lnTo>
                    <a:pt x="16130" y="769"/>
                  </a:lnTo>
                  <a:lnTo>
                    <a:pt x="15330" y="1569"/>
                  </a:lnTo>
                  <a:lnTo>
                    <a:pt x="15202" y="1430"/>
                  </a:lnTo>
                  <a:close/>
                  <a:moveTo>
                    <a:pt x="15799" y="438"/>
                  </a:moveTo>
                  <a:lnTo>
                    <a:pt x="15927" y="577"/>
                  </a:lnTo>
                  <a:lnTo>
                    <a:pt x="15138" y="1366"/>
                  </a:lnTo>
                  <a:lnTo>
                    <a:pt x="14999" y="1238"/>
                  </a:lnTo>
                  <a:close/>
                  <a:moveTo>
                    <a:pt x="14807" y="1036"/>
                  </a:moveTo>
                  <a:lnTo>
                    <a:pt x="15596" y="246"/>
                  </a:lnTo>
                  <a:lnTo>
                    <a:pt x="15735" y="374"/>
                  </a:lnTo>
                  <a:lnTo>
                    <a:pt x="14935" y="1174"/>
                  </a:lnTo>
                  <a:close/>
                  <a:moveTo>
                    <a:pt x="13858" y="1985"/>
                  </a:moveTo>
                  <a:lnTo>
                    <a:pt x="14647" y="1196"/>
                  </a:lnTo>
                  <a:lnTo>
                    <a:pt x="14786" y="1324"/>
                  </a:lnTo>
                  <a:lnTo>
                    <a:pt x="13986" y="2124"/>
                  </a:lnTo>
                  <a:close/>
                  <a:moveTo>
                    <a:pt x="12908" y="2934"/>
                  </a:moveTo>
                  <a:lnTo>
                    <a:pt x="13698" y="2145"/>
                  </a:lnTo>
                  <a:lnTo>
                    <a:pt x="13836" y="2273"/>
                  </a:lnTo>
                  <a:lnTo>
                    <a:pt x="13047" y="3073"/>
                  </a:lnTo>
                  <a:close/>
                  <a:moveTo>
                    <a:pt x="11959" y="3884"/>
                  </a:moveTo>
                  <a:lnTo>
                    <a:pt x="12748" y="3095"/>
                  </a:lnTo>
                  <a:lnTo>
                    <a:pt x="12887" y="3223"/>
                  </a:lnTo>
                  <a:lnTo>
                    <a:pt x="12097" y="4023"/>
                  </a:lnTo>
                  <a:close/>
                  <a:moveTo>
                    <a:pt x="11009" y="4833"/>
                  </a:moveTo>
                  <a:lnTo>
                    <a:pt x="11809" y="4044"/>
                  </a:lnTo>
                  <a:lnTo>
                    <a:pt x="11937" y="4172"/>
                  </a:lnTo>
                  <a:lnTo>
                    <a:pt x="11148" y="4972"/>
                  </a:lnTo>
                  <a:close/>
                  <a:moveTo>
                    <a:pt x="13175" y="12791"/>
                  </a:moveTo>
                  <a:lnTo>
                    <a:pt x="13058" y="12909"/>
                  </a:lnTo>
                  <a:lnTo>
                    <a:pt x="12257" y="12119"/>
                  </a:lnTo>
                  <a:lnTo>
                    <a:pt x="12375" y="12002"/>
                  </a:lnTo>
                  <a:close/>
                  <a:moveTo>
                    <a:pt x="13367" y="12599"/>
                  </a:moveTo>
                  <a:lnTo>
                    <a:pt x="13228" y="12727"/>
                  </a:lnTo>
                  <a:lnTo>
                    <a:pt x="12439" y="11938"/>
                  </a:lnTo>
                  <a:lnTo>
                    <a:pt x="12578" y="11799"/>
                  </a:lnTo>
                  <a:close/>
                  <a:moveTo>
                    <a:pt x="13559" y="12397"/>
                  </a:moveTo>
                  <a:lnTo>
                    <a:pt x="13431" y="12535"/>
                  </a:lnTo>
                  <a:lnTo>
                    <a:pt x="12631" y="11746"/>
                  </a:lnTo>
                  <a:lnTo>
                    <a:pt x="12770" y="11607"/>
                  </a:lnTo>
                  <a:close/>
                  <a:moveTo>
                    <a:pt x="13762" y="12205"/>
                  </a:moveTo>
                  <a:lnTo>
                    <a:pt x="13623" y="12343"/>
                  </a:lnTo>
                  <a:lnTo>
                    <a:pt x="12834" y="11543"/>
                  </a:lnTo>
                  <a:lnTo>
                    <a:pt x="12962" y="11415"/>
                  </a:lnTo>
                  <a:close/>
                  <a:moveTo>
                    <a:pt x="13954" y="12012"/>
                  </a:moveTo>
                  <a:lnTo>
                    <a:pt x="13826" y="12140"/>
                  </a:lnTo>
                  <a:lnTo>
                    <a:pt x="13026" y="11351"/>
                  </a:lnTo>
                  <a:lnTo>
                    <a:pt x="13164" y="11212"/>
                  </a:lnTo>
                  <a:close/>
                  <a:moveTo>
                    <a:pt x="14156" y="11810"/>
                  </a:moveTo>
                  <a:lnTo>
                    <a:pt x="14018" y="11948"/>
                  </a:lnTo>
                  <a:lnTo>
                    <a:pt x="13228" y="11148"/>
                  </a:lnTo>
                  <a:lnTo>
                    <a:pt x="13356" y="11020"/>
                  </a:lnTo>
                  <a:close/>
                  <a:moveTo>
                    <a:pt x="14124" y="13741"/>
                  </a:moveTo>
                  <a:lnTo>
                    <a:pt x="14007" y="13858"/>
                  </a:lnTo>
                  <a:lnTo>
                    <a:pt x="13207" y="13069"/>
                  </a:lnTo>
                  <a:lnTo>
                    <a:pt x="13324" y="12951"/>
                  </a:lnTo>
                  <a:close/>
                  <a:moveTo>
                    <a:pt x="14316" y="13549"/>
                  </a:moveTo>
                  <a:lnTo>
                    <a:pt x="14178" y="13677"/>
                  </a:lnTo>
                  <a:lnTo>
                    <a:pt x="13388" y="12887"/>
                  </a:lnTo>
                  <a:lnTo>
                    <a:pt x="13527" y="12749"/>
                  </a:lnTo>
                  <a:close/>
                  <a:moveTo>
                    <a:pt x="14508" y="13346"/>
                  </a:moveTo>
                  <a:lnTo>
                    <a:pt x="14380" y="13485"/>
                  </a:lnTo>
                  <a:lnTo>
                    <a:pt x="13580" y="12695"/>
                  </a:lnTo>
                  <a:lnTo>
                    <a:pt x="13719" y="12557"/>
                  </a:lnTo>
                  <a:close/>
                  <a:moveTo>
                    <a:pt x="14711" y="13154"/>
                  </a:moveTo>
                  <a:lnTo>
                    <a:pt x="14572" y="13293"/>
                  </a:lnTo>
                  <a:lnTo>
                    <a:pt x="13783" y="12493"/>
                  </a:lnTo>
                  <a:lnTo>
                    <a:pt x="13911" y="12365"/>
                  </a:lnTo>
                  <a:close/>
                  <a:moveTo>
                    <a:pt x="14903" y="12962"/>
                  </a:moveTo>
                  <a:lnTo>
                    <a:pt x="14775" y="13090"/>
                  </a:lnTo>
                  <a:lnTo>
                    <a:pt x="13975" y="12301"/>
                  </a:lnTo>
                  <a:lnTo>
                    <a:pt x="14114" y="12162"/>
                  </a:lnTo>
                  <a:close/>
                  <a:moveTo>
                    <a:pt x="15106" y="12759"/>
                  </a:moveTo>
                  <a:lnTo>
                    <a:pt x="14967" y="12898"/>
                  </a:lnTo>
                  <a:lnTo>
                    <a:pt x="14178" y="12098"/>
                  </a:lnTo>
                  <a:lnTo>
                    <a:pt x="14306" y="11970"/>
                  </a:lnTo>
                  <a:close/>
                  <a:moveTo>
                    <a:pt x="15074" y="14690"/>
                  </a:moveTo>
                  <a:lnTo>
                    <a:pt x="14956" y="14807"/>
                  </a:lnTo>
                  <a:lnTo>
                    <a:pt x="14156" y="14007"/>
                  </a:lnTo>
                  <a:lnTo>
                    <a:pt x="14274" y="13901"/>
                  </a:lnTo>
                  <a:close/>
                  <a:moveTo>
                    <a:pt x="15266" y="14498"/>
                  </a:moveTo>
                  <a:lnTo>
                    <a:pt x="15127" y="14626"/>
                  </a:lnTo>
                  <a:lnTo>
                    <a:pt x="14338" y="13837"/>
                  </a:lnTo>
                  <a:lnTo>
                    <a:pt x="14466" y="13698"/>
                  </a:lnTo>
                  <a:close/>
                  <a:moveTo>
                    <a:pt x="15458" y="14295"/>
                  </a:moveTo>
                  <a:lnTo>
                    <a:pt x="15330" y="14434"/>
                  </a:lnTo>
                  <a:lnTo>
                    <a:pt x="14530" y="13634"/>
                  </a:lnTo>
                  <a:lnTo>
                    <a:pt x="14668" y="13506"/>
                  </a:lnTo>
                  <a:close/>
                  <a:moveTo>
                    <a:pt x="15660" y="14103"/>
                  </a:moveTo>
                  <a:lnTo>
                    <a:pt x="15522" y="14242"/>
                  </a:lnTo>
                  <a:lnTo>
                    <a:pt x="14732" y="13442"/>
                  </a:lnTo>
                  <a:lnTo>
                    <a:pt x="14860" y="13303"/>
                  </a:lnTo>
                  <a:close/>
                  <a:moveTo>
                    <a:pt x="15852" y="13911"/>
                  </a:moveTo>
                  <a:lnTo>
                    <a:pt x="15714" y="14039"/>
                  </a:lnTo>
                  <a:lnTo>
                    <a:pt x="14924" y="13250"/>
                  </a:lnTo>
                  <a:lnTo>
                    <a:pt x="15063" y="13111"/>
                  </a:lnTo>
                  <a:close/>
                  <a:moveTo>
                    <a:pt x="16044" y="13709"/>
                  </a:moveTo>
                  <a:lnTo>
                    <a:pt x="15916" y="13847"/>
                  </a:lnTo>
                  <a:lnTo>
                    <a:pt x="15116" y="13047"/>
                  </a:lnTo>
                  <a:lnTo>
                    <a:pt x="15255" y="12919"/>
                  </a:lnTo>
                  <a:close/>
                  <a:moveTo>
                    <a:pt x="16012" y="15639"/>
                  </a:moveTo>
                  <a:lnTo>
                    <a:pt x="15906" y="15757"/>
                  </a:lnTo>
                  <a:lnTo>
                    <a:pt x="15106" y="14957"/>
                  </a:lnTo>
                  <a:lnTo>
                    <a:pt x="15223" y="14850"/>
                  </a:lnTo>
                  <a:close/>
                  <a:moveTo>
                    <a:pt x="16215" y="15447"/>
                  </a:moveTo>
                  <a:lnTo>
                    <a:pt x="16076" y="15575"/>
                  </a:lnTo>
                  <a:lnTo>
                    <a:pt x="15287" y="14786"/>
                  </a:lnTo>
                  <a:lnTo>
                    <a:pt x="15415" y="14647"/>
                  </a:lnTo>
                  <a:close/>
                  <a:moveTo>
                    <a:pt x="16407" y="15245"/>
                  </a:moveTo>
                  <a:lnTo>
                    <a:pt x="16279" y="15383"/>
                  </a:lnTo>
                  <a:lnTo>
                    <a:pt x="15479" y="14583"/>
                  </a:lnTo>
                  <a:lnTo>
                    <a:pt x="15618" y="14455"/>
                  </a:lnTo>
                  <a:close/>
                  <a:moveTo>
                    <a:pt x="16610" y="15053"/>
                  </a:moveTo>
                  <a:lnTo>
                    <a:pt x="16471" y="15181"/>
                  </a:lnTo>
                  <a:lnTo>
                    <a:pt x="15682" y="14391"/>
                  </a:lnTo>
                  <a:lnTo>
                    <a:pt x="15810" y="14253"/>
                  </a:lnTo>
                  <a:close/>
                  <a:moveTo>
                    <a:pt x="16802" y="14850"/>
                  </a:moveTo>
                  <a:lnTo>
                    <a:pt x="16663" y="14989"/>
                  </a:lnTo>
                  <a:lnTo>
                    <a:pt x="15874" y="14199"/>
                  </a:lnTo>
                  <a:lnTo>
                    <a:pt x="16012" y="14061"/>
                  </a:lnTo>
                  <a:close/>
                  <a:moveTo>
                    <a:pt x="16994" y="14658"/>
                  </a:moveTo>
                  <a:lnTo>
                    <a:pt x="16866" y="14797"/>
                  </a:lnTo>
                  <a:lnTo>
                    <a:pt x="16066" y="13997"/>
                  </a:lnTo>
                  <a:lnTo>
                    <a:pt x="16204" y="13869"/>
                  </a:lnTo>
                  <a:close/>
                  <a:moveTo>
                    <a:pt x="16962" y="16589"/>
                  </a:moveTo>
                  <a:lnTo>
                    <a:pt x="16855" y="16706"/>
                  </a:lnTo>
                  <a:lnTo>
                    <a:pt x="16055" y="15906"/>
                  </a:lnTo>
                  <a:lnTo>
                    <a:pt x="16172" y="15799"/>
                  </a:lnTo>
                  <a:close/>
                  <a:moveTo>
                    <a:pt x="17165" y="16397"/>
                  </a:moveTo>
                  <a:lnTo>
                    <a:pt x="17026" y="16525"/>
                  </a:lnTo>
                  <a:lnTo>
                    <a:pt x="16236" y="15735"/>
                  </a:lnTo>
                  <a:lnTo>
                    <a:pt x="16364" y="15597"/>
                  </a:lnTo>
                  <a:close/>
                  <a:moveTo>
                    <a:pt x="17357" y="16194"/>
                  </a:moveTo>
                  <a:lnTo>
                    <a:pt x="17229" y="16333"/>
                  </a:lnTo>
                  <a:lnTo>
                    <a:pt x="16428" y="15533"/>
                  </a:lnTo>
                  <a:lnTo>
                    <a:pt x="16567" y="15405"/>
                  </a:lnTo>
                  <a:close/>
                  <a:moveTo>
                    <a:pt x="17559" y="16002"/>
                  </a:moveTo>
                  <a:lnTo>
                    <a:pt x="17421" y="16130"/>
                  </a:lnTo>
                  <a:lnTo>
                    <a:pt x="16631" y="15341"/>
                  </a:lnTo>
                  <a:lnTo>
                    <a:pt x="16759" y="15202"/>
                  </a:lnTo>
                  <a:close/>
                  <a:moveTo>
                    <a:pt x="17751" y="15799"/>
                  </a:moveTo>
                  <a:lnTo>
                    <a:pt x="17613" y="15938"/>
                  </a:lnTo>
                  <a:lnTo>
                    <a:pt x="16823" y="15149"/>
                  </a:lnTo>
                  <a:lnTo>
                    <a:pt x="16962" y="15010"/>
                  </a:lnTo>
                  <a:close/>
                  <a:moveTo>
                    <a:pt x="17943" y="15607"/>
                  </a:moveTo>
                  <a:lnTo>
                    <a:pt x="17815" y="15746"/>
                  </a:lnTo>
                  <a:lnTo>
                    <a:pt x="17015" y="14946"/>
                  </a:lnTo>
                  <a:lnTo>
                    <a:pt x="17154" y="14818"/>
                  </a:lnTo>
                  <a:close/>
                  <a:moveTo>
                    <a:pt x="5398" y="13175"/>
                  </a:moveTo>
                  <a:lnTo>
                    <a:pt x="5281" y="13069"/>
                  </a:lnTo>
                  <a:lnTo>
                    <a:pt x="6081" y="12269"/>
                  </a:lnTo>
                  <a:lnTo>
                    <a:pt x="6188" y="12386"/>
                  </a:lnTo>
                  <a:close/>
                  <a:moveTo>
                    <a:pt x="5590" y="13378"/>
                  </a:moveTo>
                  <a:lnTo>
                    <a:pt x="5462" y="13239"/>
                  </a:lnTo>
                  <a:lnTo>
                    <a:pt x="6252" y="12450"/>
                  </a:lnTo>
                  <a:lnTo>
                    <a:pt x="6390" y="12578"/>
                  </a:lnTo>
                  <a:close/>
                  <a:moveTo>
                    <a:pt x="5793" y="13570"/>
                  </a:moveTo>
                  <a:lnTo>
                    <a:pt x="5654" y="13442"/>
                  </a:lnTo>
                  <a:lnTo>
                    <a:pt x="6454" y="12642"/>
                  </a:lnTo>
                  <a:lnTo>
                    <a:pt x="6582" y="12781"/>
                  </a:lnTo>
                  <a:close/>
                  <a:moveTo>
                    <a:pt x="5985" y="13773"/>
                  </a:moveTo>
                  <a:lnTo>
                    <a:pt x="5857" y="13634"/>
                  </a:lnTo>
                  <a:lnTo>
                    <a:pt x="6646" y="12845"/>
                  </a:lnTo>
                  <a:lnTo>
                    <a:pt x="6785" y="12973"/>
                  </a:lnTo>
                  <a:close/>
                  <a:moveTo>
                    <a:pt x="6188" y="13965"/>
                  </a:moveTo>
                  <a:lnTo>
                    <a:pt x="6049" y="13826"/>
                  </a:lnTo>
                  <a:lnTo>
                    <a:pt x="6838" y="13037"/>
                  </a:lnTo>
                  <a:lnTo>
                    <a:pt x="6977" y="13175"/>
                  </a:lnTo>
                  <a:close/>
                  <a:moveTo>
                    <a:pt x="6380" y="14157"/>
                  </a:moveTo>
                  <a:lnTo>
                    <a:pt x="6241" y="14029"/>
                  </a:lnTo>
                  <a:lnTo>
                    <a:pt x="7041" y="13229"/>
                  </a:lnTo>
                  <a:lnTo>
                    <a:pt x="7169" y="13367"/>
                  </a:lnTo>
                  <a:close/>
                  <a:moveTo>
                    <a:pt x="4449" y="14125"/>
                  </a:moveTo>
                  <a:lnTo>
                    <a:pt x="4332" y="14007"/>
                  </a:lnTo>
                  <a:lnTo>
                    <a:pt x="5132" y="13218"/>
                  </a:lnTo>
                  <a:lnTo>
                    <a:pt x="5238" y="13335"/>
                  </a:lnTo>
                  <a:close/>
                  <a:moveTo>
                    <a:pt x="4641" y="14327"/>
                  </a:moveTo>
                  <a:lnTo>
                    <a:pt x="4513" y="14189"/>
                  </a:lnTo>
                  <a:lnTo>
                    <a:pt x="5302" y="13399"/>
                  </a:lnTo>
                  <a:lnTo>
                    <a:pt x="5441" y="13527"/>
                  </a:lnTo>
                  <a:close/>
                  <a:moveTo>
                    <a:pt x="4844" y="14519"/>
                  </a:moveTo>
                  <a:lnTo>
                    <a:pt x="4705" y="14381"/>
                  </a:lnTo>
                  <a:lnTo>
                    <a:pt x="5505" y="13591"/>
                  </a:lnTo>
                  <a:lnTo>
                    <a:pt x="5633" y="13730"/>
                  </a:lnTo>
                  <a:close/>
                  <a:moveTo>
                    <a:pt x="5036" y="14711"/>
                  </a:moveTo>
                  <a:lnTo>
                    <a:pt x="4908" y="14583"/>
                  </a:lnTo>
                  <a:lnTo>
                    <a:pt x="5697" y="13783"/>
                  </a:lnTo>
                  <a:lnTo>
                    <a:pt x="5836" y="13922"/>
                  </a:lnTo>
                  <a:close/>
                  <a:moveTo>
                    <a:pt x="5238" y="14914"/>
                  </a:moveTo>
                  <a:lnTo>
                    <a:pt x="5100" y="14775"/>
                  </a:lnTo>
                  <a:lnTo>
                    <a:pt x="5889" y="13986"/>
                  </a:lnTo>
                  <a:lnTo>
                    <a:pt x="6028" y="14114"/>
                  </a:lnTo>
                  <a:close/>
                  <a:moveTo>
                    <a:pt x="5430" y="15106"/>
                  </a:moveTo>
                  <a:lnTo>
                    <a:pt x="5292" y="14978"/>
                  </a:lnTo>
                  <a:lnTo>
                    <a:pt x="6092" y="14178"/>
                  </a:lnTo>
                  <a:lnTo>
                    <a:pt x="6220" y="14317"/>
                  </a:lnTo>
                  <a:close/>
                  <a:moveTo>
                    <a:pt x="3499" y="15074"/>
                  </a:moveTo>
                  <a:lnTo>
                    <a:pt x="3382" y="14957"/>
                  </a:lnTo>
                  <a:lnTo>
                    <a:pt x="4182" y="14167"/>
                  </a:lnTo>
                  <a:lnTo>
                    <a:pt x="4300" y="14285"/>
                  </a:lnTo>
                  <a:close/>
                  <a:moveTo>
                    <a:pt x="3691" y="15277"/>
                  </a:moveTo>
                  <a:lnTo>
                    <a:pt x="3563" y="15138"/>
                  </a:lnTo>
                  <a:lnTo>
                    <a:pt x="4353" y="14349"/>
                  </a:lnTo>
                  <a:lnTo>
                    <a:pt x="4492" y="14477"/>
                  </a:lnTo>
                  <a:close/>
                  <a:moveTo>
                    <a:pt x="3894" y="15469"/>
                  </a:moveTo>
                  <a:lnTo>
                    <a:pt x="3755" y="15330"/>
                  </a:lnTo>
                  <a:lnTo>
                    <a:pt x="4556" y="14541"/>
                  </a:lnTo>
                  <a:lnTo>
                    <a:pt x="4684" y="14679"/>
                  </a:lnTo>
                  <a:close/>
                  <a:moveTo>
                    <a:pt x="4086" y="15661"/>
                  </a:moveTo>
                  <a:lnTo>
                    <a:pt x="3958" y="15533"/>
                  </a:lnTo>
                  <a:lnTo>
                    <a:pt x="4748" y="14733"/>
                  </a:lnTo>
                  <a:lnTo>
                    <a:pt x="4886" y="14871"/>
                  </a:lnTo>
                  <a:close/>
                  <a:moveTo>
                    <a:pt x="4289" y="15863"/>
                  </a:moveTo>
                  <a:lnTo>
                    <a:pt x="4150" y="15725"/>
                  </a:lnTo>
                  <a:lnTo>
                    <a:pt x="4950" y="14935"/>
                  </a:lnTo>
                  <a:lnTo>
                    <a:pt x="5078" y="15063"/>
                  </a:lnTo>
                  <a:close/>
                  <a:moveTo>
                    <a:pt x="4481" y="16055"/>
                  </a:moveTo>
                  <a:lnTo>
                    <a:pt x="4342" y="15927"/>
                  </a:lnTo>
                  <a:lnTo>
                    <a:pt x="5142" y="15127"/>
                  </a:lnTo>
                  <a:lnTo>
                    <a:pt x="5281" y="15266"/>
                  </a:lnTo>
                  <a:close/>
                  <a:moveTo>
                    <a:pt x="2550" y="16023"/>
                  </a:moveTo>
                  <a:lnTo>
                    <a:pt x="2433" y="15906"/>
                  </a:lnTo>
                  <a:lnTo>
                    <a:pt x="3233" y="15117"/>
                  </a:lnTo>
                  <a:lnTo>
                    <a:pt x="3350" y="15234"/>
                  </a:lnTo>
                  <a:close/>
                  <a:moveTo>
                    <a:pt x="2753" y="16226"/>
                  </a:moveTo>
                  <a:lnTo>
                    <a:pt x="2614" y="16087"/>
                  </a:lnTo>
                  <a:lnTo>
                    <a:pt x="3403" y="15298"/>
                  </a:lnTo>
                  <a:lnTo>
                    <a:pt x="3542" y="15426"/>
                  </a:lnTo>
                  <a:close/>
                  <a:moveTo>
                    <a:pt x="2945" y="16418"/>
                  </a:moveTo>
                  <a:lnTo>
                    <a:pt x="2806" y="16279"/>
                  </a:lnTo>
                  <a:lnTo>
                    <a:pt x="3606" y="15490"/>
                  </a:lnTo>
                  <a:lnTo>
                    <a:pt x="3734" y="15629"/>
                  </a:lnTo>
                  <a:close/>
                  <a:moveTo>
                    <a:pt x="3137" y="16610"/>
                  </a:moveTo>
                  <a:lnTo>
                    <a:pt x="3009" y="16482"/>
                  </a:lnTo>
                  <a:lnTo>
                    <a:pt x="3798" y="15682"/>
                  </a:lnTo>
                  <a:lnTo>
                    <a:pt x="3937" y="15821"/>
                  </a:lnTo>
                  <a:close/>
                  <a:moveTo>
                    <a:pt x="3339" y="16813"/>
                  </a:moveTo>
                  <a:lnTo>
                    <a:pt x="3201" y="16674"/>
                  </a:lnTo>
                  <a:lnTo>
                    <a:pt x="4001" y="15885"/>
                  </a:lnTo>
                  <a:lnTo>
                    <a:pt x="4129" y="16013"/>
                  </a:lnTo>
                  <a:close/>
                  <a:moveTo>
                    <a:pt x="3531" y="17005"/>
                  </a:moveTo>
                  <a:lnTo>
                    <a:pt x="3403" y="16877"/>
                  </a:lnTo>
                  <a:lnTo>
                    <a:pt x="4193" y="16077"/>
                  </a:lnTo>
                  <a:lnTo>
                    <a:pt x="4332" y="16215"/>
                  </a:lnTo>
                  <a:close/>
                  <a:moveTo>
                    <a:pt x="1601" y="16973"/>
                  </a:moveTo>
                  <a:lnTo>
                    <a:pt x="1483" y="16856"/>
                  </a:lnTo>
                  <a:lnTo>
                    <a:pt x="2283" y="16066"/>
                  </a:lnTo>
                  <a:lnTo>
                    <a:pt x="2401" y="16183"/>
                  </a:lnTo>
                  <a:close/>
                  <a:moveTo>
                    <a:pt x="1803" y="17176"/>
                  </a:moveTo>
                  <a:lnTo>
                    <a:pt x="1665" y="17037"/>
                  </a:lnTo>
                  <a:lnTo>
                    <a:pt x="2454" y="16237"/>
                  </a:lnTo>
                  <a:lnTo>
                    <a:pt x="2593" y="16375"/>
                  </a:lnTo>
                  <a:close/>
                  <a:moveTo>
                    <a:pt x="1995" y="17368"/>
                  </a:moveTo>
                  <a:lnTo>
                    <a:pt x="1857" y="17229"/>
                  </a:lnTo>
                  <a:lnTo>
                    <a:pt x="2657" y="16439"/>
                  </a:lnTo>
                  <a:lnTo>
                    <a:pt x="2785" y="16567"/>
                  </a:lnTo>
                  <a:close/>
                  <a:moveTo>
                    <a:pt x="2187" y="17560"/>
                  </a:moveTo>
                  <a:lnTo>
                    <a:pt x="2059" y="17432"/>
                  </a:lnTo>
                  <a:lnTo>
                    <a:pt x="2849" y="16631"/>
                  </a:lnTo>
                  <a:lnTo>
                    <a:pt x="2987" y="16770"/>
                  </a:lnTo>
                  <a:close/>
                  <a:moveTo>
                    <a:pt x="2390" y="17762"/>
                  </a:moveTo>
                  <a:lnTo>
                    <a:pt x="2251" y="17624"/>
                  </a:lnTo>
                  <a:lnTo>
                    <a:pt x="3051" y="16834"/>
                  </a:lnTo>
                  <a:lnTo>
                    <a:pt x="3179" y="16962"/>
                  </a:lnTo>
                  <a:close/>
                  <a:moveTo>
                    <a:pt x="2582" y="17954"/>
                  </a:moveTo>
                  <a:lnTo>
                    <a:pt x="2454" y="17816"/>
                  </a:lnTo>
                  <a:lnTo>
                    <a:pt x="3243" y="17026"/>
                  </a:lnTo>
                  <a:lnTo>
                    <a:pt x="3382" y="17165"/>
                  </a:lnTo>
                  <a:close/>
                  <a:moveTo>
                    <a:pt x="5014" y="5409"/>
                  </a:moveTo>
                  <a:lnTo>
                    <a:pt x="5132" y="5292"/>
                  </a:lnTo>
                  <a:lnTo>
                    <a:pt x="5921" y="6081"/>
                  </a:lnTo>
                  <a:lnTo>
                    <a:pt x="5804" y="6199"/>
                  </a:lnTo>
                  <a:close/>
                  <a:moveTo>
                    <a:pt x="4812" y="5601"/>
                  </a:moveTo>
                  <a:lnTo>
                    <a:pt x="4950" y="5463"/>
                  </a:lnTo>
                  <a:lnTo>
                    <a:pt x="5750" y="6263"/>
                  </a:lnTo>
                  <a:lnTo>
                    <a:pt x="5612" y="6401"/>
                  </a:lnTo>
                  <a:close/>
                  <a:moveTo>
                    <a:pt x="4620" y="5793"/>
                  </a:moveTo>
                  <a:lnTo>
                    <a:pt x="4758" y="5665"/>
                  </a:lnTo>
                  <a:lnTo>
                    <a:pt x="5548" y="6455"/>
                  </a:lnTo>
                  <a:lnTo>
                    <a:pt x="5420" y="6593"/>
                  </a:lnTo>
                  <a:close/>
                  <a:moveTo>
                    <a:pt x="4428" y="5996"/>
                  </a:moveTo>
                  <a:lnTo>
                    <a:pt x="4556" y="5857"/>
                  </a:lnTo>
                  <a:lnTo>
                    <a:pt x="5356" y="6657"/>
                  </a:lnTo>
                  <a:lnTo>
                    <a:pt x="5217" y="6785"/>
                  </a:lnTo>
                  <a:close/>
                  <a:moveTo>
                    <a:pt x="4225" y="6188"/>
                  </a:moveTo>
                  <a:lnTo>
                    <a:pt x="4364" y="6060"/>
                  </a:lnTo>
                  <a:lnTo>
                    <a:pt x="5153" y="6849"/>
                  </a:lnTo>
                  <a:lnTo>
                    <a:pt x="5025" y="6988"/>
                  </a:lnTo>
                  <a:close/>
                  <a:moveTo>
                    <a:pt x="4033" y="6391"/>
                  </a:moveTo>
                  <a:lnTo>
                    <a:pt x="4161" y="6252"/>
                  </a:lnTo>
                  <a:lnTo>
                    <a:pt x="4961" y="7052"/>
                  </a:lnTo>
                  <a:lnTo>
                    <a:pt x="4822" y="7180"/>
                  </a:lnTo>
                  <a:close/>
                  <a:moveTo>
                    <a:pt x="4065" y="4460"/>
                  </a:moveTo>
                  <a:lnTo>
                    <a:pt x="4182" y="4343"/>
                  </a:lnTo>
                  <a:lnTo>
                    <a:pt x="4972" y="5132"/>
                  </a:lnTo>
                  <a:lnTo>
                    <a:pt x="4854" y="5249"/>
                  </a:lnTo>
                  <a:close/>
                  <a:moveTo>
                    <a:pt x="3873" y="4652"/>
                  </a:moveTo>
                  <a:lnTo>
                    <a:pt x="4001" y="4524"/>
                  </a:lnTo>
                  <a:lnTo>
                    <a:pt x="4801" y="5313"/>
                  </a:lnTo>
                  <a:lnTo>
                    <a:pt x="4662" y="5452"/>
                  </a:lnTo>
                  <a:close/>
                  <a:moveTo>
                    <a:pt x="3670" y="4855"/>
                  </a:moveTo>
                  <a:lnTo>
                    <a:pt x="3809" y="4716"/>
                  </a:lnTo>
                  <a:lnTo>
                    <a:pt x="4598" y="5505"/>
                  </a:lnTo>
                  <a:lnTo>
                    <a:pt x="4470" y="5644"/>
                  </a:lnTo>
                  <a:close/>
                  <a:moveTo>
                    <a:pt x="3478" y="5047"/>
                  </a:moveTo>
                  <a:lnTo>
                    <a:pt x="3606" y="4908"/>
                  </a:lnTo>
                  <a:lnTo>
                    <a:pt x="4406" y="5708"/>
                  </a:lnTo>
                  <a:lnTo>
                    <a:pt x="4268" y="5836"/>
                  </a:lnTo>
                  <a:close/>
                  <a:moveTo>
                    <a:pt x="3275" y="5239"/>
                  </a:moveTo>
                  <a:lnTo>
                    <a:pt x="3414" y="5111"/>
                  </a:lnTo>
                  <a:lnTo>
                    <a:pt x="4204" y="5900"/>
                  </a:lnTo>
                  <a:lnTo>
                    <a:pt x="4076" y="6039"/>
                  </a:lnTo>
                  <a:close/>
                  <a:moveTo>
                    <a:pt x="3083" y="5441"/>
                  </a:moveTo>
                  <a:lnTo>
                    <a:pt x="3222" y="5303"/>
                  </a:lnTo>
                  <a:lnTo>
                    <a:pt x="4012" y="6103"/>
                  </a:lnTo>
                  <a:lnTo>
                    <a:pt x="3873" y="6231"/>
                  </a:lnTo>
                  <a:close/>
                  <a:moveTo>
                    <a:pt x="3115" y="3511"/>
                  </a:moveTo>
                  <a:lnTo>
                    <a:pt x="3233" y="3393"/>
                  </a:lnTo>
                  <a:lnTo>
                    <a:pt x="4022" y="4183"/>
                  </a:lnTo>
                  <a:lnTo>
                    <a:pt x="3905" y="4300"/>
                  </a:lnTo>
                  <a:close/>
                  <a:moveTo>
                    <a:pt x="2923" y="3703"/>
                  </a:moveTo>
                  <a:lnTo>
                    <a:pt x="3051" y="3575"/>
                  </a:lnTo>
                  <a:lnTo>
                    <a:pt x="3851" y="4364"/>
                  </a:lnTo>
                  <a:lnTo>
                    <a:pt x="3713" y="4503"/>
                  </a:lnTo>
                  <a:close/>
                  <a:moveTo>
                    <a:pt x="2721" y="3905"/>
                  </a:moveTo>
                  <a:lnTo>
                    <a:pt x="2859" y="3767"/>
                  </a:lnTo>
                  <a:lnTo>
                    <a:pt x="3649" y="4556"/>
                  </a:lnTo>
                  <a:lnTo>
                    <a:pt x="3521" y="4695"/>
                  </a:lnTo>
                  <a:close/>
                  <a:moveTo>
                    <a:pt x="2529" y="4097"/>
                  </a:moveTo>
                  <a:lnTo>
                    <a:pt x="2657" y="3959"/>
                  </a:lnTo>
                  <a:lnTo>
                    <a:pt x="3457" y="4759"/>
                  </a:lnTo>
                  <a:lnTo>
                    <a:pt x="3318" y="4887"/>
                  </a:lnTo>
                  <a:close/>
                  <a:moveTo>
                    <a:pt x="2326" y="4289"/>
                  </a:moveTo>
                  <a:lnTo>
                    <a:pt x="2465" y="4161"/>
                  </a:lnTo>
                  <a:lnTo>
                    <a:pt x="3254" y="4951"/>
                  </a:lnTo>
                  <a:lnTo>
                    <a:pt x="3126" y="5089"/>
                  </a:lnTo>
                  <a:close/>
                  <a:moveTo>
                    <a:pt x="2134" y="4492"/>
                  </a:moveTo>
                  <a:lnTo>
                    <a:pt x="2273" y="4353"/>
                  </a:lnTo>
                  <a:lnTo>
                    <a:pt x="3062" y="5153"/>
                  </a:lnTo>
                  <a:lnTo>
                    <a:pt x="2923" y="5281"/>
                  </a:lnTo>
                  <a:close/>
                  <a:moveTo>
                    <a:pt x="2166" y="2561"/>
                  </a:moveTo>
                  <a:lnTo>
                    <a:pt x="2283" y="2444"/>
                  </a:lnTo>
                  <a:lnTo>
                    <a:pt x="3073" y="3244"/>
                  </a:lnTo>
                  <a:lnTo>
                    <a:pt x="2966" y="3351"/>
                  </a:lnTo>
                  <a:close/>
                  <a:moveTo>
                    <a:pt x="1974" y="2753"/>
                  </a:moveTo>
                  <a:lnTo>
                    <a:pt x="2102" y="2625"/>
                  </a:lnTo>
                  <a:lnTo>
                    <a:pt x="2902" y="3415"/>
                  </a:lnTo>
                  <a:lnTo>
                    <a:pt x="2763" y="3553"/>
                  </a:lnTo>
                  <a:close/>
                  <a:moveTo>
                    <a:pt x="1771" y="2956"/>
                  </a:moveTo>
                  <a:lnTo>
                    <a:pt x="1910" y="2817"/>
                  </a:lnTo>
                  <a:lnTo>
                    <a:pt x="2699" y="3617"/>
                  </a:lnTo>
                  <a:lnTo>
                    <a:pt x="2571" y="3745"/>
                  </a:lnTo>
                  <a:close/>
                  <a:moveTo>
                    <a:pt x="1579" y="3148"/>
                  </a:moveTo>
                  <a:lnTo>
                    <a:pt x="1707" y="3009"/>
                  </a:lnTo>
                  <a:lnTo>
                    <a:pt x="2507" y="3809"/>
                  </a:lnTo>
                  <a:lnTo>
                    <a:pt x="2369" y="3948"/>
                  </a:lnTo>
                  <a:close/>
                  <a:moveTo>
                    <a:pt x="1377" y="3340"/>
                  </a:moveTo>
                  <a:lnTo>
                    <a:pt x="1515" y="3212"/>
                  </a:lnTo>
                  <a:lnTo>
                    <a:pt x="2315" y="4001"/>
                  </a:lnTo>
                  <a:lnTo>
                    <a:pt x="2177" y="4140"/>
                  </a:lnTo>
                  <a:close/>
                  <a:moveTo>
                    <a:pt x="1185" y="3543"/>
                  </a:moveTo>
                  <a:lnTo>
                    <a:pt x="1323" y="3404"/>
                  </a:lnTo>
                  <a:lnTo>
                    <a:pt x="2113" y="4204"/>
                  </a:lnTo>
                  <a:lnTo>
                    <a:pt x="1985" y="4332"/>
                  </a:lnTo>
                  <a:close/>
                  <a:moveTo>
                    <a:pt x="1217" y="1612"/>
                  </a:moveTo>
                  <a:lnTo>
                    <a:pt x="1334" y="1494"/>
                  </a:lnTo>
                  <a:lnTo>
                    <a:pt x="2123" y="2294"/>
                  </a:lnTo>
                  <a:lnTo>
                    <a:pt x="2017" y="2401"/>
                  </a:lnTo>
                  <a:close/>
                  <a:moveTo>
                    <a:pt x="1025" y="1804"/>
                  </a:moveTo>
                  <a:lnTo>
                    <a:pt x="1153" y="1676"/>
                  </a:lnTo>
                  <a:lnTo>
                    <a:pt x="1953" y="2465"/>
                  </a:lnTo>
                  <a:lnTo>
                    <a:pt x="1814" y="2604"/>
                  </a:lnTo>
                  <a:close/>
                  <a:moveTo>
                    <a:pt x="822" y="2006"/>
                  </a:moveTo>
                  <a:lnTo>
                    <a:pt x="961" y="1868"/>
                  </a:lnTo>
                  <a:lnTo>
                    <a:pt x="1750" y="2668"/>
                  </a:lnTo>
                  <a:lnTo>
                    <a:pt x="1622" y="2796"/>
                  </a:lnTo>
                  <a:close/>
                  <a:moveTo>
                    <a:pt x="630" y="2198"/>
                  </a:moveTo>
                  <a:lnTo>
                    <a:pt x="769" y="2070"/>
                  </a:lnTo>
                  <a:lnTo>
                    <a:pt x="1558" y="2860"/>
                  </a:lnTo>
                  <a:lnTo>
                    <a:pt x="1419" y="2999"/>
                  </a:lnTo>
                  <a:close/>
                  <a:moveTo>
                    <a:pt x="438" y="2401"/>
                  </a:moveTo>
                  <a:lnTo>
                    <a:pt x="566" y="2262"/>
                  </a:lnTo>
                  <a:lnTo>
                    <a:pt x="1366" y="3052"/>
                  </a:lnTo>
                  <a:lnTo>
                    <a:pt x="1227" y="3191"/>
                  </a:lnTo>
                  <a:close/>
                  <a:moveTo>
                    <a:pt x="235" y="2593"/>
                  </a:moveTo>
                  <a:lnTo>
                    <a:pt x="374" y="2454"/>
                  </a:lnTo>
                  <a:lnTo>
                    <a:pt x="1163" y="3255"/>
                  </a:lnTo>
                  <a:lnTo>
                    <a:pt x="1035" y="3383"/>
                  </a:lnTo>
                  <a:close/>
                  <a:moveTo>
                    <a:pt x="8641" y="9100"/>
                  </a:moveTo>
                  <a:cubicBezTo>
                    <a:pt x="8641" y="8983"/>
                    <a:pt x="8695" y="8876"/>
                    <a:pt x="8780" y="8780"/>
                  </a:cubicBezTo>
                  <a:cubicBezTo>
                    <a:pt x="8865" y="8695"/>
                    <a:pt x="8983" y="8652"/>
                    <a:pt x="9089" y="8652"/>
                  </a:cubicBezTo>
                  <a:cubicBezTo>
                    <a:pt x="9207" y="8652"/>
                    <a:pt x="9324" y="8695"/>
                    <a:pt x="9409" y="8780"/>
                  </a:cubicBezTo>
                  <a:cubicBezTo>
                    <a:pt x="9495" y="8876"/>
                    <a:pt x="9537" y="8983"/>
                    <a:pt x="9537" y="9100"/>
                  </a:cubicBezTo>
                  <a:cubicBezTo>
                    <a:pt x="9537" y="9218"/>
                    <a:pt x="9495" y="9324"/>
                    <a:pt x="9409" y="9420"/>
                  </a:cubicBezTo>
                  <a:cubicBezTo>
                    <a:pt x="9324" y="9506"/>
                    <a:pt x="9207" y="9548"/>
                    <a:pt x="9089" y="9548"/>
                  </a:cubicBezTo>
                  <a:cubicBezTo>
                    <a:pt x="8983" y="9548"/>
                    <a:pt x="8865" y="9506"/>
                    <a:pt x="8780" y="9420"/>
                  </a:cubicBezTo>
                  <a:cubicBezTo>
                    <a:pt x="8695" y="9324"/>
                    <a:pt x="8641" y="9218"/>
                    <a:pt x="8641" y="9100"/>
                  </a:cubicBezTo>
                  <a:close/>
                  <a:moveTo>
                    <a:pt x="15543" y="182"/>
                  </a:moveTo>
                  <a:lnTo>
                    <a:pt x="14743" y="982"/>
                  </a:lnTo>
                  <a:cubicBezTo>
                    <a:pt x="14700" y="950"/>
                    <a:pt x="14647" y="961"/>
                    <a:pt x="14604" y="993"/>
                  </a:cubicBezTo>
                  <a:cubicBezTo>
                    <a:pt x="14572" y="1036"/>
                    <a:pt x="14572" y="1089"/>
                    <a:pt x="14594" y="1132"/>
                  </a:cubicBezTo>
                  <a:lnTo>
                    <a:pt x="13794" y="1932"/>
                  </a:lnTo>
                  <a:cubicBezTo>
                    <a:pt x="13751" y="1900"/>
                    <a:pt x="13698" y="1910"/>
                    <a:pt x="13655" y="1942"/>
                  </a:cubicBezTo>
                  <a:cubicBezTo>
                    <a:pt x="13623" y="1985"/>
                    <a:pt x="13623" y="2038"/>
                    <a:pt x="13644" y="2081"/>
                  </a:cubicBezTo>
                  <a:lnTo>
                    <a:pt x="12844" y="2881"/>
                  </a:lnTo>
                  <a:cubicBezTo>
                    <a:pt x="12802" y="2849"/>
                    <a:pt x="12748" y="2860"/>
                    <a:pt x="12716" y="2892"/>
                  </a:cubicBezTo>
                  <a:cubicBezTo>
                    <a:pt x="12674" y="2934"/>
                    <a:pt x="12674" y="2988"/>
                    <a:pt x="12695" y="3031"/>
                  </a:cubicBezTo>
                  <a:lnTo>
                    <a:pt x="11895" y="3831"/>
                  </a:lnTo>
                  <a:cubicBezTo>
                    <a:pt x="11852" y="3799"/>
                    <a:pt x="11799" y="3809"/>
                    <a:pt x="11767" y="3841"/>
                  </a:cubicBezTo>
                  <a:cubicBezTo>
                    <a:pt x="11724" y="3884"/>
                    <a:pt x="11724" y="3937"/>
                    <a:pt x="11745" y="3980"/>
                  </a:cubicBezTo>
                  <a:lnTo>
                    <a:pt x="10945" y="4769"/>
                  </a:lnTo>
                  <a:cubicBezTo>
                    <a:pt x="10903" y="4748"/>
                    <a:pt x="10849" y="4759"/>
                    <a:pt x="10817" y="4791"/>
                  </a:cubicBezTo>
                  <a:cubicBezTo>
                    <a:pt x="10775" y="4833"/>
                    <a:pt x="10775" y="4908"/>
                    <a:pt x="10817" y="4951"/>
                  </a:cubicBezTo>
                  <a:lnTo>
                    <a:pt x="11948" y="6081"/>
                  </a:lnTo>
                  <a:lnTo>
                    <a:pt x="9473" y="8556"/>
                  </a:lnTo>
                  <a:cubicBezTo>
                    <a:pt x="9367" y="8482"/>
                    <a:pt x="9228" y="8439"/>
                    <a:pt x="9089" y="8439"/>
                  </a:cubicBezTo>
                  <a:cubicBezTo>
                    <a:pt x="8961" y="8439"/>
                    <a:pt x="8823" y="8482"/>
                    <a:pt x="8705" y="8556"/>
                  </a:cubicBezTo>
                  <a:lnTo>
                    <a:pt x="6156" y="6007"/>
                  </a:lnTo>
                  <a:lnTo>
                    <a:pt x="5206" y="5057"/>
                  </a:lnTo>
                  <a:lnTo>
                    <a:pt x="4257" y="4108"/>
                  </a:lnTo>
                  <a:lnTo>
                    <a:pt x="3307" y="3159"/>
                  </a:lnTo>
                  <a:lnTo>
                    <a:pt x="3307" y="3159"/>
                  </a:lnTo>
                  <a:lnTo>
                    <a:pt x="3307" y="3159"/>
                  </a:lnTo>
                  <a:lnTo>
                    <a:pt x="2358" y="2209"/>
                  </a:lnTo>
                  <a:lnTo>
                    <a:pt x="1409" y="1260"/>
                  </a:lnTo>
                  <a:lnTo>
                    <a:pt x="1259" y="1110"/>
                  </a:lnTo>
                  <a:cubicBezTo>
                    <a:pt x="1217" y="1068"/>
                    <a:pt x="1142" y="1068"/>
                    <a:pt x="1099" y="1110"/>
                  </a:cubicBezTo>
                  <a:cubicBezTo>
                    <a:pt x="1057" y="1153"/>
                    <a:pt x="1057" y="1228"/>
                    <a:pt x="1099" y="1270"/>
                  </a:cubicBezTo>
                  <a:lnTo>
                    <a:pt x="1174" y="1345"/>
                  </a:lnTo>
                  <a:lnTo>
                    <a:pt x="43" y="2476"/>
                  </a:lnTo>
                  <a:cubicBezTo>
                    <a:pt x="1" y="2518"/>
                    <a:pt x="1" y="2593"/>
                    <a:pt x="43" y="2636"/>
                  </a:cubicBezTo>
                  <a:cubicBezTo>
                    <a:pt x="75" y="2668"/>
                    <a:pt x="129" y="2678"/>
                    <a:pt x="171" y="2657"/>
                  </a:cubicBezTo>
                  <a:lnTo>
                    <a:pt x="971" y="3447"/>
                  </a:lnTo>
                  <a:cubicBezTo>
                    <a:pt x="950" y="3489"/>
                    <a:pt x="950" y="3543"/>
                    <a:pt x="993" y="3585"/>
                  </a:cubicBezTo>
                  <a:cubicBezTo>
                    <a:pt x="1025" y="3617"/>
                    <a:pt x="1078" y="3628"/>
                    <a:pt x="1121" y="3596"/>
                  </a:cubicBezTo>
                  <a:lnTo>
                    <a:pt x="1921" y="4396"/>
                  </a:lnTo>
                  <a:cubicBezTo>
                    <a:pt x="1899" y="4439"/>
                    <a:pt x="1899" y="4492"/>
                    <a:pt x="1942" y="4535"/>
                  </a:cubicBezTo>
                  <a:cubicBezTo>
                    <a:pt x="1974" y="4567"/>
                    <a:pt x="2027" y="4577"/>
                    <a:pt x="2070" y="4545"/>
                  </a:cubicBezTo>
                  <a:lnTo>
                    <a:pt x="2870" y="5345"/>
                  </a:lnTo>
                  <a:cubicBezTo>
                    <a:pt x="2849" y="5388"/>
                    <a:pt x="2849" y="5441"/>
                    <a:pt x="2891" y="5484"/>
                  </a:cubicBezTo>
                  <a:cubicBezTo>
                    <a:pt x="2923" y="5516"/>
                    <a:pt x="2977" y="5527"/>
                    <a:pt x="3019" y="5495"/>
                  </a:cubicBezTo>
                  <a:lnTo>
                    <a:pt x="3819" y="6295"/>
                  </a:lnTo>
                  <a:cubicBezTo>
                    <a:pt x="3798" y="6337"/>
                    <a:pt x="3798" y="6391"/>
                    <a:pt x="3830" y="6433"/>
                  </a:cubicBezTo>
                  <a:cubicBezTo>
                    <a:pt x="3873" y="6465"/>
                    <a:pt x="3926" y="6476"/>
                    <a:pt x="3969" y="6444"/>
                  </a:cubicBezTo>
                  <a:lnTo>
                    <a:pt x="4769" y="7244"/>
                  </a:lnTo>
                  <a:cubicBezTo>
                    <a:pt x="4748" y="7287"/>
                    <a:pt x="4748" y="7340"/>
                    <a:pt x="4780" y="7383"/>
                  </a:cubicBezTo>
                  <a:cubicBezTo>
                    <a:pt x="4822" y="7425"/>
                    <a:pt x="4897" y="7425"/>
                    <a:pt x="4940" y="7383"/>
                  </a:cubicBezTo>
                  <a:lnTo>
                    <a:pt x="6081" y="6241"/>
                  </a:lnTo>
                  <a:lnTo>
                    <a:pt x="8556" y="8716"/>
                  </a:lnTo>
                  <a:cubicBezTo>
                    <a:pt x="8471" y="8834"/>
                    <a:pt x="8428" y="8962"/>
                    <a:pt x="8428" y="9100"/>
                  </a:cubicBezTo>
                  <a:cubicBezTo>
                    <a:pt x="8428" y="9239"/>
                    <a:pt x="8471" y="9367"/>
                    <a:pt x="8556" y="9484"/>
                  </a:cubicBezTo>
                  <a:lnTo>
                    <a:pt x="5996" y="12034"/>
                  </a:lnTo>
                  <a:lnTo>
                    <a:pt x="5046" y="12983"/>
                  </a:lnTo>
                  <a:lnTo>
                    <a:pt x="4097" y="13933"/>
                  </a:lnTo>
                  <a:lnTo>
                    <a:pt x="3158" y="14882"/>
                  </a:lnTo>
                  <a:lnTo>
                    <a:pt x="3158" y="14882"/>
                  </a:lnTo>
                  <a:lnTo>
                    <a:pt x="3158" y="14882"/>
                  </a:lnTo>
                  <a:lnTo>
                    <a:pt x="2209" y="15831"/>
                  </a:lnTo>
                  <a:lnTo>
                    <a:pt x="1259" y="16781"/>
                  </a:lnTo>
                  <a:lnTo>
                    <a:pt x="1099" y="16930"/>
                  </a:lnTo>
                  <a:cubicBezTo>
                    <a:pt x="1057" y="16973"/>
                    <a:pt x="1057" y="17048"/>
                    <a:pt x="1099" y="17090"/>
                  </a:cubicBezTo>
                  <a:cubicBezTo>
                    <a:pt x="1142" y="17133"/>
                    <a:pt x="1217" y="17133"/>
                    <a:pt x="1259" y="17090"/>
                  </a:cubicBezTo>
                  <a:lnTo>
                    <a:pt x="1334" y="17016"/>
                  </a:lnTo>
                  <a:lnTo>
                    <a:pt x="2475" y="18146"/>
                  </a:lnTo>
                  <a:cubicBezTo>
                    <a:pt x="2518" y="18189"/>
                    <a:pt x="2582" y="18189"/>
                    <a:pt x="2625" y="18146"/>
                  </a:cubicBezTo>
                  <a:cubicBezTo>
                    <a:pt x="2667" y="18114"/>
                    <a:pt x="2667" y="18061"/>
                    <a:pt x="2646" y="18018"/>
                  </a:cubicBezTo>
                  <a:lnTo>
                    <a:pt x="3446" y="17218"/>
                  </a:lnTo>
                  <a:cubicBezTo>
                    <a:pt x="3489" y="17240"/>
                    <a:pt x="3542" y="17240"/>
                    <a:pt x="3574" y="17208"/>
                  </a:cubicBezTo>
                  <a:cubicBezTo>
                    <a:pt x="3606" y="17165"/>
                    <a:pt x="3617" y="17112"/>
                    <a:pt x="3595" y="17069"/>
                  </a:cubicBezTo>
                  <a:lnTo>
                    <a:pt x="4396" y="16269"/>
                  </a:lnTo>
                  <a:cubicBezTo>
                    <a:pt x="4438" y="16301"/>
                    <a:pt x="4492" y="16290"/>
                    <a:pt x="4524" y="16258"/>
                  </a:cubicBezTo>
                  <a:cubicBezTo>
                    <a:pt x="4556" y="16215"/>
                    <a:pt x="4566" y="16162"/>
                    <a:pt x="4545" y="16119"/>
                  </a:cubicBezTo>
                  <a:lnTo>
                    <a:pt x="5345" y="15319"/>
                  </a:lnTo>
                  <a:cubicBezTo>
                    <a:pt x="5377" y="15351"/>
                    <a:pt x="5441" y="15341"/>
                    <a:pt x="5473" y="15309"/>
                  </a:cubicBezTo>
                  <a:cubicBezTo>
                    <a:pt x="5505" y="15266"/>
                    <a:pt x="5516" y="15213"/>
                    <a:pt x="5494" y="15170"/>
                  </a:cubicBezTo>
                  <a:lnTo>
                    <a:pt x="6294" y="14370"/>
                  </a:lnTo>
                  <a:cubicBezTo>
                    <a:pt x="6326" y="14402"/>
                    <a:pt x="6390" y="14391"/>
                    <a:pt x="6422" y="14359"/>
                  </a:cubicBezTo>
                  <a:cubicBezTo>
                    <a:pt x="6454" y="14317"/>
                    <a:pt x="6465" y="14263"/>
                    <a:pt x="6444" y="14221"/>
                  </a:cubicBezTo>
                  <a:lnTo>
                    <a:pt x="7233" y="13421"/>
                  </a:lnTo>
                  <a:cubicBezTo>
                    <a:pt x="7276" y="13453"/>
                    <a:pt x="7329" y="13442"/>
                    <a:pt x="7372" y="13410"/>
                  </a:cubicBezTo>
                  <a:cubicBezTo>
                    <a:pt x="7414" y="13367"/>
                    <a:pt x="7414" y="13293"/>
                    <a:pt x="7372" y="13250"/>
                  </a:cubicBezTo>
                  <a:lnTo>
                    <a:pt x="6230" y="12119"/>
                  </a:lnTo>
                  <a:lnTo>
                    <a:pt x="8705" y="9644"/>
                  </a:lnTo>
                  <a:cubicBezTo>
                    <a:pt x="8823" y="9719"/>
                    <a:pt x="8961" y="9762"/>
                    <a:pt x="9089" y="9762"/>
                  </a:cubicBezTo>
                  <a:cubicBezTo>
                    <a:pt x="9228" y="9762"/>
                    <a:pt x="9367" y="9719"/>
                    <a:pt x="9473" y="9644"/>
                  </a:cubicBezTo>
                  <a:lnTo>
                    <a:pt x="12033" y="12194"/>
                  </a:lnTo>
                  <a:lnTo>
                    <a:pt x="12983" y="13143"/>
                  </a:lnTo>
                  <a:lnTo>
                    <a:pt x="13932" y="14093"/>
                  </a:lnTo>
                  <a:lnTo>
                    <a:pt x="14871" y="15042"/>
                  </a:lnTo>
                  <a:lnTo>
                    <a:pt x="14871" y="15042"/>
                  </a:lnTo>
                  <a:lnTo>
                    <a:pt x="14871" y="15042"/>
                  </a:lnTo>
                  <a:lnTo>
                    <a:pt x="15820" y="15991"/>
                  </a:lnTo>
                  <a:lnTo>
                    <a:pt x="16770" y="16941"/>
                  </a:lnTo>
                  <a:lnTo>
                    <a:pt x="16930" y="17090"/>
                  </a:lnTo>
                  <a:cubicBezTo>
                    <a:pt x="16973" y="17133"/>
                    <a:pt x="17037" y="17133"/>
                    <a:pt x="17079" y="17090"/>
                  </a:cubicBezTo>
                  <a:cubicBezTo>
                    <a:pt x="17122" y="17048"/>
                    <a:pt x="17122" y="16973"/>
                    <a:pt x="17079" y="16930"/>
                  </a:cubicBezTo>
                  <a:lnTo>
                    <a:pt x="17005" y="16856"/>
                  </a:lnTo>
                  <a:lnTo>
                    <a:pt x="18146" y="15725"/>
                  </a:lnTo>
                  <a:cubicBezTo>
                    <a:pt x="18189" y="15682"/>
                    <a:pt x="18189" y="15607"/>
                    <a:pt x="18146" y="15565"/>
                  </a:cubicBezTo>
                  <a:cubicBezTo>
                    <a:pt x="18103" y="15533"/>
                    <a:pt x="18050" y="15522"/>
                    <a:pt x="18007" y="15543"/>
                  </a:cubicBezTo>
                  <a:lnTo>
                    <a:pt x="17207" y="14754"/>
                  </a:lnTo>
                  <a:cubicBezTo>
                    <a:pt x="17239" y="14711"/>
                    <a:pt x="17229" y="14647"/>
                    <a:pt x="17197" y="14615"/>
                  </a:cubicBezTo>
                  <a:cubicBezTo>
                    <a:pt x="17154" y="14583"/>
                    <a:pt x="17101" y="14573"/>
                    <a:pt x="17058" y="14605"/>
                  </a:cubicBezTo>
                  <a:lnTo>
                    <a:pt x="16268" y="13805"/>
                  </a:lnTo>
                  <a:cubicBezTo>
                    <a:pt x="16290" y="13762"/>
                    <a:pt x="16279" y="13709"/>
                    <a:pt x="16247" y="13666"/>
                  </a:cubicBezTo>
                  <a:cubicBezTo>
                    <a:pt x="16215" y="13634"/>
                    <a:pt x="16151" y="13623"/>
                    <a:pt x="16119" y="13655"/>
                  </a:cubicBezTo>
                  <a:lnTo>
                    <a:pt x="15319" y="12855"/>
                  </a:lnTo>
                  <a:cubicBezTo>
                    <a:pt x="15340" y="12813"/>
                    <a:pt x="15330" y="12759"/>
                    <a:pt x="15298" y="12717"/>
                  </a:cubicBezTo>
                  <a:cubicBezTo>
                    <a:pt x="15266" y="12685"/>
                    <a:pt x="15212" y="12674"/>
                    <a:pt x="15170" y="12706"/>
                  </a:cubicBezTo>
                  <a:lnTo>
                    <a:pt x="14370" y="11906"/>
                  </a:lnTo>
                  <a:cubicBezTo>
                    <a:pt x="14391" y="11863"/>
                    <a:pt x="14380" y="11810"/>
                    <a:pt x="14348" y="11767"/>
                  </a:cubicBezTo>
                  <a:cubicBezTo>
                    <a:pt x="14316" y="11735"/>
                    <a:pt x="14263" y="11724"/>
                    <a:pt x="14220" y="11756"/>
                  </a:cubicBezTo>
                  <a:lnTo>
                    <a:pt x="13420" y="10956"/>
                  </a:lnTo>
                  <a:cubicBezTo>
                    <a:pt x="13442" y="10914"/>
                    <a:pt x="13431" y="10860"/>
                    <a:pt x="13399" y="10818"/>
                  </a:cubicBezTo>
                  <a:cubicBezTo>
                    <a:pt x="13356" y="10775"/>
                    <a:pt x="13292" y="10775"/>
                    <a:pt x="13250" y="10818"/>
                  </a:cubicBezTo>
                  <a:lnTo>
                    <a:pt x="12108" y="11959"/>
                  </a:lnTo>
                  <a:lnTo>
                    <a:pt x="9633" y="9484"/>
                  </a:lnTo>
                  <a:cubicBezTo>
                    <a:pt x="9719" y="9367"/>
                    <a:pt x="9761" y="9239"/>
                    <a:pt x="9761" y="9100"/>
                  </a:cubicBezTo>
                  <a:cubicBezTo>
                    <a:pt x="9761" y="8962"/>
                    <a:pt x="9719" y="8834"/>
                    <a:pt x="9633" y="8716"/>
                  </a:cubicBezTo>
                  <a:lnTo>
                    <a:pt x="12183" y="6167"/>
                  </a:lnTo>
                  <a:lnTo>
                    <a:pt x="13132" y="5217"/>
                  </a:lnTo>
                  <a:lnTo>
                    <a:pt x="14082" y="4268"/>
                  </a:lnTo>
                  <a:lnTo>
                    <a:pt x="15031" y="3319"/>
                  </a:lnTo>
                  <a:lnTo>
                    <a:pt x="15031" y="3319"/>
                  </a:lnTo>
                  <a:lnTo>
                    <a:pt x="15031" y="3319"/>
                  </a:lnTo>
                  <a:lnTo>
                    <a:pt x="15980" y="2369"/>
                  </a:lnTo>
                  <a:lnTo>
                    <a:pt x="16930" y="1420"/>
                  </a:lnTo>
                  <a:lnTo>
                    <a:pt x="17079" y="1270"/>
                  </a:lnTo>
                  <a:cubicBezTo>
                    <a:pt x="17122" y="1228"/>
                    <a:pt x="17122" y="1153"/>
                    <a:pt x="17079" y="1110"/>
                  </a:cubicBezTo>
                  <a:cubicBezTo>
                    <a:pt x="17037" y="1068"/>
                    <a:pt x="16973" y="1068"/>
                    <a:pt x="16930" y="1110"/>
                  </a:cubicBezTo>
                  <a:lnTo>
                    <a:pt x="16855" y="1185"/>
                  </a:lnTo>
                  <a:lnTo>
                    <a:pt x="15714" y="44"/>
                  </a:lnTo>
                  <a:cubicBezTo>
                    <a:pt x="15671" y="1"/>
                    <a:pt x="15596" y="1"/>
                    <a:pt x="15554" y="44"/>
                  </a:cubicBezTo>
                  <a:cubicBezTo>
                    <a:pt x="15522" y="86"/>
                    <a:pt x="15511" y="140"/>
                    <a:pt x="15543" y="182"/>
                  </a:cubicBezTo>
                  <a:lnTo>
                    <a:pt x="15543" y="182"/>
                  </a:lnTo>
                </a:path>
              </a:pathLst>
            </a:custGeom>
            <a:solidFill>
              <a:srgbClr val="3E3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0"/>
            <p:cNvSpPr/>
            <p:nvPr/>
          </p:nvSpPr>
          <p:spPr>
            <a:xfrm>
              <a:off x="7756950" y="2700150"/>
              <a:ext cx="40575" cy="64575"/>
            </a:xfrm>
            <a:custGeom>
              <a:rect b="b" l="l" r="r" t="t"/>
              <a:pathLst>
                <a:path extrusionOk="0" h="2583" w="1623">
                  <a:moveTo>
                    <a:pt x="1409" y="1"/>
                  </a:moveTo>
                  <a:lnTo>
                    <a:pt x="214" y="1"/>
                  </a:lnTo>
                  <a:cubicBezTo>
                    <a:pt x="97" y="1"/>
                    <a:pt x="1" y="97"/>
                    <a:pt x="1" y="214"/>
                  </a:cubicBezTo>
                  <a:lnTo>
                    <a:pt x="1" y="2369"/>
                  </a:lnTo>
                  <a:cubicBezTo>
                    <a:pt x="1" y="2486"/>
                    <a:pt x="97" y="2582"/>
                    <a:pt x="214" y="2582"/>
                  </a:cubicBezTo>
                  <a:lnTo>
                    <a:pt x="1409" y="2582"/>
                  </a:lnTo>
                  <a:cubicBezTo>
                    <a:pt x="1526" y="2582"/>
                    <a:pt x="1622" y="2486"/>
                    <a:pt x="1622" y="2369"/>
                  </a:cubicBezTo>
                  <a:lnTo>
                    <a:pt x="1622" y="214"/>
                  </a:lnTo>
                  <a:cubicBezTo>
                    <a:pt x="1622" y="97"/>
                    <a:pt x="1526" y="1"/>
                    <a:pt x="140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0"/>
            <p:cNvSpPr/>
            <p:nvPr/>
          </p:nvSpPr>
          <p:spPr>
            <a:xfrm>
              <a:off x="7764700" y="2787900"/>
              <a:ext cx="25075" cy="40275"/>
            </a:xfrm>
            <a:custGeom>
              <a:rect b="b" l="l" r="r" t="t"/>
              <a:pathLst>
                <a:path extrusionOk="0" h="1611" w="1003">
                  <a:moveTo>
                    <a:pt x="854" y="0"/>
                  </a:moveTo>
                  <a:lnTo>
                    <a:pt x="150" y="0"/>
                  </a:lnTo>
                  <a:cubicBezTo>
                    <a:pt x="64" y="0"/>
                    <a:pt x="0" y="75"/>
                    <a:pt x="0" y="160"/>
                  </a:cubicBezTo>
                  <a:lnTo>
                    <a:pt x="0" y="1451"/>
                  </a:lnTo>
                  <a:cubicBezTo>
                    <a:pt x="0" y="1536"/>
                    <a:pt x="64" y="1611"/>
                    <a:pt x="150" y="1611"/>
                  </a:cubicBezTo>
                  <a:lnTo>
                    <a:pt x="854" y="1611"/>
                  </a:lnTo>
                  <a:cubicBezTo>
                    <a:pt x="939" y="1611"/>
                    <a:pt x="1003" y="1536"/>
                    <a:pt x="1003" y="1451"/>
                  </a:cubicBezTo>
                  <a:lnTo>
                    <a:pt x="1003" y="160"/>
                  </a:lnTo>
                  <a:cubicBezTo>
                    <a:pt x="1003" y="75"/>
                    <a:pt x="939" y="0"/>
                    <a:pt x="8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0"/>
            <p:cNvSpPr/>
            <p:nvPr/>
          </p:nvSpPr>
          <p:spPr>
            <a:xfrm>
              <a:off x="7756950" y="2854025"/>
              <a:ext cx="40575" cy="78425"/>
            </a:xfrm>
            <a:custGeom>
              <a:rect b="b" l="l" r="r" t="t"/>
              <a:pathLst>
                <a:path extrusionOk="0" h="3137" w="1623">
                  <a:moveTo>
                    <a:pt x="1366" y="1"/>
                  </a:moveTo>
                  <a:lnTo>
                    <a:pt x="257" y="1"/>
                  </a:lnTo>
                  <a:cubicBezTo>
                    <a:pt x="118" y="1"/>
                    <a:pt x="1" y="118"/>
                    <a:pt x="1" y="257"/>
                  </a:cubicBezTo>
                  <a:lnTo>
                    <a:pt x="1" y="2881"/>
                  </a:lnTo>
                  <a:cubicBezTo>
                    <a:pt x="1" y="3020"/>
                    <a:pt x="118" y="3137"/>
                    <a:pt x="257" y="3137"/>
                  </a:cubicBezTo>
                  <a:lnTo>
                    <a:pt x="1366" y="3137"/>
                  </a:lnTo>
                  <a:cubicBezTo>
                    <a:pt x="1505" y="3137"/>
                    <a:pt x="1622" y="3020"/>
                    <a:pt x="1622" y="2881"/>
                  </a:cubicBezTo>
                  <a:lnTo>
                    <a:pt x="1622" y="257"/>
                  </a:lnTo>
                  <a:cubicBezTo>
                    <a:pt x="1622" y="118"/>
                    <a:pt x="1505"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2" name="Google Shape;2312;p40"/>
          <p:cNvSpPr/>
          <p:nvPr/>
        </p:nvSpPr>
        <p:spPr>
          <a:xfrm>
            <a:off x="2520775" y="4791328"/>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0"/>
          <p:cNvSpPr/>
          <p:nvPr/>
        </p:nvSpPr>
        <p:spPr>
          <a:xfrm flipH="1">
            <a:off x="6938375" y="4745428"/>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4" name="Google Shape;2314;p40"/>
          <p:cNvGrpSpPr/>
          <p:nvPr/>
        </p:nvGrpSpPr>
        <p:grpSpPr>
          <a:xfrm>
            <a:off x="650680" y="156917"/>
            <a:ext cx="890852" cy="144475"/>
            <a:chOff x="490250" y="465854"/>
            <a:chExt cx="1164056" cy="188782"/>
          </a:xfrm>
        </p:grpSpPr>
        <p:sp>
          <p:nvSpPr>
            <p:cNvPr id="2315" name="Google Shape;2315;p40"/>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0"/>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40"/>
          <p:cNvGrpSpPr/>
          <p:nvPr/>
        </p:nvGrpSpPr>
        <p:grpSpPr>
          <a:xfrm>
            <a:off x="8224129" y="2902324"/>
            <a:ext cx="751514" cy="121859"/>
            <a:chOff x="490250" y="465854"/>
            <a:chExt cx="1164056" cy="188782"/>
          </a:xfrm>
        </p:grpSpPr>
        <p:sp>
          <p:nvSpPr>
            <p:cNvPr id="2318" name="Google Shape;2318;p40"/>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0"/>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 name="Google Shape;2320;p40"/>
          <p:cNvGrpSpPr/>
          <p:nvPr/>
        </p:nvGrpSpPr>
        <p:grpSpPr>
          <a:xfrm>
            <a:off x="4425226" y="4282127"/>
            <a:ext cx="358878" cy="58202"/>
            <a:chOff x="490250" y="465854"/>
            <a:chExt cx="1164056" cy="188782"/>
          </a:xfrm>
        </p:grpSpPr>
        <p:sp>
          <p:nvSpPr>
            <p:cNvPr id="2321" name="Google Shape;2321;p40"/>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0"/>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 name="Google Shape;2323;p40"/>
          <p:cNvGrpSpPr/>
          <p:nvPr/>
        </p:nvGrpSpPr>
        <p:grpSpPr>
          <a:xfrm>
            <a:off x="1631500" y="2628289"/>
            <a:ext cx="385288" cy="337188"/>
            <a:chOff x="1225109" y="1316328"/>
            <a:chExt cx="418791" cy="366469"/>
          </a:xfrm>
        </p:grpSpPr>
        <p:sp>
          <p:nvSpPr>
            <p:cNvPr id="2324" name="Google Shape;2324;p40"/>
            <p:cNvSpPr/>
            <p:nvPr/>
          </p:nvSpPr>
          <p:spPr>
            <a:xfrm>
              <a:off x="1225109" y="1342688"/>
              <a:ext cx="418791" cy="51971"/>
            </a:xfrm>
            <a:custGeom>
              <a:rect b="b" l="l" r="r" t="t"/>
              <a:pathLst>
                <a:path extrusionOk="0" h="2216" w="17857">
                  <a:moveTo>
                    <a:pt x="8929" y="0"/>
                  </a:moveTo>
                  <a:cubicBezTo>
                    <a:pt x="5930" y="0"/>
                    <a:pt x="2931" y="367"/>
                    <a:pt x="0" y="1100"/>
                  </a:cubicBezTo>
                  <a:lnTo>
                    <a:pt x="0" y="2215"/>
                  </a:lnTo>
                  <a:cubicBezTo>
                    <a:pt x="2931" y="1483"/>
                    <a:pt x="5929" y="1116"/>
                    <a:pt x="8928" y="1116"/>
                  </a:cubicBezTo>
                  <a:cubicBezTo>
                    <a:pt x="11927" y="1116"/>
                    <a:pt x="14926" y="1483"/>
                    <a:pt x="17856" y="2215"/>
                  </a:cubicBezTo>
                  <a:lnTo>
                    <a:pt x="17856" y="1100"/>
                  </a:lnTo>
                  <a:cubicBezTo>
                    <a:pt x="14926" y="367"/>
                    <a:pt x="11927" y="0"/>
                    <a:pt x="8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0"/>
            <p:cNvSpPr/>
            <p:nvPr/>
          </p:nvSpPr>
          <p:spPr>
            <a:xfrm>
              <a:off x="1225109" y="1360629"/>
              <a:ext cx="34381" cy="34030"/>
            </a:xfrm>
            <a:custGeom>
              <a:rect b="b" l="l" r="r" t="t"/>
              <a:pathLst>
                <a:path extrusionOk="0" h="1451" w="1466">
                  <a:moveTo>
                    <a:pt x="1465" y="0"/>
                  </a:moveTo>
                  <a:cubicBezTo>
                    <a:pt x="975" y="102"/>
                    <a:pt x="487" y="214"/>
                    <a:pt x="0" y="335"/>
                  </a:cubicBezTo>
                  <a:lnTo>
                    <a:pt x="0" y="1450"/>
                  </a:lnTo>
                  <a:cubicBezTo>
                    <a:pt x="487" y="1329"/>
                    <a:pt x="975" y="1218"/>
                    <a:pt x="1465" y="1117"/>
                  </a:cubicBezTo>
                  <a:lnTo>
                    <a:pt x="146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0"/>
            <p:cNvSpPr/>
            <p:nvPr/>
          </p:nvSpPr>
          <p:spPr>
            <a:xfrm>
              <a:off x="1295443" y="1424282"/>
              <a:ext cx="42543" cy="32060"/>
            </a:xfrm>
            <a:custGeom>
              <a:rect b="b" l="l" r="r" t="t"/>
              <a:pathLst>
                <a:path extrusionOk="0" h="1367" w="1814">
                  <a:moveTo>
                    <a:pt x="1814" y="1"/>
                  </a:moveTo>
                  <a:cubicBezTo>
                    <a:pt x="1208" y="70"/>
                    <a:pt x="603" y="153"/>
                    <a:pt x="0" y="251"/>
                  </a:cubicBezTo>
                  <a:lnTo>
                    <a:pt x="0" y="1367"/>
                  </a:lnTo>
                  <a:cubicBezTo>
                    <a:pt x="603" y="1269"/>
                    <a:pt x="1208" y="1185"/>
                    <a:pt x="1814" y="1117"/>
                  </a:cubicBezTo>
                  <a:lnTo>
                    <a:pt x="181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0"/>
            <p:cNvSpPr/>
            <p:nvPr/>
          </p:nvSpPr>
          <p:spPr>
            <a:xfrm>
              <a:off x="1531000" y="1424282"/>
              <a:ext cx="42566" cy="32060"/>
            </a:xfrm>
            <a:custGeom>
              <a:rect b="b" l="l" r="r" t="t"/>
              <a:pathLst>
                <a:path extrusionOk="0" h="1367" w="1815">
                  <a:moveTo>
                    <a:pt x="0" y="1"/>
                  </a:moveTo>
                  <a:lnTo>
                    <a:pt x="0" y="1117"/>
                  </a:lnTo>
                  <a:cubicBezTo>
                    <a:pt x="606" y="1185"/>
                    <a:pt x="1211" y="1269"/>
                    <a:pt x="1814" y="1367"/>
                  </a:cubicBezTo>
                  <a:lnTo>
                    <a:pt x="1814" y="251"/>
                  </a:lnTo>
                  <a:cubicBezTo>
                    <a:pt x="1211" y="153"/>
                    <a:pt x="606" y="70"/>
                    <a:pt x="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0"/>
            <p:cNvSpPr/>
            <p:nvPr/>
          </p:nvSpPr>
          <p:spPr>
            <a:xfrm>
              <a:off x="1373986" y="1419076"/>
              <a:ext cx="42519" cy="28120"/>
            </a:xfrm>
            <a:custGeom>
              <a:rect b="b" l="l" r="r" t="t"/>
              <a:pathLst>
                <a:path extrusionOk="0" h="1199" w="1813">
                  <a:moveTo>
                    <a:pt x="1812" y="1"/>
                  </a:moveTo>
                  <a:cubicBezTo>
                    <a:pt x="1208" y="13"/>
                    <a:pt x="603" y="41"/>
                    <a:pt x="0" y="84"/>
                  </a:cubicBezTo>
                  <a:lnTo>
                    <a:pt x="0" y="1199"/>
                  </a:lnTo>
                  <a:cubicBezTo>
                    <a:pt x="603" y="1157"/>
                    <a:pt x="1208" y="1130"/>
                    <a:pt x="1812" y="1117"/>
                  </a:cubicBezTo>
                  <a:lnTo>
                    <a:pt x="1812"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0"/>
            <p:cNvSpPr/>
            <p:nvPr/>
          </p:nvSpPr>
          <p:spPr>
            <a:xfrm>
              <a:off x="1579664" y="1604184"/>
              <a:ext cx="26220" cy="2603"/>
            </a:xfrm>
            <a:custGeom>
              <a:rect b="b" l="l" r="r" t="t"/>
              <a:pathLst>
                <a:path extrusionOk="0" h="111" w="1118">
                  <a:moveTo>
                    <a:pt x="0" y="1"/>
                  </a:moveTo>
                  <a:lnTo>
                    <a:pt x="0" y="1"/>
                  </a:lnTo>
                  <a:cubicBezTo>
                    <a:pt x="180" y="74"/>
                    <a:pt x="370" y="111"/>
                    <a:pt x="561" y="111"/>
                  </a:cubicBezTo>
                  <a:cubicBezTo>
                    <a:pt x="750" y="111"/>
                    <a:pt x="939" y="75"/>
                    <a:pt x="1118" y="2"/>
                  </a:cubicBezTo>
                  <a:lnTo>
                    <a:pt x="0" y="1"/>
                  </a:lnTo>
                  <a:close/>
                </a:path>
              </a:pathLst>
            </a:custGeom>
            <a:solidFill>
              <a:srgbClr val="ACD8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0"/>
            <p:cNvSpPr/>
            <p:nvPr/>
          </p:nvSpPr>
          <p:spPr>
            <a:xfrm>
              <a:off x="1225109" y="1342501"/>
              <a:ext cx="26196" cy="78542"/>
            </a:xfrm>
            <a:custGeom>
              <a:rect b="b" l="l" r="r" t="t"/>
              <a:pathLst>
                <a:path extrusionOk="0" h="3349" w="1117">
                  <a:moveTo>
                    <a:pt x="558" y="1"/>
                  </a:moveTo>
                  <a:cubicBezTo>
                    <a:pt x="250" y="1"/>
                    <a:pt x="0" y="250"/>
                    <a:pt x="0" y="558"/>
                  </a:cubicBezTo>
                  <a:lnTo>
                    <a:pt x="0" y="3348"/>
                  </a:lnTo>
                  <a:lnTo>
                    <a:pt x="1116" y="3348"/>
                  </a:lnTo>
                  <a:lnTo>
                    <a:pt x="1116" y="558"/>
                  </a:lnTo>
                  <a:cubicBezTo>
                    <a:pt x="1116" y="250"/>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0"/>
            <p:cNvSpPr/>
            <p:nvPr/>
          </p:nvSpPr>
          <p:spPr>
            <a:xfrm>
              <a:off x="1225109" y="1342501"/>
              <a:ext cx="19419" cy="78542"/>
            </a:xfrm>
            <a:custGeom>
              <a:rect b="b" l="l" r="r" t="t"/>
              <a:pathLst>
                <a:path extrusionOk="0" h="3349" w="828">
                  <a:moveTo>
                    <a:pt x="558" y="1"/>
                  </a:moveTo>
                  <a:cubicBezTo>
                    <a:pt x="250" y="1"/>
                    <a:pt x="0" y="250"/>
                    <a:pt x="0" y="558"/>
                  </a:cubicBezTo>
                  <a:lnTo>
                    <a:pt x="0" y="3348"/>
                  </a:lnTo>
                  <a:lnTo>
                    <a:pt x="539" y="3348"/>
                  </a:lnTo>
                  <a:lnTo>
                    <a:pt x="539" y="558"/>
                  </a:lnTo>
                  <a:cubicBezTo>
                    <a:pt x="539" y="348"/>
                    <a:pt x="656" y="165"/>
                    <a:pt x="828" y="70"/>
                  </a:cubicBezTo>
                  <a:cubicBezTo>
                    <a:pt x="748" y="26"/>
                    <a:pt x="656" y="1"/>
                    <a:pt x="55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0"/>
            <p:cNvSpPr/>
            <p:nvPr/>
          </p:nvSpPr>
          <p:spPr>
            <a:xfrm>
              <a:off x="1617681" y="1342501"/>
              <a:ext cx="26220" cy="78542"/>
            </a:xfrm>
            <a:custGeom>
              <a:rect b="b" l="l" r="r" t="t"/>
              <a:pathLst>
                <a:path extrusionOk="0" h="3349" w="1118">
                  <a:moveTo>
                    <a:pt x="559" y="1"/>
                  </a:moveTo>
                  <a:cubicBezTo>
                    <a:pt x="252" y="1"/>
                    <a:pt x="1" y="250"/>
                    <a:pt x="1" y="558"/>
                  </a:cubicBezTo>
                  <a:lnTo>
                    <a:pt x="1" y="3348"/>
                  </a:lnTo>
                  <a:lnTo>
                    <a:pt x="1117" y="3348"/>
                  </a:lnTo>
                  <a:lnTo>
                    <a:pt x="1117" y="558"/>
                  </a:lnTo>
                  <a:cubicBezTo>
                    <a:pt x="1117" y="250"/>
                    <a:pt x="868"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0"/>
            <p:cNvSpPr/>
            <p:nvPr/>
          </p:nvSpPr>
          <p:spPr>
            <a:xfrm>
              <a:off x="1617681" y="1342501"/>
              <a:ext cx="19442" cy="78542"/>
            </a:xfrm>
            <a:custGeom>
              <a:rect b="b" l="l" r="r" t="t"/>
              <a:pathLst>
                <a:path extrusionOk="0" h="3349" w="829">
                  <a:moveTo>
                    <a:pt x="559" y="1"/>
                  </a:moveTo>
                  <a:cubicBezTo>
                    <a:pt x="252" y="1"/>
                    <a:pt x="1" y="250"/>
                    <a:pt x="1" y="558"/>
                  </a:cubicBezTo>
                  <a:lnTo>
                    <a:pt x="1" y="3348"/>
                  </a:lnTo>
                  <a:lnTo>
                    <a:pt x="540" y="3348"/>
                  </a:lnTo>
                  <a:lnTo>
                    <a:pt x="540" y="558"/>
                  </a:lnTo>
                  <a:cubicBezTo>
                    <a:pt x="540" y="348"/>
                    <a:pt x="657" y="165"/>
                    <a:pt x="829" y="70"/>
                  </a:cubicBezTo>
                  <a:cubicBezTo>
                    <a:pt x="750" y="26"/>
                    <a:pt x="657" y="1"/>
                    <a:pt x="5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0"/>
            <p:cNvSpPr/>
            <p:nvPr/>
          </p:nvSpPr>
          <p:spPr>
            <a:xfrm>
              <a:off x="1303605" y="1327257"/>
              <a:ext cx="26220" cy="78542"/>
            </a:xfrm>
            <a:custGeom>
              <a:rect b="b" l="l" r="r" t="t"/>
              <a:pathLst>
                <a:path extrusionOk="0" h="3349" w="1118">
                  <a:moveTo>
                    <a:pt x="559" y="1"/>
                  </a:moveTo>
                  <a:cubicBezTo>
                    <a:pt x="250" y="1"/>
                    <a:pt x="1" y="251"/>
                    <a:pt x="1" y="559"/>
                  </a:cubicBezTo>
                  <a:lnTo>
                    <a:pt x="1" y="3349"/>
                  </a:lnTo>
                  <a:lnTo>
                    <a:pt x="1117" y="3349"/>
                  </a:lnTo>
                  <a:lnTo>
                    <a:pt x="1117" y="559"/>
                  </a:lnTo>
                  <a:cubicBezTo>
                    <a:pt x="1117" y="251"/>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0"/>
            <p:cNvSpPr/>
            <p:nvPr/>
          </p:nvSpPr>
          <p:spPr>
            <a:xfrm>
              <a:off x="1303605" y="1327257"/>
              <a:ext cx="19442" cy="78542"/>
            </a:xfrm>
            <a:custGeom>
              <a:rect b="b" l="l" r="r" t="t"/>
              <a:pathLst>
                <a:path extrusionOk="0" h="3349" w="829">
                  <a:moveTo>
                    <a:pt x="559" y="1"/>
                  </a:moveTo>
                  <a:cubicBezTo>
                    <a:pt x="250" y="1"/>
                    <a:pt x="1" y="251"/>
                    <a:pt x="1" y="559"/>
                  </a:cubicBezTo>
                  <a:lnTo>
                    <a:pt x="1" y="3349"/>
                  </a:lnTo>
                  <a:lnTo>
                    <a:pt x="540" y="3349"/>
                  </a:lnTo>
                  <a:lnTo>
                    <a:pt x="540" y="559"/>
                  </a:lnTo>
                  <a:cubicBezTo>
                    <a:pt x="540" y="348"/>
                    <a:pt x="657" y="165"/>
                    <a:pt x="829" y="70"/>
                  </a:cubicBezTo>
                  <a:cubicBezTo>
                    <a:pt x="748" y="26"/>
                    <a:pt x="657" y="1"/>
                    <a:pt x="5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0"/>
            <p:cNvSpPr/>
            <p:nvPr/>
          </p:nvSpPr>
          <p:spPr>
            <a:xfrm>
              <a:off x="1539185" y="1327257"/>
              <a:ext cx="26196" cy="78542"/>
            </a:xfrm>
            <a:custGeom>
              <a:rect b="b" l="l" r="r" t="t"/>
              <a:pathLst>
                <a:path extrusionOk="0" h="3349" w="1117">
                  <a:moveTo>
                    <a:pt x="558" y="1"/>
                  </a:moveTo>
                  <a:cubicBezTo>
                    <a:pt x="250" y="1"/>
                    <a:pt x="0" y="251"/>
                    <a:pt x="0" y="559"/>
                  </a:cubicBezTo>
                  <a:lnTo>
                    <a:pt x="0" y="3349"/>
                  </a:lnTo>
                  <a:lnTo>
                    <a:pt x="1117" y="3349"/>
                  </a:lnTo>
                  <a:lnTo>
                    <a:pt x="1117" y="559"/>
                  </a:lnTo>
                  <a:cubicBezTo>
                    <a:pt x="1117" y="251"/>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0"/>
            <p:cNvSpPr/>
            <p:nvPr/>
          </p:nvSpPr>
          <p:spPr>
            <a:xfrm>
              <a:off x="1539185" y="1327257"/>
              <a:ext cx="19442" cy="78542"/>
            </a:xfrm>
            <a:custGeom>
              <a:rect b="b" l="l" r="r" t="t"/>
              <a:pathLst>
                <a:path extrusionOk="0" h="3349" w="829">
                  <a:moveTo>
                    <a:pt x="558" y="1"/>
                  </a:moveTo>
                  <a:cubicBezTo>
                    <a:pt x="250" y="1"/>
                    <a:pt x="0" y="251"/>
                    <a:pt x="0" y="559"/>
                  </a:cubicBezTo>
                  <a:lnTo>
                    <a:pt x="0" y="3349"/>
                  </a:lnTo>
                  <a:lnTo>
                    <a:pt x="540" y="3349"/>
                  </a:lnTo>
                  <a:lnTo>
                    <a:pt x="540" y="559"/>
                  </a:lnTo>
                  <a:cubicBezTo>
                    <a:pt x="540" y="348"/>
                    <a:pt x="656" y="165"/>
                    <a:pt x="828" y="70"/>
                  </a:cubicBezTo>
                  <a:cubicBezTo>
                    <a:pt x="748" y="26"/>
                    <a:pt x="656" y="1"/>
                    <a:pt x="55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0"/>
            <p:cNvSpPr/>
            <p:nvPr/>
          </p:nvSpPr>
          <p:spPr>
            <a:xfrm>
              <a:off x="1382147" y="1316328"/>
              <a:ext cx="26173" cy="86985"/>
            </a:xfrm>
            <a:custGeom>
              <a:rect b="b" l="l" r="r" t="t"/>
              <a:pathLst>
                <a:path extrusionOk="0" h="3709" w="1116">
                  <a:moveTo>
                    <a:pt x="558" y="0"/>
                  </a:moveTo>
                  <a:cubicBezTo>
                    <a:pt x="250" y="0"/>
                    <a:pt x="1" y="250"/>
                    <a:pt x="1" y="558"/>
                  </a:cubicBezTo>
                  <a:lnTo>
                    <a:pt x="1" y="3708"/>
                  </a:lnTo>
                  <a:lnTo>
                    <a:pt x="1116" y="3708"/>
                  </a:lnTo>
                  <a:lnTo>
                    <a:pt x="1116" y="558"/>
                  </a:lnTo>
                  <a:cubicBezTo>
                    <a:pt x="1116" y="250"/>
                    <a:pt x="866" y="0"/>
                    <a:pt x="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0"/>
            <p:cNvSpPr/>
            <p:nvPr/>
          </p:nvSpPr>
          <p:spPr>
            <a:xfrm>
              <a:off x="1382147" y="1316328"/>
              <a:ext cx="19419" cy="86985"/>
            </a:xfrm>
            <a:custGeom>
              <a:rect b="b" l="l" r="r" t="t"/>
              <a:pathLst>
                <a:path extrusionOk="0" h="3709" w="828">
                  <a:moveTo>
                    <a:pt x="558" y="0"/>
                  </a:moveTo>
                  <a:cubicBezTo>
                    <a:pt x="250" y="0"/>
                    <a:pt x="1" y="250"/>
                    <a:pt x="1" y="558"/>
                  </a:cubicBezTo>
                  <a:lnTo>
                    <a:pt x="1" y="3708"/>
                  </a:lnTo>
                  <a:lnTo>
                    <a:pt x="539" y="3708"/>
                  </a:lnTo>
                  <a:lnTo>
                    <a:pt x="539" y="558"/>
                  </a:lnTo>
                  <a:cubicBezTo>
                    <a:pt x="539" y="348"/>
                    <a:pt x="655" y="165"/>
                    <a:pt x="827" y="69"/>
                  </a:cubicBezTo>
                  <a:cubicBezTo>
                    <a:pt x="748" y="25"/>
                    <a:pt x="655" y="0"/>
                    <a:pt x="55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0"/>
            <p:cNvSpPr/>
            <p:nvPr/>
          </p:nvSpPr>
          <p:spPr>
            <a:xfrm>
              <a:off x="1452481" y="1419076"/>
              <a:ext cx="42566" cy="28120"/>
            </a:xfrm>
            <a:custGeom>
              <a:rect b="b" l="l" r="r" t="t"/>
              <a:pathLst>
                <a:path extrusionOk="0" h="1199" w="1815">
                  <a:moveTo>
                    <a:pt x="1" y="1"/>
                  </a:moveTo>
                  <a:lnTo>
                    <a:pt x="1" y="1117"/>
                  </a:lnTo>
                  <a:cubicBezTo>
                    <a:pt x="605" y="1130"/>
                    <a:pt x="1210" y="1157"/>
                    <a:pt x="1814" y="1199"/>
                  </a:cubicBezTo>
                  <a:lnTo>
                    <a:pt x="1814" y="84"/>
                  </a:lnTo>
                  <a:cubicBezTo>
                    <a:pt x="1210" y="41"/>
                    <a:pt x="605" y="13"/>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0"/>
            <p:cNvSpPr/>
            <p:nvPr/>
          </p:nvSpPr>
          <p:spPr>
            <a:xfrm>
              <a:off x="1460666" y="1316328"/>
              <a:ext cx="26196" cy="86985"/>
            </a:xfrm>
            <a:custGeom>
              <a:rect b="b" l="l" r="r" t="t"/>
              <a:pathLst>
                <a:path extrusionOk="0" h="3709" w="1117">
                  <a:moveTo>
                    <a:pt x="559" y="0"/>
                  </a:moveTo>
                  <a:cubicBezTo>
                    <a:pt x="250" y="0"/>
                    <a:pt x="0" y="250"/>
                    <a:pt x="0" y="558"/>
                  </a:cubicBezTo>
                  <a:lnTo>
                    <a:pt x="0" y="3708"/>
                  </a:lnTo>
                  <a:lnTo>
                    <a:pt x="1117" y="3708"/>
                  </a:lnTo>
                  <a:lnTo>
                    <a:pt x="1117" y="558"/>
                  </a:lnTo>
                  <a:cubicBezTo>
                    <a:pt x="1117" y="250"/>
                    <a:pt x="867" y="0"/>
                    <a:pt x="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0"/>
            <p:cNvSpPr/>
            <p:nvPr/>
          </p:nvSpPr>
          <p:spPr>
            <a:xfrm>
              <a:off x="1460666" y="1316328"/>
              <a:ext cx="19442" cy="86985"/>
            </a:xfrm>
            <a:custGeom>
              <a:rect b="b" l="l" r="r" t="t"/>
              <a:pathLst>
                <a:path extrusionOk="0" h="3709" w="829">
                  <a:moveTo>
                    <a:pt x="559" y="0"/>
                  </a:moveTo>
                  <a:cubicBezTo>
                    <a:pt x="250" y="0"/>
                    <a:pt x="0" y="250"/>
                    <a:pt x="0" y="558"/>
                  </a:cubicBezTo>
                  <a:lnTo>
                    <a:pt x="0" y="3708"/>
                  </a:lnTo>
                  <a:lnTo>
                    <a:pt x="540" y="3708"/>
                  </a:lnTo>
                  <a:lnTo>
                    <a:pt x="540" y="558"/>
                  </a:lnTo>
                  <a:cubicBezTo>
                    <a:pt x="540" y="348"/>
                    <a:pt x="655" y="165"/>
                    <a:pt x="828" y="69"/>
                  </a:cubicBezTo>
                  <a:cubicBezTo>
                    <a:pt x="748" y="25"/>
                    <a:pt x="656" y="0"/>
                    <a:pt x="55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0"/>
            <p:cNvSpPr/>
            <p:nvPr/>
          </p:nvSpPr>
          <p:spPr>
            <a:xfrm>
              <a:off x="1225109" y="1395222"/>
              <a:ext cx="418791" cy="217475"/>
            </a:xfrm>
            <a:custGeom>
              <a:rect b="b" l="l" r="r" t="t"/>
              <a:pathLst>
                <a:path extrusionOk="0" h="9273" w="17857">
                  <a:moveTo>
                    <a:pt x="8928" y="1"/>
                  </a:moveTo>
                  <a:cubicBezTo>
                    <a:pt x="5929" y="1"/>
                    <a:pt x="2931" y="367"/>
                    <a:pt x="0" y="1100"/>
                  </a:cubicBezTo>
                  <a:lnTo>
                    <a:pt x="0" y="2208"/>
                  </a:lnTo>
                  <a:lnTo>
                    <a:pt x="359" y="2760"/>
                  </a:lnTo>
                  <a:lnTo>
                    <a:pt x="0" y="3324"/>
                  </a:lnTo>
                  <a:lnTo>
                    <a:pt x="0" y="8912"/>
                  </a:lnTo>
                  <a:lnTo>
                    <a:pt x="928" y="9272"/>
                  </a:lnTo>
                  <a:lnTo>
                    <a:pt x="2653" y="9272"/>
                  </a:lnTo>
                  <a:lnTo>
                    <a:pt x="3348" y="8912"/>
                  </a:lnTo>
                  <a:cubicBezTo>
                    <a:pt x="3348" y="5830"/>
                    <a:pt x="5846" y="3332"/>
                    <a:pt x="8928" y="3332"/>
                  </a:cubicBezTo>
                  <a:cubicBezTo>
                    <a:pt x="12010" y="3332"/>
                    <a:pt x="14509" y="5830"/>
                    <a:pt x="14509" y="8912"/>
                  </a:cubicBezTo>
                  <a:lnTo>
                    <a:pt x="15378" y="9272"/>
                  </a:lnTo>
                  <a:lnTo>
                    <a:pt x="17298" y="9272"/>
                  </a:lnTo>
                  <a:lnTo>
                    <a:pt x="17856" y="8912"/>
                  </a:lnTo>
                  <a:lnTo>
                    <a:pt x="17856" y="3324"/>
                  </a:lnTo>
                  <a:lnTo>
                    <a:pt x="17498" y="2747"/>
                  </a:lnTo>
                  <a:lnTo>
                    <a:pt x="17856" y="2208"/>
                  </a:lnTo>
                  <a:lnTo>
                    <a:pt x="17856" y="1100"/>
                  </a:lnTo>
                  <a:cubicBezTo>
                    <a:pt x="14926" y="367"/>
                    <a:pt x="11927" y="1"/>
                    <a:pt x="8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0"/>
            <p:cNvSpPr/>
            <p:nvPr/>
          </p:nvSpPr>
          <p:spPr>
            <a:xfrm>
              <a:off x="1225109" y="1395222"/>
              <a:ext cx="230468" cy="217475"/>
            </a:xfrm>
            <a:custGeom>
              <a:rect b="b" l="l" r="r" t="t"/>
              <a:pathLst>
                <a:path extrusionOk="0" h="9273" w="9827">
                  <a:moveTo>
                    <a:pt x="8929" y="1"/>
                  </a:moveTo>
                  <a:cubicBezTo>
                    <a:pt x="5930" y="1"/>
                    <a:pt x="2931" y="367"/>
                    <a:pt x="0" y="1100"/>
                  </a:cubicBezTo>
                  <a:lnTo>
                    <a:pt x="0" y="2208"/>
                  </a:lnTo>
                  <a:lnTo>
                    <a:pt x="359" y="2760"/>
                  </a:lnTo>
                  <a:lnTo>
                    <a:pt x="0" y="3324"/>
                  </a:lnTo>
                  <a:lnTo>
                    <a:pt x="0" y="8912"/>
                  </a:lnTo>
                  <a:lnTo>
                    <a:pt x="928" y="9272"/>
                  </a:lnTo>
                  <a:lnTo>
                    <a:pt x="1796" y="8912"/>
                  </a:lnTo>
                  <a:lnTo>
                    <a:pt x="1796" y="1568"/>
                  </a:lnTo>
                  <a:cubicBezTo>
                    <a:pt x="1796" y="1296"/>
                    <a:pt x="1991" y="1063"/>
                    <a:pt x="2258" y="1014"/>
                  </a:cubicBezTo>
                  <a:cubicBezTo>
                    <a:pt x="3610" y="767"/>
                    <a:pt x="7609" y="67"/>
                    <a:pt x="9826" y="12"/>
                  </a:cubicBezTo>
                  <a:cubicBezTo>
                    <a:pt x="9527" y="4"/>
                    <a:pt x="9228" y="1"/>
                    <a:pt x="892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0"/>
            <p:cNvSpPr/>
            <p:nvPr/>
          </p:nvSpPr>
          <p:spPr>
            <a:xfrm>
              <a:off x="1455554" y="1473342"/>
              <a:ext cx="151949" cy="139355"/>
            </a:xfrm>
            <a:custGeom>
              <a:rect b="b" l="l" r="r" t="t"/>
              <a:pathLst>
                <a:path extrusionOk="0" h="5942" w="6479">
                  <a:moveTo>
                    <a:pt x="898" y="1"/>
                  </a:moveTo>
                  <a:cubicBezTo>
                    <a:pt x="593" y="1"/>
                    <a:pt x="292" y="26"/>
                    <a:pt x="0" y="73"/>
                  </a:cubicBezTo>
                  <a:cubicBezTo>
                    <a:pt x="2656" y="502"/>
                    <a:pt x="4683" y="2805"/>
                    <a:pt x="4683" y="5581"/>
                  </a:cubicBezTo>
                  <a:lnTo>
                    <a:pt x="5552" y="5941"/>
                  </a:lnTo>
                  <a:lnTo>
                    <a:pt x="6479" y="5581"/>
                  </a:lnTo>
                  <a:cubicBezTo>
                    <a:pt x="6479" y="2499"/>
                    <a:pt x="3980" y="1"/>
                    <a:pt x="898" y="1"/>
                  </a:cubicBez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0"/>
            <p:cNvSpPr/>
            <p:nvPr/>
          </p:nvSpPr>
          <p:spPr>
            <a:xfrm>
              <a:off x="1225109" y="1421231"/>
              <a:ext cx="418791" cy="51971"/>
            </a:xfrm>
            <a:custGeom>
              <a:rect b="b" l="l" r="r" t="t"/>
              <a:pathLst>
                <a:path extrusionOk="0" h="2216" w="17857">
                  <a:moveTo>
                    <a:pt x="8929" y="0"/>
                  </a:moveTo>
                  <a:cubicBezTo>
                    <a:pt x="5930" y="0"/>
                    <a:pt x="2931" y="366"/>
                    <a:pt x="0" y="1099"/>
                  </a:cubicBezTo>
                  <a:lnTo>
                    <a:pt x="0" y="2215"/>
                  </a:lnTo>
                  <a:cubicBezTo>
                    <a:pt x="2931" y="1482"/>
                    <a:pt x="5929" y="1116"/>
                    <a:pt x="8928" y="1116"/>
                  </a:cubicBezTo>
                  <a:cubicBezTo>
                    <a:pt x="11927" y="1116"/>
                    <a:pt x="14926" y="1482"/>
                    <a:pt x="17856" y="2215"/>
                  </a:cubicBezTo>
                  <a:lnTo>
                    <a:pt x="17856" y="1099"/>
                  </a:lnTo>
                  <a:cubicBezTo>
                    <a:pt x="14926" y="366"/>
                    <a:pt x="11927" y="0"/>
                    <a:pt x="892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0"/>
            <p:cNvSpPr/>
            <p:nvPr/>
          </p:nvSpPr>
          <p:spPr>
            <a:xfrm>
              <a:off x="1225109" y="1437577"/>
              <a:ext cx="42144" cy="35624"/>
            </a:xfrm>
            <a:custGeom>
              <a:rect b="b" l="l" r="r" t="t"/>
              <a:pathLst>
                <a:path extrusionOk="0" h="1519" w="1797">
                  <a:moveTo>
                    <a:pt x="1796" y="1"/>
                  </a:moveTo>
                  <a:cubicBezTo>
                    <a:pt x="1195" y="118"/>
                    <a:pt x="596" y="253"/>
                    <a:pt x="0" y="402"/>
                  </a:cubicBezTo>
                  <a:lnTo>
                    <a:pt x="0" y="1518"/>
                  </a:lnTo>
                  <a:cubicBezTo>
                    <a:pt x="596" y="1369"/>
                    <a:pt x="1195" y="1235"/>
                    <a:pt x="1796" y="1116"/>
                  </a:cubicBezTo>
                  <a:lnTo>
                    <a:pt x="179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0"/>
            <p:cNvSpPr/>
            <p:nvPr/>
          </p:nvSpPr>
          <p:spPr>
            <a:xfrm>
              <a:off x="1225109" y="1594568"/>
              <a:ext cx="418791" cy="88228"/>
            </a:xfrm>
            <a:custGeom>
              <a:rect b="b" l="l" r="r" t="t"/>
              <a:pathLst>
                <a:path extrusionOk="0" h="3762" w="17857">
                  <a:moveTo>
                    <a:pt x="8934" y="0"/>
                  </a:moveTo>
                  <a:cubicBezTo>
                    <a:pt x="8646" y="0"/>
                    <a:pt x="8359" y="84"/>
                    <a:pt x="8109" y="250"/>
                  </a:cubicBezTo>
                  <a:lnTo>
                    <a:pt x="8079" y="270"/>
                  </a:lnTo>
                  <a:cubicBezTo>
                    <a:pt x="7829" y="437"/>
                    <a:pt x="7542" y="520"/>
                    <a:pt x="7254" y="520"/>
                  </a:cubicBezTo>
                  <a:cubicBezTo>
                    <a:pt x="6967" y="520"/>
                    <a:pt x="6679" y="437"/>
                    <a:pt x="6430" y="270"/>
                  </a:cubicBezTo>
                  <a:lnTo>
                    <a:pt x="6404" y="253"/>
                  </a:lnTo>
                  <a:cubicBezTo>
                    <a:pt x="6155" y="87"/>
                    <a:pt x="5868" y="4"/>
                    <a:pt x="5580" y="4"/>
                  </a:cubicBezTo>
                  <a:cubicBezTo>
                    <a:pt x="5293" y="4"/>
                    <a:pt x="5006" y="87"/>
                    <a:pt x="4756" y="253"/>
                  </a:cubicBezTo>
                  <a:lnTo>
                    <a:pt x="4730" y="270"/>
                  </a:lnTo>
                  <a:cubicBezTo>
                    <a:pt x="4481" y="436"/>
                    <a:pt x="4194" y="519"/>
                    <a:pt x="3907" y="519"/>
                  </a:cubicBezTo>
                  <a:cubicBezTo>
                    <a:pt x="3717" y="519"/>
                    <a:pt x="3527" y="483"/>
                    <a:pt x="3348" y="411"/>
                  </a:cubicBezTo>
                  <a:lnTo>
                    <a:pt x="0" y="412"/>
                  </a:lnTo>
                  <a:lnTo>
                    <a:pt x="0" y="3516"/>
                  </a:lnTo>
                  <a:cubicBezTo>
                    <a:pt x="0" y="3651"/>
                    <a:pt x="109" y="3761"/>
                    <a:pt x="245" y="3761"/>
                  </a:cubicBezTo>
                  <a:lnTo>
                    <a:pt x="17613" y="3761"/>
                  </a:lnTo>
                  <a:cubicBezTo>
                    <a:pt x="17747" y="3761"/>
                    <a:pt x="17856" y="3651"/>
                    <a:pt x="17856" y="3516"/>
                  </a:cubicBezTo>
                  <a:lnTo>
                    <a:pt x="17856" y="412"/>
                  </a:lnTo>
                  <a:lnTo>
                    <a:pt x="14509" y="411"/>
                  </a:lnTo>
                  <a:cubicBezTo>
                    <a:pt x="14329" y="484"/>
                    <a:pt x="14139" y="520"/>
                    <a:pt x="13948" y="520"/>
                  </a:cubicBezTo>
                  <a:cubicBezTo>
                    <a:pt x="13662" y="520"/>
                    <a:pt x="13376" y="438"/>
                    <a:pt x="13126" y="273"/>
                  </a:cubicBezTo>
                  <a:lnTo>
                    <a:pt x="13100" y="255"/>
                  </a:lnTo>
                  <a:cubicBezTo>
                    <a:pt x="12852" y="90"/>
                    <a:pt x="12564" y="7"/>
                    <a:pt x="12278" y="7"/>
                  </a:cubicBezTo>
                  <a:cubicBezTo>
                    <a:pt x="11987" y="7"/>
                    <a:pt x="11696" y="92"/>
                    <a:pt x="11446" y="263"/>
                  </a:cubicBezTo>
                  <a:cubicBezTo>
                    <a:pt x="11194" y="433"/>
                    <a:pt x="10903" y="519"/>
                    <a:pt x="10612" y="519"/>
                  </a:cubicBezTo>
                  <a:cubicBezTo>
                    <a:pt x="10327" y="519"/>
                    <a:pt x="10042" y="437"/>
                    <a:pt x="9794" y="274"/>
                  </a:cubicBezTo>
                  <a:lnTo>
                    <a:pt x="9751" y="245"/>
                  </a:lnTo>
                  <a:cubicBezTo>
                    <a:pt x="9503" y="82"/>
                    <a:pt x="9218" y="0"/>
                    <a:pt x="8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0"/>
            <p:cNvSpPr/>
            <p:nvPr/>
          </p:nvSpPr>
          <p:spPr>
            <a:xfrm>
              <a:off x="1225109" y="1604231"/>
              <a:ext cx="42144" cy="78566"/>
            </a:xfrm>
            <a:custGeom>
              <a:rect b="b" l="l" r="r" t="t"/>
              <a:pathLst>
                <a:path extrusionOk="0" h="3350" w="1797">
                  <a:moveTo>
                    <a:pt x="0" y="0"/>
                  </a:moveTo>
                  <a:lnTo>
                    <a:pt x="0" y="3104"/>
                  </a:lnTo>
                  <a:cubicBezTo>
                    <a:pt x="0" y="3239"/>
                    <a:pt x="109" y="3349"/>
                    <a:pt x="245" y="3349"/>
                  </a:cubicBezTo>
                  <a:lnTo>
                    <a:pt x="1796" y="3349"/>
                  </a:lnTo>
                  <a:lnTo>
                    <a:pt x="179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 name="Google Shape;2350;p40"/>
          <p:cNvGrpSpPr/>
          <p:nvPr/>
        </p:nvGrpSpPr>
        <p:grpSpPr>
          <a:xfrm>
            <a:off x="7188859" y="2604214"/>
            <a:ext cx="264871" cy="385330"/>
            <a:chOff x="6891655" y="3232233"/>
            <a:chExt cx="287903" cy="418791"/>
          </a:xfrm>
        </p:grpSpPr>
        <p:sp>
          <p:nvSpPr>
            <p:cNvPr id="2351" name="Google Shape;2351;p40"/>
            <p:cNvSpPr/>
            <p:nvPr/>
          </p:nvSpPr>
          <p:spPr>
            <a:xfrm>
              <a:off x="6891655" y="3480900"/>
              <a:ext cx="287903" cy="170124"/>
            </a:xfrm>
            <a:custGeom>
              <a:rect b="b" l="l" r="r" t="t"/>
              <a:pathLst>
                <a:path extrusionOk="0" h="7254" w="12276">
                  <a:moveTo>
                    <a:pt x="4561" y="0"/>
                  </a:moveTo>
                  <a:lnTo>
                    <a:pt x="3937" y="230"/>
                  </a:lnTo>
                  <a:lnTo>
                    <a:pt x="3385" y="792"/>
                  </a:lnTo>
                  <a:lnTo>
                    <a:pt x="2823" y="639"/>
                  </a:lnTo>
                  <a:lnTo>
                    <a:pt x="1061" y="1285"/>
                  </a:lnTo>
                  <a:cubicBezTo>
                    <a:pt x="422" y="1519"/>
                    <a:pt x="1" y="2125"/>
                    <a:pt x="1" y="2804"/>
                  </a:cubicBezTo>
                  <a:lnTo>
                    <a:pt x="1" y="7254"/>
                  </a:lnTo>
                  <a:lnTo>
                    <a:pt x="1710" y="7254"/>
                  </a:lnTo>
                  <a:lnTo>
                    <a:pt x="2827" y="6895"/>
                  </a:lnTo>
                  <a:lnTo>
                    <a:pt x="9522" y="6895"/>
                  </a:lnTo>
                  <a:lnTo>
                    <a:pt x="10638" y="7254"/>
                  </a:lnTo>
                  <a:lnTo>
                    <a:pt x="12275" y="7254"/>
                  </a:lnTo>
                  <a:lnTo>
                    <a:pt x="12275" y="2804"/>
                  </a:lnTo>
                  <a:cubicBezTo>
                    <a:pt x="12275" y="2125"/>
                    <a:pt x="11854" y="1519"/>
                    <a:pt x="11215" y="1285"/>
                  </a:cubicBezTo>
                  <a:lnTo>
                    <a:pt x="9518" y="663"/>
                  </a:lnTo>
                  <a:lnTo>
                    <a:pt x="8964" y="818"/>
                  </a:lnTo>
                  <a:lnTo>
                    <a:pt x="8402" y="252"/>
                  </a:lnTo>
                  <a:lnTo>
                    <a:pt x="77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0"/>
            <p:cNvSpPr/>
            <p:nvPr/>
          </p:nvSpPr>
          <p:spPr>
            <a:xfrm>
              <a:off x="6891655" y="3480900"/>
              <a:ext cx="132272" cy="170124"/>
            </a:xfrm>
            <a:custGeom>
              <a:rect b="b" l="l" r="r" t="t"/>
              <a:pathLst>
                <a:path extrusionOk="0" h="7254" w="5640">
                  <a:moveTo>
                    <a:pt x="4561" y="0"/>
                  </a:moveTo>
                  <a:lnTo>
                    <a:pt x="3937" y="230"/>
                  </a:lnTo>
                  <a:lnTo>
                    <a:pt x="3385" y="792"/>
                  </a:lnTo>
                  <a:lnTo>
                    <a:pt x="2823" y="639"/>
                  </a:lnTo>
                  <a:lnTo>
                    <a:pt x="1061" y="1285"/>
                  </a:lnTo>
                  <a:cubicBezTo>
                    <a:pt x="422" y="1519"/>
                    <a:pt x="1" y="2125"/>
                    <a:pt x="1" y="2804"/>
                  </a:cubicBezTo>
                  <a:lnTo>
                    <a:pt x="1" y="7254"/>
                  </a:lnTo>
                  <a:lnTo>
                    <a:pt x="1077" y="7254"/>
                  </a:lnTo>
                  <a:lnTo>
                    <a:pt x="1077" y="2804"/>
                  </a:lnTo>
                  <a:cubicBezTo>
                    <a:pt x="1077" y="2125"/>
                    <a:pt x="1501" y="1519"/>
                    <a:pt x="2137" y="1285"/>
                  </a:cubicBezTo>
                  <a:lnTo>
                    <a:pt x="564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0"/>
            <p:cNvSpPr/>
            <p:nvPr/>
          </p:nvSpPr>
          <p:spPr>
            <a:xfrm>
              <a:off x="6999467" y="3441617"/>
              <a:ext cx="73946" cy="51713"/>
            </a:xfrm>
            <a:custGeom>
              <a:rect b="b" l="l" r="r" t="t"/>
              <a:pathLst>
                <a:path extrusionOk="0" h="2205" w="3153">
                  <a:moveTo>
                    <a:pt x="1576" y="1"/>
                  </a:moveTo>
                  <a:lnTo>
                    <a:pt x="1" y="195"/>
                  </a:lnTo>
                  <a:lnTo>
                    <a:pt x="1" y="1678"/>
                  </a:lnTo>
                  <a:cubicBezTo>
                    <a:pt x="468" y="2029"/>
                    <a:pt x="1023" y="2205"/>
                    <a:pt x="1578" y="2205"/>
                  </a:cubicBezTo>
                  <a:cubicBezTo>
                    <a:pt x="2132" y="2205"/>
                    <a:pt x="2687" y="2029"/>
                    <a:pt x="3153" y="1678"/>
                  </a:cubicBezTo>
                  <a:lnTo>
                    <a:pt x="3153" y="195"/>
                  </a:lnTo>
                  <a:lnTo>
                    <a:pt x="1576"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0"/>
            <p:cNvSpPr/>
            <p:nvPr/>
          </p:nvSpPr>
          <p:spPr>
            <a:xfrm>
              <a:off x="6999467" y="3446190"/>
              <a:ext cx="49625" cy="47140"/>
            </a:xfrm>
            <a:custGeom>
              <a:rect b="b" l="l" r="r" t="t"/>
              <a:pathLst>
                <a:path extrusionOk="0" h="2010" w="2116">
                  <a:moveTo>
                    <a:pt x="1" y="0"/>
                  </a:moveTo>
                  <a:lnTo>
                    <a:pt x="1" y="1483"/>
                  </a:lnTo>
                  <a:cubicBezTo>
                    <a:pt x="467" y="1834"/>
                    <a:pt x="1022" y="2009"/>
                    <a:pt x="1576" y="2009"/>
                  </a:cubicBezTo>
                  <a:cubicBezTo>
                    <a:pt x="1757" y="2009"/>
                    <a:pt x="1938" y="1990"/>
                    <a:pt x="2115" y="1953"/>
                  </a:cubicBezTo>
                  <a:cubicBezTo>
                    <a:pt x="1748" y="1877"/>
                    <a:pt x="1393" y="1720"/>
                    <a:pt x="1079" y="1483"/>
                  </a:cubicBezTo>
                  <a:lnTo>
                    <a:pt x="1079"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0"/>
            <p:cNvSpPr/>
            <p:nvPr/>
          </p:nvSpPr>
          <p:spPr>
            <a:xfrm>
              <a:off x="6931759" y="3402639"/>
              <a:ext cx="65174" cy="65198"/>
            </a:xfrm>
            <a:custGeom>
              <a:rect b="b" l="l" r="r" t="t"/>
              <a:pathLst>
                <a:path extrusionOk="0" h="2780" w="2779">
                  <a:moveTo>
                    <a:pt x="2155" y="1"/>
                  </a:moveTo>
                  <a:cubicBezTo>
                    <a:pt x="964" y="1"/>
                    <a:pt x="0" y="965"/>
                    <a:pt x="0" y="2156"/>
                  </a:cubicBezTo>
                  <a:lnTo>
                    <a:pt x="0" y="2527"/>
                  </a:lnTo>
                  <a:cubicBezTo>
                    <a:pt x="0" y="2666"/>
                    <a:pt x="113" y="2779"/>
                    <a:pt x="251" y="2779"/>
                  </a:cubicBezTo>
                  <a:lnTo>
                    <a:pt x="624" y="2779"/>
                  </a:lnTo>
                  <a:cubicBezTo>
                    <a:pt x="1813" y="2779"/>
                    <a:pt x="2779" y="1813"/>
                    <a:pt x="2779" y="623"/>
                  </a:cubicBezTo>
                  <a:lnTo>
                    <a:pt x="27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0"/>
            <p:cNvSpPr/>
            <p:nvPr/>
          </p:nvSpPr>
          <p:spPr>
            <a:xfrm>
              <a:off x="7075687" y="3402639"/>
              <a:ext cx="65174" cy="65198"/>
            </a:xfrm>
            <a:custGeom>
              <a:rect b="b" l="l" r="r" t="t"/>
              <a:pathLst>
                <a:path extrusionOk="0" h="2780" w="2779">
                  <a:moveTo>
                    <a:pt x="1" y="1"/>
                  </a:moveTo>
                  <a:lnTo>
                    <a:pt x="1" y="623"/>
                  </a:lnTo>
                  <a:cubicBezTo>
                    <a:pt x="1" y="1813"/>
                    <a:pt x="966" y="2779"/>
                    <a:pt x="2157" y="2779"/>
                  </a:cubicBezTo>
                  <a:lnTo>
                    <a:pt x="2528" y="2779"/>
                  </a:lnTo>
                  <a:cubicBezTo>
                    <a:pt x="2666" y="2779"/>
                    <a:pt x="2779" y="2666"/>
                    <a:pt x="2779" y="2527"/>
                  </a:cubicBezTo>
                  <a:lnTo>
                    <a:pt x="2779" y="2156"/>
                  </a:lnTo>
                  <a:cubicBezTo>
                    <a:pt x="2779" y="965"/>
                    <a:pt x="1816" y="1"/>
                    <a:pt x="6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0"/>
            <p:cNvSpPr/>
            <p:nvPr/>
          </p:nvSpPr>
          <p:spPr>
            <a:xfrm>
              <a:off x="6973036" y="3232233"/>
              <a:ext cx="126855" cy="52393"/>
            </a:xfrm>
            <a:custGeom>
              <a:rect b="b" l="l" r="r" t="t"/>
              <a:pathLst>
                <a:path extrusionOk="0" h="2234" w="5409">
                  <a:moveTo>
                    <a:pt x="2233" y="1"/>
                  </a:moveTo>
                  <a:cubicBezTo>
                    <a:pt x="1000" y="1"/>
                    <a:pt x="0" y="1000"/>
                    <a:pt x="0" y="2233"/>
                  </a:cubicBezTo>
                  <a:lnTo>
                    <a:pt x="5409" y="2233"/>
                  </a:lnTo>
                  <a:cubicBezTo>
                    <a:pt x="5409" y="1000"/>
                    <a:pt x="4408" y="1"/>
                    <a:pt x="3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0"/>
            <p:cNvSpPr/>
            <p:nvPr/>
          </p:nvSpPr>
          <p:spPr>
            <a:xfrm>
              <a:off x="6973036" y="3232233"/>
              <a:ext cx="126855" cy="52393"/>
            </a:xfrm>
            <a:custGeom>
              <a:rect b="b" l="l" r="r" t="t"/>
              <a:pathLst>
                <a:path extrusionOk="0" h="2234" w="5409">
                  <a:moveTo>
                    <a:pt x="2233" y="1"/>
                  </a:moveTo>
                  <a:cubicBezTo>
                    <a:pt x="1000" y="1"/>
                    <a:pt x="0" y="1000"/>
                    <a:pt x="0" y="2233"/>
                  </a:cubicBezTo>
                  <a:lnTo>
                    <a:pt x="5409" y="2233"/>
                  </a:lnTo>
                  <a:cubicBezTo>
                    <a:pt x="5409" y="1000"/>
                    <a:pt x="4408" y="1"/>
                    <a:pt x="31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0"/>
            <p:cNvSpPr/>
            <p:nvPr/>
          </p:nvSpPr>
          <p:spPr>
            <a:xfrm>
              <a:off x="7068745" y="3396306"/>
              <a:ext cx="53214" cy="51666"/>
            </a:xfrm>
            <a:custGeom>
              <a:rect b="b" l="l" r="r" t="t"/>
              <a:pathLst>
                <a:path extrusionOk="0" h="2203" w="2269">
                  <a:moveTo>
                    <a:pt x="297" y="1"/>
                  </a:moveTo>
                  <a:cubicBezTo>
                    <a:pt x="228" y="1"/>
                    <a:pt x="159" y="27"/>
                    <a:pt x="107" y="80"/>
                  </a:cubicBezTo>
                  <a:cubicBezTo>
                    <a:pt x="1" y="186"/>
                    <a:pt x="2" y="357"/>
                    <a:pt x="107" y="461"/>
                  </a:cubicBezTo>
                  <a:lnTo>
                    <a:pt x="1783" y="2125"/>
                  </a:lnTo>
                  <a:cubicBezTo>
                    <a:pt x="1836" y="2176"/>
                    <a:pt x="1905" y="2202"/>
                    <a:pt x="1974" y="2202"/>
                  </a:cubicBezTo>
                  <a:cubicBezTo>
                    <a:pt x="2043" y="2202"/>
                    <a:pt x="2112" y="2176"/>
                    <a:pt x="2164" y="2123"/>
                  </a:cubicBezTo>
                  <a:cubicBezTo>
                    <a:pt x="2268" y="2017"/>
                    <a:pt x="2268" y="1846"/>
                    <a:pt x="2162" y="1742"/>
                  </a:cubicBezTo>
                  <a:lnTo>
                    <a:pt x="487" y="79"/>
                  </a:lnTo>
                  <a:cubicBezTo>
                    <a:pt x="434" y="27"/>
                    <a:pt x="365" y="1"/>
                    <a:pt x="2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0"/>
            <p:cNvSpPr/>
            <p:nvPr/>
          </p:nvSpPr>
          <p:spPr>
            <a:xfrm>
              <a:off x="6950662" y="3396306"/>
              <a:ext cx="53237" cy="51666"/>
            </a:xfrm>
            <a:custGeom>
              <a:rect b="b" l="l" r="r" t="t"/>
              <a:pathLst>
                <a:path extrusionOk="0" h="2203" w="2270">
                  <a:moveTo>
                    <a:pt x="1973" y="1"/>
                  </a:moveTo>
                  <a:cubicBezTo>
                    <a:pt x="1904" y="1"/>
                    <a:pt x="1835" y="27"/>
                    <a:pt x="1782" y="79"/>
                  </a:cubicBezTo>
                  <a:lnTo>
                    <a:pt x="107" y="1742"/>
                  </a:lnTo>
                  <a:cubicBezTo>
                    <a:pt x="1" y="1846"/>
                    <a:pt x="1" y="2017"/>
                    <a:pt x="106" y="2123"/>
                  </a:cubicBezTo>
                  <a:cubicBezTo>
                    <a:pt x="158" y="2176"/>
                    <a:pt x="227" y="2202"/>
                    <a:pt x="298" y="2202"/>
                  </a:cubicBezTo>
                  <a:cubicBezTo>
                    <a:pt x="365" y="2202"/>
                    <a:pt x="434" y="2176"/>
                    <a:pt x="486" y="2125"/>
                  </a:cubicBezTo>
                  <a:lnTo>
                    <a:pt x="2163" y="461"/>
                  </a:lnTo>
                  <a:cubicBezTo>
                    <a:pt x="2267" y="357"/>
                    <a:pt x="2270" y="186"/>
                    <a:pt x="2164" y="80"/>
                  </a:cubicBezTo>
                  <a:cubicBezTo>
                    <a:pt x="2111" y="27"/>
                    <a:pt x="2042" y="1"/>
                    <a:pt x="19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0"/>
            <p:cNvSpPr/>
            <p:nvPr/>
          </p:nvSpPr>
          <p:spPr>
            <a:xfrm>
              <a:off x="6964616" y="3284602"/>
              <a:ext cx="143670" cy="171227"/>
            </a:xfrm>
            <a:custGeom>
              <a:rect b="b" l="l" r="r" t="t"/>
              <a:pathLst>
                <a:path extrusionOk="0" h="7301" w="6126">
                  <a:moveTo>
                    <a:pt x="359" y="0"/>
                  </a:moveTo>
                  <a:lnTo>
                    <a:pt x="359" y="2232"/>
                  </a:lnTo>
                  <a:lnTo>
                    <a:pt x="0" y="3264"/>
                  </a:lnTo>
                  <a:lnTo>
                    <a:pt x="359" y="4296"/>
                  </a:lnTo>
                  <a:lnTo>
                    <a:pt x="359" y="4803"/>
                  </a:lnTo>
                  <a:cubicBezTo>
                    <a:pt x="359" y="6182"/>
                    <a:pt x="1478" y="7300"/>
                    <a:pt x="2858" y="7300"/>
                  </a:cubicBezTo>
                  <a:lnTo>
                    <a:pt x="3269" y="7300"/>
                  </a:lnTo>
                  <a:cubicBezTo>
                    <a:pt x="4649" y="7300"/>
                    <a:pt x="5768" y="6182"/>
                    <a:pt x="5768" y="4803"/>
                  </a:cubicBezTo>
                  <a:lnTo>
                    <a:pt x="5768" y="4296"/>
                  </a:lnTo>
                  <a:lnTo>
                    <a:pt x="6125" y="3264"/>
                  </a:lnTo>
                  <a:lnTo>
                    <a:pt x="5768" y="2232"/>
                  </a:lnTo>
                  <a:lnTo>
                    <a:pt x="5768" y="0"/>
                  </a:lnTo>
                  <a:close/>
                </a:path>
              </a:pathLst>
            </a:custGeom>
            <a:solidFill>
              <a:srgbClr val="FEE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0"/>
            <p:cNvSpPr/>
            <p:nvPr/>
          </p:nvSpPr>
          <p:spPr>
            <a:xfrm>
              <a:off x="6973036" y="3284602"/>
              <a:ext cx="76056" cy="171227"/>
            </a:xfrm>
            <a:custGeom>
              <a:rect b="b" l="l" r="r" t="t"/>
              <a:pathLst>
                <a:path extrusionOk="0" h="7301" w="3243">
                  <a:moveTo>
                    <a:pt x="0" y="0"/>
                  </a:moveTo>
                  <a:lnTo>
                    <a:pt x="0" y="4803"/>
                  </a:lnTo>
                  <a:cubicBezTo>
                    <a:pt x="0" y="6182"/>
                    <a:pt x="1119" y="7300"/>
                    <a:pt x="2499" y="7300"/>
                  </a:cubicBezTo>
                  <a:lnTo>
                    <a:pt x="2910" y="7300"/>
                  </a:lnTo>
                  <a:cubicBezTo>
                    <a:pt x="3023" y="7300"/>
                    <a:pt x="3135" y="7293"/>
                    <a:pt x="3242" y="7278"/>
                  </a:cubicBezTo>
                  <a:cubicBezTo>
                    <a:pt x="2019" y="7116"/>
                    <a:pt x="1079" y="6069"/>
                    <a:pt x="1079" y="4803"/>
                  </a:cubicBezTo>
                  <a:lnTo>
                    <a:pt x="1079" y="0"/>
                  </a:lnTo>
                  <a:close/>
                </a:path>
              </a:pathLst>
            </a:custGeom>
            <a:solidFill>
              <a:srgbClr val="FDD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0"/>
            <p:cNvSpPr/>
            <p:nvPr/>
          </p:nvSpPr>
          <p:spPr>
            <a:xfrm>
              <a:off x="7057418" y="3353670"/>
              <a:ext cx="12664" cy="20943"/>
            </a:xfrm>
            <a:custGeom>
              <a:rect b="b" l="l" r="r" t="t"/>
              <a:pathLst>
                <a:path extrusionOk="0" h="893" w="540">
                  <a:moveTo>
                    <a:pt x="270" y="0"/>
                  </a:moveTo>
                  <a:cubicBezTo>
                    <a:pt x="121" y="0"/>
                    <a:pt x="1" y="121"/>
                    <a:pt x="1" y="269"/>
                  </a:cubicBezTo>
                  <a:lnTo>
                    <a:pt x="1" y="623"/>
                  </a:lnTo>
                  <a:cubicBezTo>
                    <a:pt x="1" y="772"/>
                    <a:pt x="121" y="892"/>
                    <a:pt x="270" y="892"/>
                  </a:cubicBezTo>
                  <a:cubicBezTo>
                    <a:pt x="418" y="892"/>
                    <a:pt x="540" y="772"/>
                    <a:pt x="540" y="623"/>
                  </a:cubicBezTo>
                  <a:lnTo>
                    <a:pt x="540" y="269"/>
                  </a:lnTo>
                  <a:cubicBezTo>
                    <a:pt x="540" y="121"/>
                    <a:pt x="418" y="0"/>
                    <a:pt x="270"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0"/>
            <p:cNvSpPr/>
            <p:nvPr/>
          </p:nvSpPr>
          <p:spPr>
            <a:xfrm>
              <a:off x="7002938" y="3353670"/>
              <a:ext cx="12688" cy="20943"/>
            </a:xfrm>
            <a:custGeom>
              <a:rect b="b" l="l" r="r" t="t"/>
              <a:pathLst>
                <a:path extrusionOk="0" h="893" w="541">
                  <a:moveTo>
                    <a:pt x="270" y="0"/>
                  </a:moveTo>
                  <a:cubicBezTo>
                    <a:pt x="122" y="0"/>
                    <a:pt x="1" y="121"/>
                    <a:pt x="1" y="269"/>
                  </a:cubicBezTo>
                  <a:lnTo>
                    <a:pt x="1" y="623"/>
                  </a:lnTo>
                  <a:cubicBezTo>
                    <a:pt x="1" y="772"/>
                    <a:pt x="122" y="892"/>
                    <a:pt x="270" y="892"/>
                  </a:cubicBezTo>
                  <a:cubicBezTo>
                    <a:pt x="418" y="892"/>
                    <a:pt x="540" y="772"/>
                    <a:pt x="540" y="623"/>
                  </a:cubicBezTo>
                  <a:lnTo>
                    <a:pt x="540" y="269"/>
                  </a:lnTo>
                  <a:cubicBezTo>
                    <a:pt x="540" y="121"/>
                    <a:pt x="418" y="0"/>
                    <a:pt x="270"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0"/>
            <p:cNvSpPr/>
            <p:nvPr/>
          </p:nvSpPr>
          <p:spPr>
            <a:xfrm>
              <a:off x="7014265" y="3396330"/>
              <a:ext cx="44349" cy="28495"/>
            </a:xfrm>
            <a:custGeom>
              <a:rect b="b" l="l" r="r" t="t"/>
              <a:pathLst>
                <a:path extrusionOk="0" h="1215" w="1891">
                  <a:moveTo>
                    <a:pt x="270" y="0"/>
                  </a:moveTo>
                  <a:cubicBezTo>
                    <a:pt x="122" y="0"/>
                    <a:pt x="1" y="121"/>
                    <a:pt x="1" y="270"/>
                  </a:cubicBezTo>
                  <a:cubicBezTo>
                    <a:pt x="1" y="790"/>
                    <a:pt x="425" y="1214"/>
                    <a:pt x="945" y="1214"/>
                  </a:cubicBezTo>
                  <a:cubicBezTo>
                    <a:pt x="1468" y="1214"/>
                    <a:pt x="1891" y="790"/>
                    <a:pt x="1891" y="270"/>
                  </a:cubicBezTo>
                  <a:cubicBezTo>
                    <a:pt x="1891" y="121"/>
                    <a:pt x="1772" y="0"/>
                    <a:pt x="1622" y="0"/>
                  </a:cubicBezTo>
                  <a:cubicBezTo>
                    <a:pt x="1472" y="0"/>
                    <a:pt x="1353" y="121"/>
                    <a:pt x="1353" y="270"/>
                  </a:cubicBezTo>
                  <a:cubicBezTo>
                    <a:pt x="1353" y="493"/>
                    <a:pt x="1170" y="676"/>
                    <a:pt x="945" y="676"/>
                  </a:cubicBezTo>
                  <a:cubicBezTo>
                    <a:pt x="722" y="676"/>
                    <a:pt x="540" y="493"/>
                    <a:pt x="540" y="270"/>
                  </a:cubicBezTo>
                  <a:cubicBezTo>
                    <a:pt x="540" y="121"/>
                    <a:pt x="418" y="0"/>
                    <a:pt x="270" y="0"/>
                  </a:cubicBez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0"/>
            <p:cNvSpPr/>
            <p:nvPr/>
          </p:nvSpPr>
          <p:spPr>
            <a:xfrm>
              <a:off x="6957932" y="3486552"/>
              <a:ext cx="26196" cy="68223"/>
            </a:xfrm>
            <a:custGeom>
              <a:rect b="b" l="l" r="r" t="t"/>
              <a:pathLst>
                <a:path extrusionOk="0" h="2909" w="1117">
                  <a:moveTo>
                    <a:pt x="1117" y="0"/>
                  </a:moveTo>
                  <a:lnTo>
                    <a:pt x="1" y="409"/>
                  </a:lnTo>
                  <a:lnTo>
                    <a:pt x="1" y="2909"/>
                  </a:lnTo>
                  <a:lnTo>
                    <a:pt x="1117" y="2909"/>
                  </a:lnTo>
                  <a:lnTo>
                    <a:pt x="11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0"/>
            <p:cNvSpPr/>
            <p:nvPr/>
          </p:nvSpPr>
          <p:spPr>
            <a:xfrm>
              <a:off x="7088774" y="3486552"/>
              <a:ext cx="26220" cy="68223"/>
            </a:xfrm>
            <a:custGeom>
              <a:rect b="b" l="l" r="r" t="t"/>
              <a:pathLst>
                <a:path extrusionOk="0" h="2909" w="1118">
                  <a:moveTo>
                    <a:pt x="1" y="0"/>
                  </a:moveTo>
                  <a:lnTo>
                    <a:pt x="1" y="2909"/>
                  </a:lnTo>
                  <a:lnTo>
                    <a:pt x="1117" y="2909"/>
                  </a:lnTo>
                  <a:lnTo>
                    <a:pt x="1117" y="409"/>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0"/>
            <p:cNvSpPr/>
            <p:nvPr/>
          </p:nvSpPr>
          <p:spPr>
            <a:xfrm>
              <a:off x="7036428" y="3284602"/>
              <a:ext cx="63462" cy="52346"/>
            </a:xfrm>
            <a:custGeom>
              <a:rect b="b" l="l" r="r" t="t"/>
              <a:pathLst>
                <a:path extrusionOk="0" h="2232" w="2706">
                  <a:moveTo>
                    <a:pt x="0" y="0"/>
                  </a:moveTo>
                  <a:cubicBezTo>
                    <a:pt x="0" y="1232"/>
                    <a:pt x="1000" y="2232"/>
                    <a:pt x="2233" y="2232"/>
                  </a:cubicBezTo>
                  <a:lnTo>
                    <a:pt x="2706" y="2232"/>
                  </a:lnTo>
                  <a:lnTo>
                    <a:pt x="2706" y="0"/>
                  </a:ln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0"/>
            <p:cNvSpPr/>
            <p:nvPr/>
          </p:nvSpPr>
          <p:spPr>
            <a:xfrm>
              <a:off x="6973036" y="3284602"/>
              <a:ext cx="63416" cy="52346"/>
            </a:xfrm>
            <a:custGeom>
              <a:rect b="b" l="l" r="r" t="t"/>
              <a:pathLst>
                <a:path extrusionOk="0" h="2232" w="2704">
                  <a:moveTo>
                    <a:pt x="0" y="0"/>
                  </a:moveTo>
                  <a:lnTo>
                    <a:pt x="0" y="2232"/>
                  </a:lnTo>
                  <a:lnTo>
                    <a:pt x="473" y="2232"/>
                  </a:lnTo>
                  <a:cubicBezTo>
                    <a:pt x="1705" y="2232"/>
                    <a:pt x="2703" y="1232"/>
                    <a:pt x="2703"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0"/>
            <p:cNvSpPr/>
            <p:nvPr/>
          </p:nvSpPr>
          <p:spPr>
            <a:xfrm>
              <a:off x="6973036" y="3284602"/>
              <a:ext cx="25305" cy="52346"/>
            </a:xfrm>
            <a:custGeom>
              <a:rect b="b" l="l" r="r" t="t"/>
              <a:pathLst>
                <a:path extrusionOk="0" h="2232" w="1079">
                  <a:moveTo>
                    <a:pt x="0" y="0"/>
                  </a:moveTo>
                  <a:lnTo>
                    <a:pt x="0" y="2232"/>
                  </a:lnTo>
                  <a:lnTo>
                    <a:pt x="473" y="2232"/>
                  </a:lnTo>
                  <a:cubicBezTo>
                    <a:pt x="682" y="2232"/>
                    <a:pt x="884" y="2203"/>
                    <a:pt x="1079" y="2149"/>
                  </a:cubicBezTo>
                  <a:lnTo>
                    <a:pt x="10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0"/>
            <p:cNvSpPr/>
            <p:nvPr/>
          </p:nvSpPr>
          <p:spPr>
            <a:xfrm>
              <a:off x="6944846" y="3258429"/>
              <a:ext cx="183234" cy="104715"/>
            </a:xfrm>
            <a:custGeom>
              <a:rect b="b" l="l" r="r" t="t"/>
              <a:pathLst>
                <a:path extrusionOk="0" h="4465" w="7813">
                  <a:moveTo>
                    <a:pt x="3742" y="0"/>
                  </a:moveTo>
                  <a:cubicBezTo>
                    <a:pt x="1677" y="0"/>
                    <a:pt x="0" y="1676"/>
                    <a:pt x="0" y="3743"/>
                  </a:cubicBezTo>
                  <a:lnTo>
                    <a:pt x="0" y="4464"/>
                  </a:lnTo>
                  <a:lnTo>
                    <a:pt x="1202" y="4464"/>
                  </a:lnTo>
                  <a:lnTo>
                    <a:pt x="1202" y="3367"/>
                  </a:lnTo>
                  <a:cubicBezTo>
                    <a:pt x="1202" y="2124"/>
                    <a:pt x="2211" y="1116"/>
                    <a:pt x="3454" y="1116"/>
                  </a:cubicBezTo>
                  <a:lnTo>
                    <a:pt x="4359" y="1116"/>
                  </a:lnTo>
                  <a:cubicBezTo>
                    <a:pt x="5601" y="1116"/>
                    <a:pt x="6611" y="2124"/>
                    <a:pt x="6611" y="3367"/>
                  </a:cubicBezTo>
                  <a:lnTo>
                    <a:pt x="6611" y="4464"/>
                  </a:lnTo>
                  <a:lnTo>
                    <a:pt x="7812" y="4464"/>
                  </a:lnTo>
                  <a:lnTo>
                    <a:pt x="7812" y="3743"/>
                  </a:lnTo>
                  <a:cubicBezTo>
                    <a:pt x="7812" y="1676"/>
                    <a:pt x="6136" y="0"/>
                    <a:pt x="40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0"/>
            <p:cNvSpPr/>
            <p:nvPr/>
          </p:nvSpPr>
          <p:spPr>
            <a:xfrm>
              <a:off x="6942735" y="3336925"/>
              <a:ext cx="30324" cy="48453"/>
            </a:xfrm>
            <a:custGeom>
              <a:rect b="b" l="l" r="r" t="t"/>
              <a:pathLst>
                <a:path extrusionOk="0" h="2066" w="1293">
                  <a:moveTo>
                    <a:pt x="751" y="1"/>
                  </a:moveTo>
                  <a:cubicBezTo>
                    <a:pt x="338" y="1"/>
                    <a:pt x="0" y="337"/>
                    <a:pt x="0" y="752"/>
                  </a:cubicBezTo>
                  <a:lnTo>
                    <a:pt x="0" y="1314"/>
                  </a:lnTo>
                  <a:cubicBezTo>
                    <a:pt x="0" y="1729"/>
                    <a:pt x="338" y="2065"/>
                    <a:pt x="751" y="2065"/>
                  </a:cubicBezTo>
                  <a:lnTo>
                    <a:pt x="1292" y="2065"/>
                  </a:lnTo>
                  <a:lnTo>
                    <a:pt x="12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0"/>
            <p:cNvSpPr/>
            <p:nvPr/>
          </p:nvSpPr>
          <p:spPr>
            <a:xfrm>
              <a:off x="6942735" y="3336925"/>
              <a:ext cx="30324" cy="48453"/>
            </a:xfrm>
            <a:custGeom>
              <a:rect b="b" l="l" r="r" t="t"/>
              <a:pathLst>
                <a:path extrusionOk="0" h="2066" w="1293">
                  <a:moveTo>
                    <a:pt x="751" y="1"/>
                  </a:moveTo>
                  <a:cubicBezTo>
                    <a:pt x="338" y="1"/>
                    <a:pt x="0" y="337"/>
                    <a:pt x="0" y="752"/>
                  </a:cubicBezTo>
                  <a:lnTo>
                    <a:pt x="0" y="1314"/>
                  </a:lnTo>
                  <a:cubicBezTo>
                    <a:pt x="0" y="1729"/>
                    <a:pt x="338" y="2065"/>
                    <a:pt x="751" y="2065"/>
                  </a:cubicBezTo>
                  <a:lnTo>
                    <a:pt x="1292" y="2065"/>
                  </a:lnTo>
                  <a:lnTo>
                    <a:pt x="1292"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0"/>
            <p:cNvSpPr/>
            <p:nvPr/>
          </p:nvSpPr>
          <p:spPr>
            <a:xfrm>
              <a:off x="7099867" y="3336925"/>
              <a:ext cx="30324" cy="48453"/>
            </a:xfrm>
            <a:custGeom>
              <a:rect b="b" l="l" r="r" t="t"/>
              <a:pathLst>
                <a:path extrusionOk="0" h="2066" w="1293">
                  <a:moveTo>
                    <a:pt x="1" y="1"/>
                  </a:moveTo>
                  <a:lnTo>
                    <a:pt x="1" y="2065"/>
                  </a:lnTo>
                  <a:lnTo>
                    <a:pt x="540" y="2065"/>
                  </a:lnTo>
                  <a:cubicBezTo>
                    <a:pt x="956" y="2065"/>
                    <a:pt x="1293" y="1729"/>
                    <a:pt x="1293" y="1314"/>
                  </a:cubicBezTo>
                  <a:lnTo>
                    <a:pt x="1293" y="752"/>
                  </a:lnTo>
                  <a:cubicBezTo>
                    <a:pt x="1293" y="337"/>
                    <a:pt x="956" y="1"/>
                    <a:pt x="5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0"/>
            <p:cNvSpPr/>
            <p:nvPr/>
          </p:nvSpPr>
          <p:spPr>
            <a:xfrm>
              <a:off x="7099867" y="3336925"/>
              <a:ext cx="30324" cy="48453"/>
            </a:xfrm>
            <a:custGeom>
              <a:rect b="b" l="l" r="r" t="t"/>
              <a:pathLst>
                <a:path extrusionOk="0" h="2066" w="1293">
                  <a:moveTo>
                    <a:pt x="1" y="1"/>
                  </a:moveTo>
                  <a:lnTo>
                    <a:pt x="1" y="2065"/>
                  </a:lnTo>
                  <a:lnTo>
                    <a:pt x="540" y="2065"/>
                  </a:lnTo>
                  <a:cubicBezTo>
                    <a:pt x="956" y="2065"/>
                    <a:pt x="1293" y="1729"/>
                    <a:pt x="1293" y="1314"/>
                  </a:cubicBezTo>
                  <a:lnTo>
                    <a:pt x="1293" y="752"/>
                  </a:lnTo>
                  <a:cubicBezTo>
                    <a:pt x="1293" y="337"/>
                    <a:pt x="956" y="1"/>
                    <a:pt x="540" y="1"/>
                  </a:cubicBez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0"/>
            <p:cNvSpPr/>
            <p:nvPr/>
          </p:nvSpPr>
          <p:spPr>
            <a:xfrm>
              <a:off x="6931759" y="3546309"/>
              <a:ext cx="209407" cy="104715"/>
            </a:xfrm>
            <a:custGeom>
              <a:rect b="b" l="l" r="r" t="t"/>
              <a:pathLst>
                <a:path extrusionOk="0" h="4465" w="8929">
                  <a:moveTo>
                    <a:pt x="780" y="1"/>
                  </a:moveTo>
                  <a:cubicBezTo>
                    <a:pt x="653" y="1"/>
                    <a:pt x="546" y="96"/>
                    <a:pt x="531" y="222"/>
                  </a:cubicBezTo>
                  <a:lnTo>
                    <a:pt x="0" y="4465"/>
                  </a:lnTo>
                  <a:lnTo>
                    <a:pt x="8928" y="4465"/>
                  </a:lnTo>
                  <a:lnTo>
                    <a:pt x="8398" y="222"/>
                  </a:lnTo>
                  <a:cubicBezTo>
                    <a:pt x="8382" y="96"/>
                    <a:pt x="8275" y="1"/>
                    <a:pt x="8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0"/>
            <p:cNvSpPr/>
            <p:nvPr/>
          </p:nvSpPr>
          <p:spPr>
            <a:xfrm>
              <a:off x="6931759" y="3546309"/>
              <a:ext cx="43622" cy="104715"/>
            </a:xfrm>
            <a:custGeom>
              <a:rect b="b" l="l" r="r" t="t"/>
              <a:pathLst>
                <a:path extrusionOk="0" h="4465" w="1860">
                  <a:moveTo>
                    <a:pt x="780" y="1"/>
                  </a:moveTo>
                  <a:cubicBezTo>
                    <a:pt x="653" y="1"/>
                    <a:pt x="546" y="96"/>
                    <a:pt x="531" y="222"/>
                  </a:cubicBezTo>
                  <a:lnTo>
                    <a:pt x="0" y="4465"/>
                  </a:lnTo>
                  <a:lnTo>
                    <a:pt x="1076" y="4465"/>
                  </a:lnTo>
                  <a:lnTo>
                    <a:pt x="1608" y="222"/>
                  </a:lnTo>
                  <a:cubicBezTo>
                    <a:pt x="1625" y="96"/>
                    <a:pt x="1731" y="1"/>
                    <a:pt x="18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0"/>
            <p:cNvSpPr/>
            <p:nvPr/>
          </p:nvSpPr>
          <p:spPr>
            <a:xfrm>
              <a:off x="6977796" y="3592346"/>
              <a:ext cx="117333" cy="12688"/>
            </a:xfrm>
            <a:custGeom>
              <a:rect b="b" l="l" r="r" t="t"/>
              <a:pathLst>
                <a:path extrusionOk="0" h="541" w="5003">
                  <a:moveTo>
                    <a:pt x="270" y="1"/>
                  </a:moveTo>
                  <a:cubicBezTo>
                    <a:pt x="119" y="1"/>
                    <a:pt x="0" y="121"/>
                    <a:pt x="0" y="270"/>
                  </a:cubicBezTo>
                  <a:cubicBezTo>
                    <a:pt x="0" y="418"/>
                    <a:pt x="119" y="540"/>
                    <a:pt x="270" y="540"/>
                  </a:cubicBezTo>
                  <a:lnTo>
                    <a:pt x="4733" y="540"/>
                  </a:lnTo>
                  <a:cubicBezTo>
                    <a:pt x="4882" y="540"/>
                    <a:pt x="5002" y="418"/>
                    <a:pt x="5002" y="270"/>
                  </a:cubicBezTo>
                  <a:cubicBezTo>
                    <a:pt x="5002" y="121"/>
                    <a:pt x="4882" y="1"/>
                    <a:pt x="473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9" name="Google Shape;2379;p40"/>
          <p:cNvGrpSpPr/>
          <p:nvPr/>
        </p:nvGrpSpPr>
        <p:grpSpPr>
          <a:xfrm>
            <a:off x="5754365" y="2628110"/>
            <a:ext cx="385288" cy="337563"/>
            <a:chOff x="6119529" y="3939326"/>
            <a:chExt cx="418791" cy="366876"/>
          </a:xfrm>
        </p:grpSpPr>
        <p:sp>
          <p:nvSpPr>
            <p:cNvPr id="2380" name="Google Shape;2380;p40"/>
            <p:cNvSpPr/>
            <p:nvPr/>
          </p:nvSpPr>
          <p:spPr>
            <a:xfrm>
              <a:off x="6276567" y="4050162"/>
              <a:ext cx="261753" cy="203286"/>
            </a:xfrm>
            <a:custGeom>
              <a:rect b="b" l="l" r="r" t="t"/>
              <a:pathLst>
                <a:path extrusionOk="0" h="8668" w="11161">
                  <a:moveTo>
                    <a:pt x="5557" y="1"/>
                  </a:moveTo>
                  <a:cubicBezTo>
                    <a:pt x="5475" y="1"/>
                    <a:pt x="5393" y="40"/>
                    <a:pt x="5344" y="119"/>
                  </a:cubicBezTo>
                  <a:lnTo>
                    <a:pt x="0" y="8668"/>
                  </a:lnTo>
                  <a:lnTo>
                    <a:pt x="11161" y="8666"/>
                  </a:lnTo>
                  <a:lnTo>
                    <a:pt x="7881" y="2109"/>
                  </a:lnTo>
                  <a:cubicBezTo>
                    <a:pt x="7840" y="2024"/>
                    <a:pt x="7752" y="1971"/>
                    <a:pt x="7658" y="1971"/>
                  </a:cubicBezTo>
                  <a:lnTo>
                    <a:pt x="6852" y="1971"/>
                  </a:lnTo>
                  <a:cubicBezTo>
                    <a:pt x="6756" y="1971"/>
                    <a:pt x="6671" y="1917"/>
                    <a:pt x="6627" y="1832"/>
                  </a:cubicBezTo>
                  <a:lnTo>
                    <a:pt x="5783" y="140"/>
                  </a:lnTo>
                  <a:cubicBezTo>
                    <a:pt x="5737" y="48"/>
                    <a:pt x="5647" y="1"/>
                    <a:pt x="5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0"/>
            <p:cNvSpPr/>
            <p:nvPr/>
          </p:nvSpPr>
          <p:spPr>
            <a:xfrm>
              <a:off x="6276567" y="4116533"/>
              <a:ext cx="175917" cy="136916"/>
            </a:xfrm>
            <a:custGeom>
              <a:rect b="b" l="l" r="r" t="t"/>
              <a:pathLst>
                <a:path extrusionOk="0" h="5838" w="7501">
                  <a:moveTo>
                    <a:pt x="3648" y="0"/>
                  </a:moveTo>
                  <a:lnTo>
                    <a:pt x="0" y="5838"/>
                  </a:lnTo>
                  <a:lnTo>
                    <a:pt x="7501" y="5836"/>
                  </a:lnTo>
                  <a:lnTo>
                    <a:pt x="4977" y="793"/>
                  </a:lnTo>
                  <a:cubicBezTo>
                    <a:pt x="4936" y="707"/>
                    <a:pt x="4848" y="654"/>
                    <a:pt x="4754" y="654"/>
                  </a:cubicBezTo>
                  <a:lnTo>
                    <a:pt x="4047" y="654"/>
                  </a:lnTo>
                  <a:cubicBezTo>
                    <a:pt x="3940" y="654"/>
                    <a:pt x="3845" y="585"/>
                    <a:pt x="3808" y="482"/>
                  </a:cubicBezTo>
                  <a:lnTo>
                    <a:pt x="36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0"/>
            <p:cNvSpPr/>
            <p:nvPr/>
          </p:nvSpPr>
          <p:spPr>
            <a:xfrm>
              <a:off x="6119529" y="3991648"/>
              <a:ext cx="314076" cy="261777"/>
            </a:xfrm>
            <a:custGeom>
              <a:rect b="b" l="l" r="r" t="t"/>
              <a:pathLst>
                <a:path extrusionOk="0" h="11162" w="13392">
                  <a:moveTo>
                    <a:pt x="6853" y="1"/>
                  </a:moveTo>
                  <a:cubicBezTo>
                    <a:pt x="6756" y="1"/>
                    <a:pt x="6669" y="54"/>
                    <a:pt x="6627" y="140"/>
                  </a:cubicBezTo>
                  <a:lnTo>
                    <a:pt x="5650" y="2095"/>
                  </a:lnTo>
                  <a:cubicBezTo>
                    <a:pt x="5606" y="2181"/>
                    <a:pt x="5521" y="2234"/>
                    <a:pt x="5424" y="2234"/>
                  </a:cubicBezTo>
                  <a:lnTo>
                    <a:pt x="4609" y="2234"/>
                  </a:lnTo>
                  <a:cubicBezTo>
                    <a:pt x="4520" y="2234"/>
                    <a:pt x="4436" y="2282"/>
                    <a:pt x="4392" y="2361"/>
                  </a:cubicBezTo>
                  <a:lnTo>
                    <a:pt x="1" y="10045"/>
                  </a:lnTo>
                  <a:lnTo>
                    <a:pt x="1" y="11161"/>
                  </a:lnTo>
                  <a:lnTo>
                    <a:pt x="13392" y="11161"/>
                  </a:lnTo>
                  <a:lnTo>
                    <a:pt x="11231" y="6836"/>
                  </a:lnTo>
                  <a:cubicBezTo>
                    <a:pt x="11188" y="6751"/>
                    <a:pt x="11100" y="6697"/>
                    <a:pt x="11005" y="6697"/>
                  </a:cubicBezTo>
                  <a:lnTo>
                    <a:pt x="10227" y="6697"/>
                  </a:lnTo>
                  <a:cubicBezTo>
                    <a:pt x="10118" y="6697"/>
                    <a:pt x="10021" y="6628"/>
                    <a:pt x="9989" y="6525"/>
                  </a:cubicBezTo>
                  <a:lnTo>
                    <a:pt x="7870" y="174"/>
                  </a:lnTo>
                  <a:cubicBezTo>
                    <a:pt x="7835" y="71"/>
                    <a:pt x="7739" y="1"/>
                    <a:pt x="7631"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0"/>
            <p:cNvSpPr/>
            <p:nvPr/>
          </p:nvSpPr>
          <p:spPr>
            <a:xfrm>
              <a:off x="6119529" y="3991648"/>
              <a:ext cx="314076" cy="278616"/>
            </a:xfrm>
            <a:custGeom>
              <a:rect b="b" l="l" r="r" t="t"/>
              <a:pathLst>
                <a:path extrusionOk="0" h="11880" w="13392">
                  <a:moveTo>
                    <a:pt x="6853" y="1"/>
                  </a:moveTo>
                  <a:cubicBezTo>
                    <a:pt x="6756" y="1"/>
                    <a:pt x="6669" y="54"/>
                    <a:pt x="6627" y="140"/>
                  </a:cubicBezTo>
                  <a:lnTo>
                    <a:pt x="5580" y="2234"/>
                  </a:lnTo>
                  <a:lnTo>
                    <a:pt x="4609" y="2234"/>
                  </a:lnTo>
                  <a:cubicBezTo>
                    <a:pt x="4520" y="2234"/>
                    <a:pt x="4436" y="2282"/>
                    <a:pt x="4392" y="2361"/>
                  </a:cubicBezTo>
                  <a:lnTo>
                    <a:pt x="1" y="10045"/>
                  </a:lnTo>
                  <a:lnTo>
                    <a:pt x="359" y="11880"/>
                  </a:lnTo>
                  <a:lnTo>
                    <a:pt x="13392" y="11161"/>
                  </a:lnTo>
                  <a:lnTo>
                    <a:pt x="11231" y="6836"/>
                  </a:lnTo>
                  <a:cubicBezTo>
                    <a:pt x="11188" y="6751"/>
                    <a:pt x="11100" y="6697"/>
                    <a:pt x="11005" y="6697"/>
                  </a:cubicBezTo>
                  <a:lnTo>
                    <a:pt x="10227" y="6697"/>
                  </a:lnTo>
                  <a:cubicBezTo>
                    <a:pt x="10118" y="6697"/>
                    <a:pt x="10021" y="6628"/>
                    <a:pt x="9989" y="6525"/>
                  </a:cubicBezTo>
                  <a:lnTo>
                    <a:pt x="7870" y="174"/>
                  </a:lnTo>
                  <a:cubicBezTo>
                    <a:pt x="7835" y="71"/>
                    <a:pt x="7739" y="1"/>
                    <a:pt x="7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0"/>
            <p:cNvSpPr/>
            <p:nvPr/>
          </p:nvSpPr>
          <p:spPr>
            <a:xfrm>
              <a:off x="6119529" y="3991648"/>
              <a:ext cx="186260" cy="261777"/>
            </a:xfrm>
            <a:custGeom>
              <a:rect b="b" l="l" r="r" t="t"/>
              <a:pathLst>
                <a:path extrusionOk="0" h="11162" w="7942">
                  <a:moveTo>
                    <a:pt x="6853" y="1"/>
                  </a:moveTo>
                  <a:cubicBezTo>
                    <a:pt x="6756" y="1"/>
                    <a:pt x="6669" y="54"/>
                    <a:pt x="6627" y="140"/>
                  </a:cubicBezTo>
                  <a:lnTo>
                    <a:pt x="5650" y="2095"/>
                  </a:lnTo>
                  <a:cubicBezTo>
                    <a:pt x="5606" y="2181"/>
                    <a:pt x="5521" y="2234"/>
                    <a:pt x="5424" y="2234"/>
                  </a:cubicBezTo>
                  <a:lnTo>
                    <a:pt x="4609" y="2234"/>
                  </a:lnTo>
                  <a:cubicBezTo>
                    <a:pt x="4520" y="2234"/>
                    <a:pt x="4436" y="2282"/>
                    <a:pt x="4392" y="2361"/>
                  </a:cubicBezTo>
                  <a:lnTo>
                    <a:pt x="1" y="10045"/>
                  </a:lnTo>
                  <a:lnTo>
                    <a:pt x="1" y="11161"/>
                  </a:lnTo>
                  <a:lnTo>
                    <a:pt x="1438" y="11161"/>
                  </a:lnTo>
                  <a:lnTo>
                    <a:pt x="1438" y="10045"/>
                  </a:lnTo>
                  <a:lnTo>
                    <a:pt x="5828" y="2361"/>
                  </a:lnTo>
                  <a:cubicBezTo>
                    <a:pt x="5875" y="2282"/>
                    <a:pt x="5957" y="2234"/>
                    <a:pt x="6048" y="2234"/>
                  </a:cubicBezTo>
                  <a:lnTo>
                    <a:pt x="6863" y="2234"/>
                  </a:lnTo>
                  <a:cubicBezTo>
                    <a:pt x="6957" y="2234"/>
                    <a:pt x="7045" y="2181"/>
                    <a:pt x="7086" y="2095"/>
                  </a:cubicBezTo>
                  <a:lnTo>
                    <a:pt x="7942" y="387"/>
                  </a:lnTo>
                  <a:lnTo>
                    <a:pt x="7870" y="174"/>
                  </a:lnTo>
                  <a:cubicBezTo>
                    <a:pt x="7835" y="71"/>
                    <a:pt x="7739" y="1"/>
                    <a:pt x="763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0"/>
            <p:cNvSpPr/>
            <p:nvPr/>
          </p:nvSpPr>
          <p:spPr>
            <a:xfrm>
              <a:off x="6224221" y="4194395"/>
              <a:ext cx="314099" cy="110532"/>
            </a:xfrm>
            <a:custGeom>
              <a:rect b="b" l="l" r="r" t="t"/>
              <a:pathLst>
                <a:path extrusionOk="0" h="4713" w="13393">
                  <a:moveTo>
                    <a:pt x="8412" y="0"/>
                  </a:moveTo>
                  <a:cubicBezTo>
                    <a:pt x="5341" y="0"/>
                    <a:pt x="2334" y="1444"/>
                    <a:pt x="436" y="4103"/>
                  </a:cubicBezTo>
                  <a:lnTo>
                    <a:pt x="1" y="4713"/>
                  </a:lnTo>
                  <a:lnTo>
                    <a:pt x="13142" y="4713"/>
                  </a:lnTo>
                  <a:cubicBezTo>
                    <a:pt x="13280" y="4713"/>
                    <a:pt x="13393" y="4600"/>
                    <a:pt x="13393" y="4460"/>
                  </a:cubicBezTo>
                  <a:lnTo>
                    <a:pt x="13393" y="1510"/>
                  </a:lnTo>
                  <a:cubicBezTo>
                    <a:pt x="13393" y="1420"/>
                    <a:pt x="13345" y="1336"/>
                    <a:pt x="13265" y="1292"/>
                  </a:cubicBezTo>
                  <a:cubicBezTo>
                    <a:pt x="11737" y="419"/>
                    <a:pt x="10065" y="0"/>
                    <a:pt x="84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0"/>
            <p:cNvSpPr/>
            <p:nvPr/>
          </p:nvSpPr>
          <p:spPr>
            <a:xfrm>
              <a:off x="6224221" y="4194395"/>
              <a:ext cx="218366" cy="110532"/>
            </a:xfrm>
            <a:custGeom>
              <a:rect b="b" l="l" r="r" t="t"/>
              <a:pathLst>
                <a:path extrusionOk="0" h="4713" w="9311">
                  <a:moveTo>
                    <a:pt x="8412" y="0"/>
                  </a:moveTo>
                  <a:cubicBezTo>
                    <a:pt x="5343" y="0"/>
                    <a:pt x="2336" y="1444"/>
                    <a:pt x="436" y="4103"/>
                  </a:cubicBezTo>
                  <a:lnTo>
                    <a:pt x="1" y="4713"/>
                  </a:lnTo>
                  <a:lnTo>
                    <a:pt x="6779" y="4713"/>
                  </a:lnTo>
                  <a:lnTo>
                    <a:pt x="6011" y="4137"/>
                  </a:lnTo>
                  <a:cubicBezTo>
                    <a:pt x="5443" y="3710"/>
                    <a:pt x="4851" y="3320"/>
                    <a:pt x="4237" y="2968"/>
                  </a:cubicBezTo>
                  <a:cubicBezTo>
                    <a:pt x="3907" y="2777"/>
                    <a:pt x="3869" y="2313"/>
                    <a:pt x="4170" y="2077"/>
                  </a:cubicBezTo>
                  <a:cubicBezTo>
                    <a:pt x="5664" y="908"/>
                    <a:pt x="7458" y="212"/>
                    <a:pt x="9310" y="42"/>
                  </a:cubicBezTo>
                  <a:cubicBezTo>
                    <a:pt x="9011" y="14"/>
                    <a:pt x="8711" y="0"/>
                    <a:pt x="841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0"/>
            <p:cNvSpPr/>
            <p:nvPr/>
          </p:nvSpPr>
          <p:spPr>
            <a:xfrm>
              <a:off x="6119529" y="4226361"/>
              <a:ext cx="235604" cy="78566"/>
            </a:xfrm>
            <a:custGeom>
              <a:rect b="b" l="l" r="r" t="t"/>
              <a:pathLst>
                <a:path extrusionOk="0" h="3350" w="10046">
                  <a:moveTo>
                    <a:pt x="1" y="1"/>
                  </a:moveTo>
                  <a:lnTo>
                    <a:pt x="1" y="3350"/>
                  </a:lnTo>
                  <a:lnTo>
                    <a:pt x="10045" y="3350"/>
                  </a:lnTo>
                  <a:cubicBezTo>
                    <a:pt x="7148" y="1176"/>
                    <a:pt x="3623"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0"/>
            <p:cNvSpPr/>
            <p:nvPr/>
          </p:nvSpPr>
          <p:spPr>
            <a:xfrm>
              <a:off x="6119529" y="4227636"/>
              <a:ext cx="33748" cy="78566"/>
            </a:xfrm>
            <a:custGeom>
              <a:rect b="b" l="l" r="r" t="t"/>
              <a:pathLst>
                <a:path extrusionOk="0" h="3350" w="1439">
                  <a:moveTo>
                    <a:pt x="1" y="1"/>
                  </a:moveTo>
                  <a:lnTo>
                    <a:pt x="1" y="3350"/>
                  </a:lnTo>
                  <a:lnTo>
                    <a:pt x="1438" y="3350"/>
                  </a:lnTo>
                  <a:lnTo>
                    <a:pt x="1438" y="63"/>
                  </a:lnTo>
                  <a:cubicBezTo>
                    <a:pt x="962" y="22"/>
                    <a:pt x="481" y="1"/>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0"/>
            <p:cNvSpPr/>
            <p:nvPr/>
          </p:nvSpPr>
          <p:spPr>
            <a:xfrm>
              <a:off x="6396761" y="3939326"/>
              <a:ext cx="115386" cy="64119"/>
            </a:xfrm>
            <a:custGeom>
              <a:rect b="b" l="l" r="r" t="t"/>
              <a:pathLst>
                <a:path extrusionOk="0" h="2734" w="4920">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cubicBezTo>
                    <a:pt x="1393" y="2732"/>
                    <a:pt x="3870" y="2733"/>
                    <a:pt x="4101" y="2733"/>
                  </a:cubicBezTo>
                  <a:cubicBezTo>
                    <a:pt x="4552" y="2733"/>
                    <a:pt x="4920" y="2366"/>
                    <a:pt x="4920" y="1913"/>
                  </a:cubicBezTo>
                  <a:cubicBezTo>
                    <a:pt x="4920" y="1460"/>
                    <a:pt x="4552" y="1093"/>
                    <a:pt x="4101" y="1093"/>
                  </a:cubicBezTo>
                  <a:cubicBezTo>
                    <a:pt x="4092" y="1093"/>
                    <a:pt x="4082" y="1093"/>
                    <a:pt x="4073" y="1094"/>
                  </a:cubicBezTo>
                  <a:cubicBezTo>
                    <a:pt x="3945" y="469"/>
                    <a:pt x="3396" y="0"/>
                    <a:pt x="2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0"/>
            <p:cNvSpPr/>
            <p:nvPr/>
          </p:nvSpPr>
          <p:spPr>
            <a:xfrm>
              <a:off x="6396761" y="3939326"/>
              <a:ext cx="115386" cy="64119"/>
            </a:xfrm>
            <a:custGeom>
              <a:rect b="b" l="l" r="r" t="t"/>
              <a:pathLst>
                <a:path extrusionOk="0" h="2734" w="4920">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cubicBezTo>
                    <a:pt x="1393" y="2732"/>
                    <a:pt x="3870" y="2733"/>
                    <a:pt x="4101" y="2733"/>
                  </a:cubicBezTo>
                  <a:cubicBezTo>
                    <a:pt x="4552" y="2733"/>
                    <a:pt x="4920" y="2366"/>
                    <a:pt x="4920" y="1913"/>
                  </a:cubicBezTo>
                  <a:cubicBezTo>
                    <a:pt x="4920" y="1460"/>
                    <a:pt x="4552" y="1093"/>
                    <a:pt x="4101" y="1093"/>
                  </a:cubicBezTo>
                  <a:cubicBezTo>
                    <a:pt x="4092" y="1093"/>
                    <a:pt x="4082" y="1093"/>
                    <a:pt x="4073" y="1094"/>
                  </a:cubicBezTo>
                  <a:cubicBezTo>
                    <a:pt x="3945" y="469"/>
                    <a:pt x="3396" y="0"/>
                    <a:pt x="27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0"/>
            <p:cNvSpPr/>
            <p:nvPr/>
          </p:nvSpPr>
          <p:spPr>
            <a:xfrm>
              <a:off x="6396761" y="3939326"/>
              <a:ext cx="76760" cy="64072"/>
            </a:xfrm>
            <a:custGeom>
              <a:rect b="b" l="l" r="r" t="t"/>
              <a:pathLst>
                <a:path extrusionOk="0" h="2732" w="3273">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lnTo>
                    <a:pt x="2173" y="2732"/>
                  </a:lnTo>
                  <a:cubicBezTo>
                    <a:pt x="1568" y="2732"/>
                    <a:pt x="1079" y="2243"/>
                    <a:pt x="1079" y="1640"/>
                  </a:cubicBezTo>
                  <a:cubicBezTo>
                    <a:pt x="1079" y="1036"/>
                    <a:pt x="1568" y="547"/>
                    <a:pt x="2173" y="547"/>
                  </a:cubicBezTo>
                  <a:cubicBezTo>
                    <a:pt x="2342" y="547"/>
                    <a:pt x="2503" y="585"/>
                    <a:pt x="2646" y="654"/>
                  </a:cubicBezTo>
                  <a:cubicBezTo>
                    <a:pt x="2791" y="414"/>
                    <a:pt x="3011" y="222"/>
                    <a:pt x="3273" y="111"/>
                  </a:cubicBezTo>
                  <a:cubicBezTo>
                    <a:pt x="3107" y="39"/>
                    <a:pt x="2925" y="0"/>
                    <a:pt x="27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0"/>
            <p:cNvSpPr/>
            <p:nvPr/>
          </p:nvSpPr>
          <p:spPr>
            <a:xfrm>
              <a:off x="6145678" y="4084637"/>
              <a:ext cx="115410" cy="64119"/>
            </a:xfrm>
            <a:custGeom>
              <a:rect b="b" l="l" r="r" t="t"/>
              <a:pathLst>
                <a:path extrusionOk="0" h="2734" w="4921">
                  <a:moveTo>
                    <a:pt x="2734" y="0"/>
                  </a:moveTo>
                  <a:cubicBezTo>
                    <a:pt x="2240" y="0"/>
                    <a:pt x="1807" y="263"/>
                    <a:pt x="1567" y="655"/>
                  </a:cubicBezTo>
                  <a:cubicBezTo>
                    <a:pt x="1424" y="586"/>
                    <a:pt x="1264" y="547"/>
                    <a:pt x="1095" y="547"/>
                  </a:cubicBezTo>
                  <a:cubicBezTo>
                    <a:pt x="490" y="547"/>
                    <a:pt x="1" y="1036"/>
                    <a:pt x="1" y="1640"/>
                  </a:cubicBezTo>
                  <a:cubicBezTo>
                    <a:pt x="1" y="2244"/>
                    <a:pt x="490" y="2733"/>
                    <a:pt x="1095" y="2733"/>
                  </a:cubicBezTo>
                  <a:lnTo>
                    <a:pt x="4101" y="2733"/>
                  </a:lnTo>
                  <a:cubicBezTo>
                    <a:pt x="4553" y="2733"/>
                    <a:pt x="4920" y="2366"/>
                    <a:pt x="4920" y="1913"/>
                  </a:cubicBezTo>
                  <a:cubicBezTo>
                    <a:pt x="4920" y="1460"/>
                    <a:pt x="4553" y="1094"/>
                    <a:pt x="4101" y="1094"/>
                  </a:cubicBezTo>
                  <a:lnTo>
                    <a:pt x="4074" y="1094"/>
                  </a:lnTo>
                  <a:cubicBezTo>
                    <a:pt x="3946" y="471"/>
                    <a:pt x="3394" y="0"/>
                    <a:pt x="27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0"/>
            <p:cNvSpPr/>
            <p:nvPr/>
          </p:nvSpPr>
          <p:spPr>
            <a:xfrm>
              <a:off x="6145678" y="4084637"/>
              <a:ext cx="76783" cy="64119"/>
            </a:xfrm>
            <a:custGeom>
              <a:rect b="b" l="l" r="r" t="t"/>
              <a:pathLst>
                <a:path extrusionOk="0" h="2734" w="3274">
                  <a:moveTo>
                    <a:pt x="2734" y="0"/>
                  </a:moveTo>
                  <a:cubicBezTo>
                    <a:pt x="2240" y="0"/>
                    <a:pt x="1807" y="263"/>
                    <a:pt x="1567" y="655"/>
                  </a:cubicBezTo>
                  <a:cubicBezTo>
                    <a:pt x="1424" y="586"/>
                    <a:pt x="1264" y="547"/>
                    <a:pt x="1095" y="547"/>
                  </a:cubicBezTo>
                  <a:cubicBezTo>
                    <a:pt x="490" y="547"/>
                    <a:pt x="1" y="1036"/>
                    <a:pt x="1" y="1640"/>
                  </a:cubicBezTo>
                  <a:cubicBezTo>
                    <a:pt x="1" y="2244"/>
                    <a:pt x="490" y="2733"/>
                    <a:pt x="1095" y="2733"/>
                  </a:cubicBezTo>
                  <a:lnTo>
                    <a:pt x="2171" y="2733"/>
                  </a:lnTo>
                  <a:cubicBezTo>
                    <a:pt x="1569" y="2733"/>
                    <a:pt x="1080" y="2244"/>
                    <a:pt x="1080" y="1640"/>
                  </a:cubicBezTo>
                  <a:cubicBezTo>
                    <a:pt x="1080" y="1036"/>
                    <a:pt x="1569" y="547"/>
                    <a:pt x="2171" y="547"/>
                  </a:cubicBezTo>
                  <a:cubicBezTo>
                    <a:pt x="2343" y="547"/>
                    <a:pt x="2502" y="586"/>
                    <a:pt x="2646" y="655"/>
                  </a:cubicBezTo>
                  <a:cubicBezTo>
                    <a:pt x="2792" y="414"/>
                    <a:pt x="3011" y="224"/>
                    <a:pt x="3273" y="111"/>
                  </a:cubicBezTo>
                  <a:cubicBezTo>
                    <a:pt x="3108" y="41"/>
                    <a:pt x="2926" y="0"/>
                    <a:pt x="27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40"/>
          <p:cNvGrpSpPr/>
          <p:nvPr/>
        </p:nvGrpSpPr>
        <p:grpSpPr>
          <a:xfrm>
            <a:off x="4379548" y="2627235"/>
            <a:ext cx="386367" cy="339281"/>
            <a:chOff x="5426765" y="3257280"/>
            <a:chExt cx="419964" cy="368744"/>
          </a:xfrm>
        </p:grpSpPr>
        <p:sp>
          <p:nvSpPr>
            <p:cNvPr id="2395" name="Google Shape;2395;p40"/>
            <p:cNvSpPr/>
            <p:nvPr/>
          </p:nvSpPr>
          <p:spPr>
            <a:xfrm>
              <a:off x="5433707" y="3339833"/>
              <a:ext cx="48570" cy="79950"/>
            </a:xfrm>
            <a:custGeom>
              <a:rect b="b" l="l" r="r" t="t"/>
              <a:pathLst>
                <a:path extrusionOk="0" h="3409" w="2071">
                  <a:moveTo>
                    <a:pt x="1704" y="1"/>
                  </a:moveTo>
                  <a:lnTo>
                    <a:pt x="603" y="1102"/>
                  </a:lnTo>
                  <a:cubicBezTo>
                    <a:pt x="218" y="1489"/>
                    <a:pt x="1" y="2012"/>
                    <a:pt x="1" y="2557"/>
                  </a:cubicBezTo>
                  <a:cubicBezTo>
                    <a:pt x="1" y="3028"/>
                    <a:pt x="382" y="3409"/>
                    <a:pt x="853" y="3409"/>
                  </a:cubicBezTo>
                  <a:cubicBezTo>
                    <a:pt x="1323" y="3409"/>
                    <a:pt x="1704" y="3028"/>
                    <a:pt x="1704" y="2557"/>
                  </a:cubicBezTo>
                  <a:lnTo>
                    <a:pt x="1704" y="1733"/>
                  </a:lnTo>
                  <a:lnTo>
                    <a:pt x="2071" y="1214"/>
                  </a:lnTo>
                  <a:lnTo>
                    <a:pt x="2071" y="732"/>
                  </a:lnTo>
                  <a:lnTo>
                    <a:pt x="17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0"/>
            <p:cNvSpPr/>
            <p:nvPr/>
          </p:nvSpPr>
          <p:spPr>
            <a:xfrm>
              <a:off x="5433707" y="3339833"/>
              <a:ext cx="48570" cy="79950"/>
            </a:xfrm>
            <a:custGeom>
              <a:rect b="b" l="l" r="r" t="t"/>
              <a:pathLst>
                <a:path extrusionOk="0" h="3409" w="2071">
                  <a:moveTo>
                    <a:pt x="1704" y="1"/>
                  </a:moveTo>
                  <a:lnTo>
                    <a:pt x="603" y="1102"/>
                  </a:lnTo>
                  <a:cubicBezTo>
                    <a:pt x="218" y="1489"/>
                    <a:pt x="1" y="2012"/>
                    <a:pt x="1" y="2557"/>
                  </a:cubicBezTo>
                  <a:cubicBezTo>
                    <a:pt x="1" y="3028"/>
                    <a:pt x="382" y="3409"/>
                    <a:pt x="853" y="3409"/>
                  </a:cubicBezTo>
                  <a:cubicBezTo>
                    <a:pt x="983" y="3409"/>
                    <a:pt x="1107" y="3380"/>
                    <a:pt x="1219" y="3327"/>
                  </a:cubicBezTo>
                  <a:cubicBezTo>
                    <a:pt x="930" y="3189"/>
                    <a:pt x="732" y="2897"/>
                    <a:pt x="732" y="2557"/>
                  </a:cubicBezTo>
                  <a:cubicBezTo>
                    <a:pt x="732" y="2012"/>
                    <a:pt x="949" y="1489"/>
                    <a:pt x="1334" y="1102"/>
                  </a:cubicBezTo>
                  <a:lnTo>
                    <a:pt x="1704" y="732"/>
                  </a:lnTo>
                  <a:lnTo>
                    <a:pt x="2071" y="732"/>
                  </a:lnTo>
                  <a:lnTo>
                    <a:pt x="170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0"/>
            <p:cNvSpPr/>
            <p:nvPr/>
          </p:nvSpPr>
          <p:spPr>
            <a:xfrm>
              <a:off x="5426765" y="3286736"/>
              <a:ext cx="55512" cy="52838"/>
            </a:xfrm>
            <a:custGeom>
              <a:rect b="b" l="l" r="r" t="t"/>
              <a:pathLst>
                <a:path extrusionOk="0" h="2253" w="2367">
                  <a:moveTo>
                    <a:pt x="2000" y="1"/>
                  </a:moveTo>
                  <a:lnTo>
                    <a:pt x="193" y="889"/>
                  </a:lnTo>
                  <a:cubicBezTo>
                    <a:pt x="2" y="982"/>
                    <a:pt x="1" y="1253"/>
                    <a:pt x="190" y="1348"/>
                  </a:cubicBezTo>
                  <a:lnTo>
                    <a:pt x="2000" y="2252"/>
                  </a:lnTo>
                  <a:lnTo>
                    <a:pt x="2367" y="1969"/>
                  </a:lnTo>
                  <a:lnTo>
                    <a:pt x="2367" y="357"/>
                  </a:lnTo>
                  <a:lnTo>
                    <a:pt x="20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0"/>
            <p:cNvSpPr/>
            <p:nvPr/>
          </p:nvSpPr>
          <p:spPr>
            <a:xfrm>
              <a:off x="5426765" y="3304396"/>
              <a:ext cx="55512" cy="35179"/>
            </a:xfrm>
            <a:custGeom>
              <a:rect b="b" l="l" r="r" t="t"/>
              <a:pathLst>
                <a:path extrusionOk="0" h="1500" w="2367">
                  <a:moveTo>
                    <a:pt x="466" y="0"/>
                  </a:moveTo>
                  <a:lnTo>
                    <a:pt x="193" y="136"/>
                  </a:lnTo>
                  <a:cubicBezTo>
                    <a:pt x="2" y="229"/>
                    <a:pt x="1" y="500"/>
                    <a:pt x="190" y="595"/>
                  </a:cubicBezTo>
                  <a:lnTo>
                    <a:pt x="2000" y="1499"/>
                  </a:lnTo>
                  <a:lnTo>
                    <a:pt x="2367" y="1216"/>
                  </a:lnTo>
                  <a:lnTo>
                    <a:pt x="2367" y="485"/>
                  </a:lnTo>
                  <a:lnTo>
                    <a:pt x="2000" y="768"/>
                  </a:lnTo>
                  <a:lnTo>
                    <a:pt x="46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0"/>
            <p:cNvSpPr/>
            <p:nvPr/>
          </p:nvSpPr>
          <p:spPr>
            <a:xfrm>
              <a:off x="5660165" y="3279630"/>
              <a:ext cx="186565" cy="159782"/>
            </a:xfrm>
            <a:custGeom>
              <a:rect b="b" l="l" r="r" t="t"/>
              <a:pathLst>
                <a:path extrusionOk="0" h="6813" w="7955">
                  <a:moveTo>
                    <a:pt x="3978" y="0"/>
                  </a:moveTo>
                  <a:cubicBezTo>
                    <a:pt x="1782" y="0"/>
                    <a:pt x="1" y="1780"/>
                    <a:pt x="1" y="3976"/>
                  </a:cubicBezTo>
                  <a:lnTo>
                    <a:pt x="1" y="4910"/>
                  </a:lnTo>
                  <a:lnTo>
                    <a:pt x="2548" y="4910"/>
                  </a:lnTo>
                  <a:lnTo>
                    <a:pt x="3410" y="4545"/>
                  </a:lnTo>
                  <a:lnTo>
                    <a:pt x="3410" y="3976"/>
                  </a:lnTo>
                  <a:cubicBezTo>
                    <a:pt x="3410" y="3663"/>
                    <a:pt x="3664" y="3408"/>
                    <a:pt x="3978" y="3408"/>
                  </a:cubicBezTo>
                  <a:cubicBezTo>
                    <a:pt x="4292" y="3408"/>
                    <a:pt x="4546" y="3663"/>
                    <a:pt x="4546" y="3976"/>
                  </a:cubicBezTo>
                  <a:lnTo>
                    <a:pt x="4546" y="6557"/>
                  </a:lnTo>
                  <a:cubicBezTo>
                    <a:pt x="4546" y="6698"/>
                    <a:pt x="4660" y="6812"/>
                    <a:pt x="4802" y="6812"/>
                  </a:cubicBezTo>
                  <a:lnTo>
                    <a:pt x="7698" y="6812"/>
                  </a:lnTo>
                  <a:cubicBezTo>
                    <a:pt x="7839" y="6812"/>
                    <a:pt x="7954" y="6698"/>
                    <a:pt x="7954" y="6557"/>
                  </a:cubicBezTo>
                  <a:lnTo>
                    <a:pt x="7954" y="3976"/>
                  </a:lnTo>
                  <a:cubicBezTo>
                    <a:pt x="7954" y="1780"/>
                    <a:pt x="6173" y="0"/>
                    <a:pt x="3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0"/>
            <p:cNvSpPr/>
            <p:nvPr/>
          </p:nvSpPr>
          <p:spPr>
            <a:xfrm>
              <a:off x="5680357" y="3299964"/>
              <a:ext cx="146156" cy="139449"/>
            </a:xfrm>
            <a:custGeom>
              <a:rect b="b" l="l" r="r" t="t"/>
              <a:pathLst>
                <a:path extrusionOk="0" h="5946" w="6232">
                  <a:moveTo>
                    <a:pt x="3109" y="0"/>
                  </a:moveTo>
                  <a:cubicBezTo>
                    <a:pt x="2294" y="0"/>
                    <a:pt x="1523" y="315"/>
                    <a:pt x="941" y="887"/>
                  </a:cubicBezTo>
                  <a:cubicBezTo>
                    <a:pt x="356" y="1460"/>
                    <a:pt x="26" y="2226"/>
                    <a:pt x="13" y="3046"/>
                  </a:cubicBezTo>
                  <a:lnTo>
                    <a:pt x="3" y="3678"/>
                  </a:lnTo>
                  <a:lnTo>
                    <a:pt x="3" y="3694"/>
                  </a:lnTo>
                  <a:cubicBezTo>
                    <a:pt x="0" y="3845"/>
                    <a:pt x="120" y="3970"/>
                    <a:pt x="272" y="3972"/>
                  </a:cubicBezTo>
                  <a:cubicBezTo>
                    <a:pt x="274" y="3972"/>
                    <a:pt x="275" y="3972"/>
                    <a:pt x="277" y="3972"/>
                  </a:cubicBezTo>
                  <a:cubicBezTo>
                    <a:pt x="424" y="3972"/>
                    <a:pt x="548" y="3853"/>
                    <a:pt x="551" y="3703"/>
                  </a:cubicBezTo>
                  <a:lnTo>
                    <a:pt x="551" y="3678"/>
                  </a:lnTo>
                  <a:lnTo>
                    <a:pt x="562" y="3054"/>
                  </a:lnTo>
                  <a:cubicBezTo>
                    <a:pt x="585" y="1672"/>
                    <a:pt x="1727" y="548"/>
                    <a:pt x="3109" y="548"/>
                  </a:cubicBezTo>
                  <a:lnTo>
                    <a:pt x="3114" y="548"/>
                  </a:lnTo>
                  <a:cubicBezTo>
                    <a:pt x="4505" y="551"/>
                    <a:pt x="5647" y="1686"/>
                    <a:pt x="5658" y="3076"/>
                  </a:cubicBezTo>
                  <a:lnTo>
                    <a:pt x="5682" y="5945"/>
                  </a:lnTo>
                  <a:lnTo>
                    <a:pt x="6231" y="5945"/>
                  </a:lnTo>
                  <a:lnTo>
                    <a:pt x="6231" y="5943"/>
                  </a:lnTo>
                  <a:lnTo>
                    <a:pt x="6208" y="3072"/>
                  </a:lnTo>
                  <a:cubicBezTo>
                    <a:pt x="6200" y="2250"/>
                    <a:pt x="5876" y="1479"/>
                    <a:pt x="5293" y="901"/>
                  </a:cubicBezTo>
                  <a:cubicBezTo>
                    <a:pt x="4710" y="321"/>
                    <a:pt x="3937" y="1"/>
                    <a:pt x="311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0"/>
            <p:cNvSpPr/>
            <p:nvPr/>
          </p:nvSpPr>
          <p:spPr>
            <a:xfrm>
              <a:off x="5707046" y="3326488"/>
              <a:ext cx="92802" cy="112924"/>
            </a:xfrm>
            <a:custGeom>
              <a:rect b="b" l="l" r="r" t="t"/>
              <a:pathLst>
                <a:path extrusionOk="0" h="4815" w="3957">
                  <a:moveTo>
                    <a:pt x="1979" y="0"/>
                  </a:moveTo>
                  <a:cubicBezTo>
                    <a:pt x="888" y="0"/>
                    <a:pt x="1" y="887"/>
                    <a:pt x="1" y="1978"/>
                  </a:cubicBezTo>
                  <a:lnTo>
                    <a:pt x="1" y="2547"/>
                  </a:lnTo>
                  <a:cubicBezTo>
                    <a:pt x="1" y="2698"/>
                    <a:pt x="123" y="2821"/>
                    <a:pt x="274" y="2821"/>
                  </a:cubicBezTo>
                  <a:cubicBezTo>
                    <a:pt x="426" y="2821"/>
                    <a:pt x="549" y="2698"/>
                    <a:pt x="549" y="2547"/>
                  </a:cubicBezTo>
                  <a:lnTo>
                    <a:pt x="549" y="1978"/>
                  </a:lnTo>
                  <a:cubicBezTo>
                    <a:pt x="549" y="1190"/>
                    <a:pt x="1190" y="549"/>
                    <a:pt x="1979" y="549"/>
                  </a:cubicBezTo>
                  <a:cubicBezTo>
                    <a:pt x="2767" y="549"/>
                    <a:pt x="3408" y="1190"/>
                    <a:pt x="3408" y="1978"/>
                  </a:cubicBezTo>
                  <a:lnTo>
                    <a:pt x="3408" y="4814"/>
                  </a:lnTo>
                  <a:lnTo>
                    <a:pt x="3957" y="4814"/>
                  </a:lnTo>
                  <a:lnTo>
                    <a:pt x="3957" y="1978"/>
                  </a:lnTo>
                  <a:cubicBezTo>
                    <a:pt x="3957" y="887"/>
                    <a:pt x="3070" y="0"/>
                    <a:pt x="197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0"/>
            <p:cNvSpPr/>
            <p:nvPr/>
          </p:nvSpPr>
          <p:spPr>
            <a:xfrm>
              <a:off x="5526978" y="3519432"/>
              <a:ext cx="106592" cy="106592"/>
            </a:xfrm>
            <a:custGeom>
              <a:rect b="b" l="l" r="r" t="t"/>
              <a:pathLst>
                <a:path extrusionOk="0" h="4545" w="4545">
                  <a:moveTo>
                    <a:pt x="2272" y="0"/>
                  </a:moveTo>
                  <a:lnTo>
                    <a:pt x="2272" y="3408"/>
                  </a:lnTo>
                  <a:lnTo>
                    <a:pt x="881" y="3408"/>
                  </a:lnTo>
                  <a:cubicBezTo>
                    <a:pt x="394" y="3408"/>
                    <a:pt x="0" y="3802"/>
                    <a:pt x="0" y="4288"/>
                  </a:cubicBezTo>
                  <a:cubicBezTo>
                    <a:pt x="0" y="4429"/>
                    <a:pt x="114" y="4545"/>
                    <a:pt x="256" y="4545"/>
                  </a:cubicBezTo>
                  <a:lnTo>
                    <a:pt x="3976" y="4545"/>
                  </a:lnTo>
                  <a:cubicBezTo>
                    <a:pt x="4290" y="4545"/>
                    <a:pt x="4544" y="4290"/>
                    <a:pt x="4544" y="3976"/>
                  </a:cubicBezTo>
                  <a:cubicBezTo>
                    <a:pt x="4544" y="3663"/>
                    <a:pt x="4290" y="3408"/>
                    <a:pt x="3976" y="3408"/>
                  </a:cubicBezTo>
                  <a:lnTo>
                    <a:pt x="3408" y="3408"/>
                  </a:lnTo>
                  <a:lnTo>
                    <a:pt x="34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0"/>
            <p:cNvSpPr/>
            <p:nvPr/>
          </p:nvSpPr>
          <p:spPr>
            <a:xfrm>
              <a:off x="5473670" y="3279630"/>
              <a:ext cx="266467" cy="266444"/>
            </a:xfrm>
            <a:custGeom>
              <a:rect b="b" l="l" r="r" t="t"/>
              <a:pathLst>
                <a:path extrusionOk="0" h="11361" w="11362">
                  <a:moveTo>
                    <a:pt x="256" y="0"/>
                  </a:moveTo>
                  <a:cubicBezTo>
                    <a:pt x="116" y="0"/>
                    <a:pt x="0" y="115"/>
                    <a:pt x="0" y="256"/>
                  </a:cubicBezTo>
                  <a:lnTo>
                    <a:pt x="0" y="5681"/>
                  </a:lnTo>
                  <a:cubicBezTo>
                    <a:pt x="0" y="8818"/>
                    <a:pt x="2544" y="11361"/>
                    <a:pt x="5681" y="11361"/>
                  </a:cubicBezTo>
                  <a:cubicBezTo>
                    <a:pt x="8818" y="11361"/>
                    <a:pt x="11362" y="8818"/>
                    <a:pt x="11362" y="5681"/>
                  </a:cubicBezTo>
                  <a:lnTo>
                    <a:pt x="11362" y="4545"/>
                  </a:lnTo>
                  <a:lnTo>
                    <a:pt x="4111" y="4545"/>
                  </a:lnTo>
                  <a:cubicBezTo>
                    <a:pt x="3571" y="4545"/>
                    <a:pt x="3106" y="4163"/>
                    <a:pt x="2999" y="3633"/>
                  </a:cubicBezTo>
                  <a:lnTo>
                    <a:pt x="2638" y="1823"/>
                  </a:lnTo>
                  <a:cubicBezTo>
                    <a:pt x="2426" y="763"/>
                    <a:pt x="1494" y="0"/>
                    <a:pt x="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0"/>
            <p:cNvSpPr/>
            <p:nvPr/>
          </p:nvSpPr>
          <p:spPr>
            <a:xfrm>
              <a:off x="5473670" y="3279630"/>
              <a:ext cx="79973" cy="112549"/>
            </a:xfrm>
            <a:custGeom>
              <a:rect b="b" l="l" r="r" t="t"/>
              <a:pathLst>
                <a:path extrusionOk="0" h="4799" w="3410">
                  <a:moveTo>
                    <a:pt x="256" y="0"/>
                  </a:moveTo>
                  <a:cubicBezTo>
                    <a:pt x="116" y="0"/>
                    <a:pt x="0" y="115"/>
                    <a:pt x="0" y="256"/>
                  </a:cubicBezTo>
                  <a:lnTo>
                    <a:pt x="0" y="4300"/>
                  </a:lnTo>
                  <a:cubicBezTo>
                    <a:pt x="224" y="4621"/>
                    <a:pt x="586" y="4798"/>
                    <a:pt x="956" y="4798"/>
                  </a:cubicBezTo>
                  <a:cubicBezTo>
                    <a:pt x="1127" y="4798"/>
                    <a:pt x="1299" y="4761"/>
                    <a:pt x="1462" y="4683"/>
                  </a:cubicBezTo>
                  <a:lnTo>
                    <a:pt x="1705" y="4565"/>
                  </a:lnTo>
                  <a:lnTo>
                    <a:pt x="1948" y="4683"/>
                  </a:lnTo>
                  <a:cubicBezTo>
                    <a:pt x="2110" y="4761"/>
                    <a:pt x="2283" y="4798"/>
                    <a:pt x="2453" y="4798"/>
                  </a:cubicBezTo>
                  <a:cubicBezTo>
                    <a:pt x="2824" y="4798"/>
                    <a:pt x="3184" y="4621"/>
                    <a:pt x="3409" y="4300"/>
                  </a:cubicBezTo>
                  <a:cubicBezTo>
                    <a:pt x="3204" y="4138"/>
                    <a:pt x="3053" y="3905"/>
                    <a:pt x="2999" y="3633"/>
                  </a:cubicBezTo>
                  <a:lnTo>
                    <a:pt x="2638" y="1823"/>
                  </a:lnTo>
                  <a:cubicBezTo>
                    <a:pt x="2426" y="763"/>
                    <a:pt x="1494" y="0"/>
                    <a:pt x="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0"/>
            <p:cNvSpPr/>
            <p:nvPr/>
          </p:nvSpPr>
          <p:spPr>
            <a:xfrm>
              <a:off x="5473670" y="3279630"/>
              <a:ext cx="146109" cy="266444"/>
            </a:xfrm>
            <a:custGeom>
              <a:rect b="b" l="l" r="r" t="t"/>
              <a:pathLst>
                <a:path extrusionOk="0" h="11361" w="6230">
                  <a:moveTo>
                    <a:pt x="256" y="0"/>
                  </a:moveTo>
                  <a:cubicBezTo>
                    <a:pt x="116" y="0"/>
                    <a:pt x="0" y="115"/>
                    <a:pt x="0" y="256"/>
                  </a:cubicBezTo>
                  <a:lnTo>
                    <a:pt x="0" y="5681"/>
                  </a:lnTo>
                  <a:cubicBezTo>
                    <a:pt x="0" y="8818"/>
                    <a:pt x="2544" y="11361"/>
                    <a:pt x="5681" y="11361"/>
                  </a:cubicBezTo>
                  <a:cubicBezTo>
                    <a:pt x="5867" y="11361"/>
                    <a:pt x="6050" y="11352"/>
                    <a:pt x="6229" y="11334"/>
                  </a:cubicBezTo>
                  <a:cubicBezTo>
                    <a:pt x="3351" y="11058"/>
                    <a:pt x="1098" y="8632"/>
                    <a:pt x="1098" y="5681"/>
                  </a:cubicBezTo>
                  <a:lnTo>
                    <a:pt x="1098" y="106"/>
                  </a:lnTo>
                  <a:cubicBezTo>
                    <a:pt x="881" y="37"/>
                    <a:pt x="651" y="0"/>
                    <a:pt x="41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0"/>
            <p:cNvSpPr/>
            <p:nvPr/>
          </p:nvSpPr>
          <p:spPr>
            <a:xfrm>
              <a:off x="5473670" y="3279630"/>
              <a:ext cx="25751" cy="112525"/>
            </a:xfrm>
            <a:custGeom>
              <a:rect b="b" l="l" r="r" t="t"/>
              <a:pathLst>
                <a:path extrusionOk="0" h="4798" w="1098">
                  <a:moveTo>
                    <a:pt x="256" y="0"/>
                  </a:moveTo>
                  <a:cubicBezTo>
                    <a:pt x="116" y="0"/>
                    <a:pt x="0" y="115"/>
                    <a:pt x="0" y="256"/>
                  </a:cubicBezTo>
                  <a:lnTo>
                    <a:pt x="0" y="4300"/>
                  </a:lnTo>
                  <a:cubicBezTo>
                    <a:pt x="225" y="4621"/>
                    <a:pt x="586" y="4798"/>
                    <a:pt x="956" y="4798"/>
                  </a:cubicBezTo>
                  <a:cubicBezTo>
                    <a:pt x="1004" y="4798"/>
                    <a:pt x="1051" y="4795"/>
                    <a:pt x="1098" y="4789"/>
                  </a:cubicBezTo>
                  <a:lnTo>
                    <a:pt x="1098" y="106"/>
                  </a:lnTo>
                  <a:cubicBezTo>
                    <a:pt x="881" y="37"/>
                    <a:pt x="651" y="0"/>
                    <a:pt x="41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0"/>
            <p:cNvSpPr/>
            <p:nvPr/>
          </p:nvSpPr>
          <p:spPr>
            <a:xfrm>
              <a:off x="5473670" y="3257280"/>
              <a:ext cx="79973" cy="26665"/>
            </a:xfrm>
            <a:custGeom>
              <a:rect b="b" l="l" r="r" t="t"/>
              <a:pathLst>
                <a:path extrusionOk="0" h="1137" w="3410">
                  <a:moveTo>
                    <a:pt x="881" y="0"/>
                  </a:moveTo>
                  <a:cubicBezTo>
                    <a:pt x="394" y="0"/>
                    <a:pt x="0" y="394"/>
                    <a:pt x="0" y="881"/>
                  </a:cubicBezTo>
                  <a:cubicBezTo>
                    <a:pt x="0" y="1021"/>
                    <a:pt x="116" y="1137"/>
                    <a:pt x="256" y="1137"/>
                  </a:cubicBezTo>
                  <a:lnTo>
                    <a:pt x="2529" y="1137"/>
                  </a:lnTo>
                  <a:cubicBezTo>
                    <a:pt x="3014" y="1137"/>
                    <a:pt x="3409" y="741"/>
                    <a:pt x="3409" y="256"/>
                  </a:cubicBezTo>
                  <a:cubicBezTo>
                    <a:pt x="3409" y="114"/>
                    <a:pt x="3294" y="0"/>
                    <a:pt x="31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0"/>
            <p:cNvSpPr/>
            <p:nvPr/>
          </p:nvSpPr>
          <p:spPr>
            <a:xfrm>
              <a:off x="5473670" y="3257280"/>
              <a:ext cx="46412" cy="26665"/>
            </a:xfrm>
            <a:custGeom>
              <a:rect b="b" l="l" r="r" t="t"/>
              <a:pathLst>
                <a:path extrusionOk="0" h="1137" w="1979">
                  <a:moveTo>
                    <a:pt x="881" y="0"/>
                  </a:moveTo>
                  <a:cubicBezTo>
                    <a:pt x="394" y="0"/>
                    <a:pt x="0" y="394"/>
                    <a:pt x="0" y="881"/>
                  </a:cubicBezTo>
                  <a:cubicBezTo>
                    <a:pt x="0" y="1021"/>
                    <a:pt x="116" y="1137"/>
                    <a:pt x="256" y="1137"/>
                  </a:cubicBezTo>
                  <a:lnTo>
                    <a:pt x="1354" y="1137"/>
                  </a:lnTo>
                  <a:cubicBezTo>
                    <a:pt x="1212" y="1137"/>
                    <a:pt x="1098" y="1021"/>
                    <a:pt x="1098" y="881"/>
                  </a:cubicBezTo>
                  <a:cubicBezTo>
                    <a:pt x="1098" y="394"/>
                    <a:pt x="1492" y="0"/>
                    <a:pt x="197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0"/>
            <p:cNvSpPr/>
            <p:nvPr/>
          </p:nvSpPr>
          <p:spPr>
            <a:xfrm>
              <a:off x="5553596" y="3412864"/>
              <a:ext cx="133234" cy="79739"/>
            </a:xfrm>
            <a:custGeom>
              <a:rect b="b" l="l" r="r" t="t"/>
              <a:pathLst>
                <a:path extrusionOk="0" h="3400" w="5681">
                  <a:moveTo>
                    <a:pt x="257" y="0"/>
                  </a:moveTo>
                  <a:cubicBezTo>
                    <a:pt x="116" y="0"/>
                    <a:pt x="0" y="114"/>
                    <a:pt x="0" y="256"/>
                  </a:cubicBezTo>
                  <a:lnTo>
                    <a:pt x="0" y="1131"/>
                  </a:lnTo>
                  <a:cubicBezTo>
                    <a:pt x="0" y="2384"/>
                    <a:pt x="1016" y="3399"/>
                    <a:pt x="2268" y="3399"/>
                  </a:cubicBezTo>
                  <a:lnTo>
                    <a:pt x="5425" y="3399"/>
                  </a:lnTo>
                  <a:cubicBezTo>
                    <a:pt x="5497" y="3399"/>
                    <a:pt x="5559" y="3370"/>
                    <a:pt x="5606" y="3324"/>
                  </a:cubicBezTo>
                  <a:cubicBezTo>
                    <a:pt x="5652" y="3278"/>
                    <a:pt x="5681" y="3214"/>
                    <a:pt x="5681" y="3143"/>
                  </a:cubicBezTo>
                  <a:cubicBezTo>
                    <a:pt x="5681" y="2946"/>
                    <a:pt x="5663" y="2753"/>
                    <a:pt x="5628" y="2568"/>
                  </a:cubicBezTo>
                  <a:cubicBezTo>
                    <a:pt x="5593" y="2376"/>
                    <a:pt x="5540" y="2191"/>
                    <a:pt x="5471" y="2013"/>
                  </a:cubicBezTo>
                  <a:cubicBezTo>
                    <a:pt x="5389" y="1799"/>
                    <a:pt x="5283" y="1596"/>
                    <a:pt x="5158" y="1406"/>
                  </a:cubicBezTo>
                  <a:cubicBezTo>
                    <a:pt x="5025" y="1205"/>
                    <a:pt x="4869" y="1022"/>
                    <a:pt x="4696" y="858"/>
                  </a:cubicBezTo>
                  <a:cubicBezTo>
                    <a:pt x="4133" y="325"/>
                    <a:pt x="3373" y="0"/>
                    <a:pt x="253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0"/>
            <p:cNvSpPr/>
            <p:nvPr/>
          </p:nvSpPr>
          <p:spPr>
            <a:xfrm>
              <a:off x="5600455" y="3432986"/>
              <a:ext cx="74110" cy="12946"/>
            </a:xfrm>
            <a:custGeom>
              <a:rect b="b" l="l" r="r" t="t"/>
              <a:pathLst>
                <a:path extrusionOk="0" h="552" w="3160">
                  <a:moveTo>
                    <a:pt x="2698" y="0"/>
                  </a:moveTo>
                  <a:lnTo>
                    <a:pt x="275" y="4"/>
                  </a:lnTo>
                  <a:cubicBezTo>
                    <a:pt x="123" y="4"/>
                    <a:pt x="0" y="127"/>
                    <a:pt x="0" y="278"/>
                  </a:cubicBezTo>
                  <a:cubicBezTo>
                    <a:pt x="0" y="429"/>
                    <a:pt x="123" y="552"/>
                    <a:pt x="275" y="552"/>
                  </a:cubicBezTo>
                  <a:lnTo>
                    <a:pt x="3160" y="548"/>
                  </a:lnTo>
                  <a:cubicBezTo>
                    <a:pt x="3027" y="347"/>
                    <a:pt x="2871" y="164"/>
                    <a:pt x="269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0"/>
            <p:cNvSpPr/>
            <p:nvPr/>
          </p:nvSpPr>
          <p:spPr>
            <a:xfrm>
              <a:off x="5627073" y="3459675"/>
              <a:ext cx="58537" cy="13415"/>
            </a:xfrm>
            <a:custGeom>
              <a:rect b="b" l="l" r="r" t="t"/>
              <a:pathLst>
                <a:path extrusionOk="0" h="572" w="2496">
                  <a:moveTo>
                    <a:pt x="276" y="1"/>
                  </a:moveTo>
                  <a:cubicBezTo>
                    <a:pt x="126" y="1"/>
                    <a:pt x="3" y="123"/>
                    <a:pt x="2" y="273"/>
                  </a:cubicBezTo>
                  <a:cubicBezTo>
                    <a:pt x="0" y="424"/>
                    <a:pt x="122" y="549"/>
                    <a:pt x="273" y="550"/>
                  </a:cubicBezTo>
                  <a:lnTo>
                    <a:pt x="2226" y="572"/>
                  </a:lnTo>
                  <a:lnTo>
                    <a:pt x="2495" y="572"/>
                  </a:lnTo>
                  <a:cubicBezTo>
                    <a:pt x="2460" y="380"/>
                    <a:pt x="2407" y="195"/>
                    <a:pt x="2338" y="17"/>
                  </a:cubicBezTo>
                  <a:lnTo>
                    <a:pt x="279"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0"/>
            <p:cNvSpPr/>
            <p:nvPr/>
          </p:nvSpPr>
          <p:spPr>
            <a:xfrm>
              <a:off x="5553620" y="3519432"/>
              <a:ext cx="106568" cy="106592"/>
            </a:xfrm>
            <a:custGeom>
              <a:rect b="b" l="l" r="r" t="t"/>
              <a:pathLst>
                <a:path extrusionOk="0" h="4545" w="4544">
                  <a:moveTo>
                    <a:pt x="2528" y="0"/>
                  </a:moveTo>
                  <a:cubicBezTo>
                    <a:pt x="2387" y="0"/>
                    <a:pt x="2272" y="115"/>
                    <a:pt x="2272" y="256"/>
                  </a:cubicBezTo>
                  <a:lnTo>
                    <a:pt x="2272" y="3408"/>
                  </a:lnTo>
                  <a:lnTo>
                    <a:pt x="880" y="3408"/>
                  </a:lnTo>
                  <a:cubicBezTo>
                    <a:pt x="394" y="3408"/>
                    <a:pt x="0" y="3802"/>
                    <a:pt x="0" y="4288"/>
                  </a:cubicBezTo>
                  <a:cubicBezTo>
                    <a:pt x="0" y="4429"/>
                    <a:pt x="115" y="4545"/>
                    <a:pt x="256" y="4545"/>
                  </a:cubicBezTo>
                  <a:lnTo>
                    <a:pt x="3977" y="4545"/>
                  </a:lnTo>
                  <a:cubicBezTo>
                    <a:pt x="4290" y="4545"/>
                    <a:pt x="4544" y="4290"/>
                    <a:pt x="4544" y="3976"/>
                  </a:cubicBezTo>
                  <a:cubicBezTo>
                    <a:pt x="4544" y="3663"/>
                    <a:pt x="4290" y="3408"/>
                    <a:pt x="3977" y="3408"/>
                  </a:cubicBezTo>
                  <a:lnTo>
                    <a:pt x="3408" y="3408"/>
                  </a:lnTo>
                  <a:lnTo>
                    <a:pt x="3408" y="256"/>
                  </a:lnTo>
                  <a:cubicBezTo>
                    <a:pt x="3408" y="115"/>
                    <a:pt x="3293" y="0"/>
                    <a:pt x="31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0"/>
            <p:cNvSpPr/>
            <p:nvPr/>
          </p:nvSpPr>
          <p:spPr>
            <a:xfrm>
              <a:off x="5493886" y="3313167"/>
              <a:ext cx="12899" cy="12875"/>
            </a:xfrm>
            <a:custGeom>
              <a:rect b="b" l="l" r="r" t="t"/>
              <a:pathLst>
                <a:path extrusionOk="0" h="549" w="550">
                  <a:moveTo>
                    <a:pt x="275" y="0"/>
                  </a:moveTo>
                  <a:cubicBezTo>
                    <a:pt x="123" y="0"/>
                    <a:pt x="0" y="123"/>
                    <a:pt x="0" y="274"/>
                  </a:cubicBezTo>
                  <a:cubicBezTo>
                    <a:pt x="0" y="425"/>
                    <a:pt x="123" y="548"/>
                    <a:pt x="275" y="548"/>
                  </a:cubicBezTo>
                  <a:cubicBezTo>
                    <a:pt x="426" y="548"/>
                    <a:pt x="549" y="425"/>
                    <a:pt x="549" y="274"/>
                  </a:cubicBezTo>
                  <a:cubicBezTo>
                    <a:pt x="549" y="123"/>
                    <a:pt x="426" y="0"/>
                    <a:pt x="275" y="0"/>
                  </a:cubicBezTo>
                  <a:close/>
                </a:path>
              </a:pathLst>
            </a:custGeom>
            <a:solidFill>
              <a:srgbClr val="9C21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40"/>
          <p:cNvGrpSpPr/>
          <p:nvPr/>
        </p:nvGrpSpPr>
        <p:grpSpPr>
          <a:xfrm>
            <a:off x="2992280" y="2616268"/>
            <a:ext cx="385310" cy="361248"/>
            <a:chOff x="5427915" y="1308846"/>
            <a:chExt cx="418815" cy="392618"/>
          </a:xfrm>
        </p:grpSpPr>
        <p:sp>
          <p:nvSpPr>
            <p:cNvPr id="2415" name="Google Shape;2415;p40"/>
            <p:cNvSpPr/>
            <p:nvPr/>
          </p:nvSpPr>
          <p:spPr>
            <a:xfrm>
              <a:off x="5434692" y="1664879"/>
              <a:ext cx="30652" cy="29832"/>
            </a:xfrm>
            <a:custGeom>
              <a:rect b="b" l="l" r="r" t="t"/>
              <a:pathLst>
                <a:path extrusionOk="0" h="1272" w="1307">
                  <a:moveTo>
                    <a:pt x="269" y="0"/>
                  </a:moveTo>
                  <a:cubicBezTo>
                    <a:pt x="121" y="0"/>
                    <a:pt x="0" y="121"/>
                    <a:pt x="0" y="270"/>
                  </a:cubicBezTo>
                  <a:cubicBezTo>
                    <a:pt x="0" y="419"/>
                    <a:pt x="121" y="540"/>
                    <a:pt x="269" y="540"/>
                  </a:cubicBezTo>
                  <a:lnTo>
                    <a:pt x="768" y="540"/>
                  </a:lnTo>
                  <a:lnTo>
                    <a:pt x="768" y="1001"/>
                  </a:lnTo>
                  <a:cubicBezTo>
                    <a:pt x="768" y="1151"/>
                    <a:pt x="888" y="1271"/>
                    <a:pt x="1036" y="1271"/>
                  </a:cubicBezTo>
                  <a:cubicBezTo>
                    <a:pt x="1186" y="1271"/>
                    <a:pt x="1306" y="1151"/>
                    <a:pt x="1306" y="1001"/>
                  </a:cubicBezTo>
                  <a:lnTo>
                    <a:pt x="1306" y="270"/>
                  </a:lnTo>
                  <a:cubicBezTo>
                    <a:pt x="1306" y="121"/>
                    <a:pt x="1186" y="0"/>
                    <a:pt x="1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0"/>
            <p:cNvSpPr/>
            <p:nvPr/>
          </p:nvSpPr>
          <p:spPr>
            <a:xfrm>
              <a:off x="5447779" y="1480824"/>
              <a:ext cx="38861" cy="30676"/>
            </a:xfrm>
            <a:custGeom>
              <a:rect b="b" l="l" r="r" t="t"/>
              <a:pathLst>
                <a:path extrusionOk="0" h="1308" w="1657">
                  <a:moveTo>
                    <a:pt x="1387" y="0"/>
                  </a:moveTo>
                  <a:cubicBezTo>
                    <a:pt x="1239" y="0"/>
                    <a:pt x="1117" y="122"/>
                    <a:pt x="1117" y="270"/>
                  </a:cubicBezTo>
                  <a:lnTo>
                    <a:pt x="1117" y="768"/>
                  </a:lnTo>
                  <a:lnTo>
                    <a:pt x="269" y="768"/>
                  </a:lnTo>
                  <a:cubicBezTo>
                    <a:pt x="121" y="768"/>
                    <a:pt x="1" y="888"/>
                    <a:pt x="1" y="1038"/>
                  </a:cubicBezTo>
                  <a:cubicBezTo>
                    <a:pt x="1" y="1187"/>
                    <a:pt x="121" y="1307"/>
                    <a:pt x="269" y="1307"/>
                  </a:cubicBezTo>
                  <a:lnTo>
                    <a:pt x="1387" y="1307"/>
                  </a:lnTo>
                  <a:cubicBezTo>
                    <a:pt x="1536" y="1307"/>
                    <a:pt x="1656" y="1187"/>
                    <a:pt x="1656" y="1038"/>
                  </a:cubicBezTo>
                  <a:lnTo>
                    <a:pt x="1656" y="270"/>
                  </a:lnTo>
                  <a:cubicBezTo>
                    <a:pt x="1656" y="122"/>
                    <a:pt x="153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0"/>
            <p:cNvSpPr/>
            <p:nvPr/>
          </p:nvSpPr>
          <p:spPr>
            <a:xfrm>
              <a:off x="5552447" y="1373813"/>
              <a:ext cx="38884" cy="30676"/>
            </a:xfrm>
            <a:custGeom>
              <a:rect b="b" l="l" r="r" t="t"/>
              <a:pathLst>
                <a:path extrusionOk="0" h="1308" w="1658">
                  <a:moveTo>
                    <a:pt x="1388" y="1"/>
                  </a:moveTo>
                  <a:cubicBezTo>
                    <a:pt x="1238" y="1"/>
                    <a:pt x="1118" y="121"/>
                    <a:pt x="1118" y="270"/>
                  </a:cubicBezTo>
                  <a:lnTo>
                    <a:pt x="1118" y="768"/>
                  </a:lnTo>
                  <a:lnTo>
                    <a:pt x="270" y="768"/>
                  </a:lnTo>
                  <a:cubicBezTo>
                    <a:pt x="121" y="768"/>
                    <a:pt x="0" y="889"/>
                    <a:pt x="0" y="1038"/>
                  </a:cubicBezTo>
                  <a:cubicBezTo>
                    <a:pt x="0" y="1186"/>
                    <a:pt x="121" y="1308"/>
                    <a:pt x="270" y="1308"/>
                  </a:cubicBezTo>
                  <a:lnTo>
                    <a:pt x="1388" y="1308"/>
                  </a:lnTo>
                  <a:cubicBezTo>
                    <a:pt x="1536" y="1308"/>
                    <a:pt x="1657" y="1186"/>
                    <a:pt x="1657" y="1038"/>
                  </a:cubicBezTo>
                  <a:lnTo>
                    <a:pt x="1657" y="270"/>
                  </a:lnTo>
                  <a:cubicBezTo>
                    <a:pt x="1657" y="121"/>
                    <a:pt x="1536" y="1"/>
                    <a:pt x="1388" y="1"/>
                  </a:cubicBezTo>
                  <a:close/>
                </a:path>
              </a:pathLst>
            </a:custGeom>
            <a:solidFill>
              <a:srgbClr val="F6B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0"/>
            <p:cNvSpPr/>
            <p:nvPr/>
          </p:nvSpPr>
          <p:spPr>
            <a:xfrm>
              <a:off x="5809276" y="1664879"/>
              <a:ext cx="30676" cy="29832"/>
            </a:xfrm>
            <a:custGeom>
              <a:rect b="b" l="l" r="r" t="t"/>
              <a:pathLst>
                <a:path extrusionOk="0" h="1272" w="1308">
                  <a:moveTo>
                    <a:pt x="270" y="0"/>
                  </a:moveTo>
                  <a:cubicBezTo>
                    <a:pt x="121" y="0"/>
                    <a:pt x="1" y="121"/>
                    <a:pt x="1" y="270"/>
                  </a:cubicBezTo>
                  <a:lnTo>
                    <a:pt x="1" y="1001"/>
                  </a:lnTo>
                  <a:cubicBezTo>
                    <a:pt x="1" y="1151"/>
                    <a:pt x="121" y="1271"/>
                    <a:pt x="270" y="1271"/>
                  </a:cubicBezTo>
                  <a:cubicBezTo>
                    <a:pt x="420" y="1271"/>
                    <a:pt x="540" y="1151"/>
                    <a:pt x="540" y="1001"/>
                  </a:cubicBezTo>
                  <a:lnTo>
                    <a:pt x="540" y="540"/>
                  </a:lnTo>
                  <a:lnTo>
                    <a:pt x="1038" y="540"/>
                  </a:lnTo>
                  <a:cubicBezTo>
                    <a:pt x="1187" y="540"/>
                    <a:pt x="1308" y="419"/>
                    <a:pt x="1308" y="270"/>
                  </a:cubicBezTo>
                  <a:cubicBezTo>
                    <a:pt x="1308" y="121"/>
                    <a:pt x="1187"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0"/>
            <p:cNvSpPr/>
            <p:nvPr/>
          </p:nvSpPr>
          <p:spPr>
            <a:xfrm>
              <a:off x="5787981" y="1480824"/>
              <a:ext cx="38884" cy="30676"/>
            </a:xfrm>
            <a:custGeom>
              <a:rect b="b" l="l" r="r" t="t"/>
              <a:pathLst>
                <a:path extrusionOk="0" h="1308" w="1658">
                  <a:moveTo>
                    <a:pt x="270" y="0"/>
                  </a:moveTo>
                  <a:cubicBezTo>
                    <a:pt x="122" y="0"/>
                    <a:pt x="1" y="122"/>
                    <a:pt x="1" y="270"/>
                  </a:cubicBezTo>
                  <a:lnTo>
                    <a:pt x="1" y="1038"/>
                  </a:lnTo>
                  <a:cubicBezTo>
                    <a:pt x="1" y="1187"/>
                    <a:pt x="122" y="1307"/>
                    <a:pt x="270" y="1307"/>
                  </a:cubicBezTo>
                  <a:lnTo>
                    <a:pt x="1388" y="1307"/>
                  </a:lnTo>
                  <a:cubicBezTo>
                    <a:pt x="1537" y="1307"/>
                    <a:pt x="1657" y="1187"/>
                    <a:pt x="1657" y="1038"/>
                  </a:cubicBezTo>
                  <a:cubicBezTo>
                    <a:pt x="1657" y="888"/>
                    <a:pt x="1537" y="768"/>
                    <a:pt x="1388" y="768"/>
                  </a:cubicBezTo>
                  <a:lnTo>
                    <a:pt x="540" y="768"/>
                  </a:lnTo>
                  <a:lnTo>
                    <a:pt x="540" y="270"/>
                  </a:lnTo>
                  <a:cubicBezTo>
                    <a:pt x="540" y="122"/>
                    <a:pt x="419"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0"/>
            <p:cNvSpPr/>
            <p:nvPr/>
          </p:nvSpPr>
          <p:spPr>
            <a:xfrm>
              <a:off x="5709509" y="1395905"/>
              <a:ext cx="38837" cy="30652"/>
            </a:xfrm>
            <a:custGeom>
              <a:rect b="b" l="l" r="r" t="t"/>
              <a:pathLst>
                <a:path extrusionOk="0" h="1307" w="1656">
                  <a:moveTo>
                    <a:pt x="268" y="1"/>
                  </a:moveTo>
                  <a:cubicBezTo>
                    <a:pt x="120" y="1"/>
                    <a:pt x="0" y="121"/>
                    <a:pt x="0" y="270"/>
                  </a:cubicBezTo>
                  <a:lnTo>
                    <a:pt x="0" y="1038"/>
                  </a:lnTo>
                  <a:cubicBezTo>
                    <a:pt x="0" y="1186"/>
                    <a:pt x="120" y="1306"/>
                    <a:pt x="268" y="1306"/>
                  </a:cubicBezTo>
                  <a:lnTo>
                    <a:pt x="1386" y="1306"/>
                  </a:lnTo>
                  <a:cubicBezTo>
                    <a:pt x="1535" y="1306"/>
                    <a:pt x="1656" y="1186"/>
                    <a:pt x="1656" y="1038"/>
                  </a:cubicBezTo>
                  <a:cubicBezTo>
                    <a:pt x="1656" y="889"/>
                    <a:pt x="1535" y="768"/>
                    <a:pt x="1386" y="768"/>
                  </a:cubicBezTo>
                  <a:lnTo>
                    <a:pt x="538" y="768"/>
                  </a:lnTo>
                  <a:lnTo>
                    <a:pt x="538" y="270"/>
                  </a:lnTo>
                  <a:cubicBezTo>
                    <a:pt x="538" y="121"/>
                    <a:pt x="418"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0"/>
            <p:cNvSpPr/>
            <p:nvPr/>
          </p:nvSpPr>
          <p:spPr>
            <a:xfrm>
              <a:off x="5512297" y="1407230"/>
              <a:ext cx="27557" cy="38228"/>
            </a:xfrm>
            <a:custGeom>
              <a:rect b="b" l="l" r="r" t="t"/>
              <a:pathLst>
                <a:path extrusionOk="0" h="1630" w="1175">
                  <a:moveTo>
                    <a:pt x="866" y="0"/>
                  </a:moveTo>
                  <a:cubicBezTo>
                    <a:pt x="768" y="0"/>
                    <a:pt x="674" y="54"/>
                    <a:pt x="626" y="147"/>
                  </a:cubicBezTo>
                  <a:lnTo>
                    <a:pt x="68" y="1237"/>
                  </a:lnTo>
                  <a:cubicBezTo>
                    <a:pt x="0" y="1370"/>
                    <a:pt x="53" y="1533"/>
                    <a:pt x="186" y="1601"/>
                  </a:cubicBezTo>
                  <a:cubicBezTo>
                    <a:pt x="225" y="1621"/>
                    <a:pt x="267" y="1629"/>
                    <a:pt x="309" y="1629"/>
                  </a:cubicBezTo>
                  <a:cubicBezTo>
                    <a:pt x="407" y="1629"/>
                    <a:pt x="501" y="1575"/>
                    <a:pt x="548" y="1483"/>
                  </a:cubicBezTo>
                  <a:lnTo>
                    <a:pt x="1106" y="393"/>
                  </a:lnTo>
                  <a:cubicBezTo>
                    <a:pt x="1174" y="260"/>
                    <a:pt x="1122" y="98"/>
                    <a:pt x="990" y="30"/>
                  </a:cubicBezTo>
                  <a:cubicBezTo>
                    <a:pt x="950" y="10"/>
                    <a:pt x="908" y="0"/>
                    <a:pt x="8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0"/>
            <p:cNvSpPr/>
            <p:nvPr/>
          </p:nvSpPr>
          <p:spPr>
            <a:xfrm>
              <a:off x="5731624" y="1432793"/>
              <a:ext cx="30699" cy="39424"/>
            </a:xfrm>
            <a:custGeom>
              <a:rect b="b" l="l" r="r" t="t"/>
              <a:pathLst>
                <a:path extrusionOk="0" h="1681" w="1309">
                  <a:moveTo>
                    <a:pt x="309" y="1"/>
                  </a:moveTo>
                  <a:cubicBezTo>
                    <a:pt x="261" y="1"/>
                    <a:pt x="212" y="13"/>
                    <a:pt x="168" y="40"/>
                  </a:cubicBezTo>
                  <a:cubicBezTo>
                    <a:pt x="42" y="117"/>
                    <a:pt x="0" y="282"/>
                    <a:pt x="78" y="410"/>
                  </a:cubicBezTo>
                  <a:lnTo>
                    <a:pt x="770" y="1552"/>
                  </a:lnTo>
                  <a:cubicBezTo>
                    <a:pt x="821" y="1636"/>
                    <a:pt x="910" y="1681"/>
                    <a:pt x="1001" y="1681"/>
                  </a:cubicBezTo>
                  <a:cubicBezTo>
                    <a:pt x="1049" y="1681"/>
                    <a:pt x="1097" y="1668"/>
                    <a:pt x="1140" y="1642"/>
                  </a:cubicBezTo>
                  <a:cubicBezTo>
                    <a:pt x="1268" y="1565"/>
                    <a:pt x="1309" y="1400"/>
                    <a:pt x="1231" y="1272"/>
                  </a:cubicBezTo>
                  <a:lnTo>
                    <a:pt x="538" y="131"/>
                  </a:lnTo>
                  <a:cubicBezTo>
                    <a:pt x="488" y="47"/>
                    <a:pt x="400" y="1"/>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0"/>
            <p:cNvSpPr/>
            <p:nvPr/>
          </p:nvSpPr>
          <p:spPr>
            <a:xfrm>
              <a:off x="5427915" y="1492057"/>
              <a:ext cx="209407" cy="209407"/>
            </a:xfrm>
            <a:custGeom>
              <a:rect b="b" l="l" r="r" t="t"/>
              <a:pathLst>
                <a:path extrusionOk="0" h="8929" w="8929">
                  <a:moveTo>
                    <a:pt x="4465" y="0"/>
                  </a:moveTo>
                  <a:cubicBezTo>
                    <a:pt x="1999" y="0"/>
                    <a:pt x="1" y="2000"/>
                    <a:pt x="1" y="4465"/>
                  </a:cubicBezTo>
                  <a:cubicBezTo>
                    <a:pt x="1" y="6930"/>
                    <a:pt x="1999" y="8929"/>
                    <a:pt x="4465" y="8929"/>
                  </a:cubicBezTo>
                  <a:cubicBezTo>
                    <a:pt x="6930" y="8929"/>
                    <a:pt x="8929" y="6930"/>
                    <a:pt x="8929" y="4465"/>
                  </a:cubicBezTo>
                  <a:cubicBezTo>
                    <a:pt x="8929" y="2000"/>
                    <a:pt x="6930" y="0"/>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0"/>
            <p:cNvSpPr/>
            <p:nvPr/>
          </p:nvSpPr>
          <p:spPr>
            <a:xfrm>
              <a:off x="5427915" y="1492057"/>
              <a:ext cx="125776" cy="209407"/>
            </a:xfrm>
            <a:custGeom>
              <a:rect b="b" l="l" r="r" t="t"/>
              <a:pathLst>
                <a:path extrusionOk="0" h="8929" w="5363">
                  <a:moveTo>
                    <a:pt x="4465" y="0"/>
                  </a:moveTo>
                  <a:cubicBezTo>
                    <a:pt x="1999" y="0"/>
                    <a:pt x="1" y="2000"/>
                    <a:pt x="1" y="4465"/>
                  </a:cubicBezTo>
                  <a:cubicBezTo>
                    <a:pt x="1" y="6930"/>
                    <a:pt x="1999" y="8929"/>
                    <a:pt x="4465" y="8929"/>
                  </a:cubicBezTo>
                  <a:cubicBezTo>
                    <a:pt x="4772" y="8929"/>
                    <a:pt x="5072" y="8898"/>
                    <a:pt x="5363" y="8838"/>
                  </a:cubicBezTo>
                  <a:cubicBezTo>
                    <a:pt x="3327" y="8423"/>
                    <a:pt x="1797" y="6623"/>
                    <a:pt x="1797" y="4465"/>
                  </a:cubicBezTo>
                  <a:cubicBezTo>
                    <a:pt x="1797" y="2307"/>
                    <a:pt x="3327" y="507"/>
                    <a:pt x="5363" y="91"/>
                  </a:cubicBezTo>
                  <a:cubicBezTo>
                    <a:pt x="5072" y="32"/>
                    <a:pt x="4772" y="0"/>
                    <a:pt x="446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0"/>
            <p:cNvSpPr/>
            <p:nvPr/>
          </p:nvSpPr>
          <p:spPr>
            <a:xfrm>
              <a:off x="5637298" y="1492057"/>
              <a:ext cx="209431" cy="209407"/>
            </a:xfrm>
            <a:custGeom>
              <a:rect b="b" l="l" r="r" t="t"/>
              <a:pathLst>
                <a:path extrusionOk="0" h="8929" w="8930">
                  <a:moveTo>
                    <a:pt x="4465" y="0"/>
                  </a:moveTo>
                  <a:cubicBezTo>
                    <a:pt x="1999" y="0"/>
                    <a:pt x="1" y="2000"/>
                    <a:pt x="1" y="4465"/>
                  </a:cubicBezTo>
                  <a:cubicBezTo>
                    <a:pt x="1" y="6930"/>
                    <a:pt x="1999" y="8929"/>
                    <a:pt x="4465" y="8929"/>
                  </a:cubicBezTo>
                  <a:cubicBezTo>
                    <a:pt x="6930" y="8929"/>
                    <a:pt x="8929" y="6930"/>
                    <a:pt x="8929" y="4465"/>
                  </a:cubicBezTo>
                  <a:cubicBezTo>
                    <a:pt x="8929" y="2000"/>
                    <a:pt x="6930" y="0"/>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0"/>
            <p:cNvSpPr/>
            <p:nvPr/>
          </p:nvSpPr>
          <p:spPr>
            <a:xfrm>
              <a:off x="5637298" y="1492057"/>
              <a:ext cx="125799" cy="209407"/>
            </a:xfrm>
            <a:custGeom>
              <a:rect b="b" l="l" r="r" t="t"/>
              <a:pathLst>
                <a:path extrusionOk="0" h="8929" w="5364">
                  <a:moveTo>
                    <a:pt x="4465" y="0"/>
                  </a:moveTo>
                  <a:cubicBezTo>
                    <a:pt x="1999" y="0"/>
                    <a:pt x="1" y="2000"/>
                    <a:pt x="1" y="4465"/>
                  </a:cubicBezTo>
                  <a:cubicBezTo>
                    <a:pt x="1" y="6930"/>
                    <a:pt x="1999" y="8929"/>
                    <a:pt x="4465" y="8929"/>
                  </a:cubicBezTo>
                  <a:cubicBezTo>
                    <a:pt x="4772" y="8929"/>
                    <a:pt x="5073" y="8898"/>
                    <a:pt x="5363" y="8838"/>
                  </a:cubicBezTo>
                  <a:cubicBezTo>
                    <a:pt x="3327" y="8423"/>
                    <a:pt x="1797" y="6623"/>
                    <a:pt x="1797" y="4465"/>
                  </a:cubicBezTo>
                  <a:cubicBezTo>
                    <a:pt x="1797" y="2307"/>
                    <a:pt x="3327" y="507"/>
                    <a:pt x="5363" y="91"/>
                  </a:cubicBezTo>
                  <a:cubicBezTo>
                    <a:pt x="5073" y="32"/>
                    <a:pt x="4772" y="0"/>
                    <a:pt x="446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0"/>
            <p:cNvSpPr/>
            <p:nvPr/>
          </p:nvSpPr>
          <p:spPr>
            <a:xfrm>
              <a:off x="5532606" y="1308846"/>
              <a:ext cx="209431" cy="209407"/>
            </a:xfrm>
            <a:custGeom>
              <a:rect b="b" l="l" r="r" t="t"/>
              <a:pathLst>
                <a:path extrusionOk="0" h="8929" w="8930">
                  <a:moveTo>
                    <a:pt x="4465" y="1"/>
                  </a:moveTo>
                  <a:cubicBezTo>
                    <a:pt x="1999" y="1"/>
                    <a:pt x="1" y="1999"/>
                    <a:pt x="1" y="4465"/>
                  </a:cubicBezTo>
                  <a:cubicBezTo>
                    <a:pt x="1" y="6931"/>
                    <a:pt x="1999" y="8929"/>
                    <a:pt x="4465" y="8929"/>
                  </a:cubicBezTo>
                  <a:cubicBezTo>
                    <a:pt x="6930" y="8929"/>
                    <a:pt x="8929" y="6931"/>
                    <a:pt x="8929" y="4465"/>
                  </a:cubicBezTo>
                  <a:cubicBezTo>
                    <a:pt x="8929" y="1999"/>
                    <a:pt x="6930" y="1"/>
                    <a:pt x="4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0"/>
            <p:cNvSpPr/>
            <p:nvPr/>
          </p:nvSpPr>
          <p:spPr>
            <a:xfrm>
              <a:off x="5532606" y="1308846"/>
              <a:ext cx="125799" cy="209407"/>
            </a:xfrm>
            <a:custGeom>
              <a:rect b="b" l="l" r="r" t="t"/>
              <a:pathLst>
                <a:path extrusionOk="0" h="8929" w="5364">
                  <a:moveTo>
                    <a:pt x="4465" y="1"/>
                  </a:moveTo>
                  <a:cubicBezTo>
                    <a:pt x="1999" y="1"/>
                    <a:pt x="1" y="1999"/>
                    <a:pt x="1" y="4465"/>
                  </a:cubicBezTo>
                  <a:cubicBezTo>
                    <a:pt x="1" y="6931"/>
                    <a:pt x="1999" y="8929"/>
                    <a:pt x="4465" y="8929"/>
                  </a:cubicBezTo>
                  <a:cubicBezTo>
                    <a:pt x="4772" y="8929"/>
                    <a:pt x="5073" y="8897"/>
                    <a:pt x="5363" y="8838"/>
                  </a:cubicBezTo>
                  <a:cubicBezTo>
                    <a:pt x="3327" y="8423"/>
                    <a:pt x="1797" y="6622"/>
                    <a:pt x="1797" y="4465"/>
                  </a:cubicBezTo>
                  <a:cubicBezTo>
                    <a:pt x="1797" y="2307"/>
                    <a:pt x="3327" y="506"/>
                    <a:pt x="5363" y="91"/>
                  </a:cubicBezTo>
                  <a:cubicBezTo>
                    <a:pt x="5073" y="32"/>
                    <a:pt x="4772" y="1"/>
                    <a:pt x="446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0"/>
            <p:cNvSpPr/>
            <p:nvPr/>
          </p:nvSpPr>
          <p:spPr>
            <a:xfrm>
              <a:off x="5447966" y="1512109"/>
              <a:ext cx="168600" cy="169327"/>
            </a:xfrm>
            <a:custGeom>
              <a:rect b="b" l="l" r="r" t="t"/>
              <a:pathLst>
                <a:path extrusionOk="0" h="7220" w="7189">
                  <a:moveTo>
                    <a:pt x="3610" y="1"/>
                  </a:moveTo>
                  <a:cubicBezTo>
                    <a:pt x="1619" y="1"/>
                    <a:pt x="0" y="1620"/>
                    <a:pt x="0" y="3610"/>
                  </a:cubicBezTo>
                  <a:cubicBezTo>
                    <a:pt x="0" y="5600"/>
                    <a:pt x="1619" y="7219"/>
                    <a:pt x="3610" y="7219"/>
                  </a:cubicBezTo>
                  <a:cubicBezTo>
                    <a:pt x="5361" y="7219"/>
                    <a:pt x="6856" y="5968"/>
                    <a:pt x="7162" y="4244"/>
                  </a:cubicBezTo>
                  <a:cubicBezTo>
                    <a:pt x="7188" y="4097"/>
                    <a:pt x="7091" y="3958"/>
                    <a:pt x="6944" y="3932"/>
                  </a:cubicBezTo>
                  <a:cubicBezTo>
                    <a:pt x="6928" y="3929"/>
                    <a:pt x="6912" y="3928"/>
                    <a:pt x="6896" y="3928"/>
                  </a:cubicBezTo>
                  <a:cubicBezTo>
                    <a:pt x="6769" y="3928"/>
                    <a:pt x="6655" y="4019"/>
                    <a:pt x="6632" y="4150"/>
                  </a:cubicBezTo>
                  <a:cubicBezTo>
                    <a:pt x="6371" y="5616"/>
                    <a:pt x="5100" y="6680"/>
                    <a:pt x="3610" y="6680"/>
                  </a:cubicBezTo>
                  <a:cubicBezTo>
                    <a:pt x="1917" y="6680"/>
                    <a:pt x="539" y="5303"/>
                    <a:pt x="539" y="3610"/>
                  </a:cubicBezTo>
                  <a:cubicBezTo>
                    <a:pt x="539" y="1917"/>
                    <a:pt x="1917" y="540"/>
                    <a:pt x="3610" y="540"/>
                  </a:cubicBezTo>
                  <a:cubicBezTo>
                    <a:pt x="5100" y="540"/>
                    <a:pt x="6371" y="1604"/>
                    <a:pt x="6632" y="3070"/>
                  </a:cubicBezTo>
                  <a:cubicBezTo>
                    <a:pt x="6655" y="3201"/>
                    <a:pt x="6770" y="3292"/>
                    <a:pt x="6898" y="3292"/>
                  </a:cubicBezTo>
                  <a:cubicBezTo>
                    <a:pt x="6913" y="3292"/>
                    <a:pt x="6928" y="3291"/>
                    <a:pt x="6944" y="3288"/>
                  </a:cubicBezTo>
                  <a:cubicBezTo>
                    <a:pt x="7091" y="3262"/>
                    <a:pt x="7188" y="3122"/>
                    <a:pt x="7162" y="2976"/>
                  </a:cubicBezTo>
                  <a:cubicBezTo>
                    <a:pt x="6856" y="1251"/>
                    <a:pt x="5361" y="1"/>
                    <a:pt x="3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0"/>
            <p:cNvSpPr/>
            <p:nvPr/>
          </p:nvSpPr>
          <p:spPr>
            <a:xfrm>
              <a:off x="5474350" y="1540182"/>
              <a:ext cx="116535" cy="114870"/>
            </a:xfrm>
            <a:custGeom>
              <a:rect b="b" l="l" r="r" t="t"/>
              <a:pathLst>
                <a:path extrusionOk="0" h="4898" w="4969">
                  <a:moveTo>
                    <a:pt x="3046" y="0"/>
                  </a:moveTo>
                  <a:cubicBezTo>
                    <a:pt x="2926" y="0"/>
                    <a:pt x="2816" y="81"/>
                    <a:pt x="2785" y="202"/>
                  </a:cubicBezTo>
                  <a:cubicBezTo>
                    <a:pt x="2747" y="345"/>
                    <a:pt x="2834" y="493"/>
                    <a:pt x="2978" y="531"/>
                  </a:cubicBezTo>
                  <a:cubicBezTo>
                    <a:pt x="3832" y="756"/>
                    <a:pt x="4430" y="1528"/>
                    <a:pt x="4430" y="2413"/>
                  </a:cubicBezTo>
                  <a:cubicBezTo>
                    <a:pt x="4430" y="3486"/>
                    <a:pt x="3557" y="4358"/>
                    <a:pt x="2485" y="4358"/>
                  </a:cubicBezTo>
                  <a:cubicBezTo>
                    <a:pt x="1411" y="4358"/>
                    <a:pt x="538" y="3486"/>
                    <a:pt x="538" y="2413"/>
                  </a:cubicBezTo>
                  <a:cubicBezTo>
                    <a:pt x="538" y="1551"/>
                    <a:pt x="1118" y="782"/>
                    <a:pt x="1947" y="544"/>
                  </a:cubicBezTo>
                  <a:cubicBezTo>
                    <a:pt x="2089" y="502"/>
                    <a:pt x="2171" y="353"/>
                    <a:pt x="2130" y="210"/>
                  </a:cubicBezTo>
                  <a:cubicBezTo>
                    <a:pt x="2096" y="92"/>
                    <a:pt x="1988" y="15"/>
                    <a:pt x="1871" y="15"/>
                  </a:cubicBezTo>
                  <a:cubicBezTo>
                    <a:pt x="1846" y="15"/>
                    <a:pt x="1821" y="18"/>
                    <a:pt x="1796" y="26"/>
                  </a:cubicBezTo>
                  <a:cubicBezTo>
                    <a:pt x="739" y="330"/>
                    <a:pt x="0" y="1312"/>
                    <a:pt x="0" y="2413"/>
                  </a:cubicBezTo>
                  <a:cubicBezTo>
                    <a:pt x="0" y="3782"/>
                    <a:pt x="1114" y="4897"/>
                    <a:pt x="2485" y="4897"/>
                  </a:cubicBezTo>
                  <a:cubicBezTo>
                    <a:pt x="3855" y="4897"/>
                    <a:pt x="4968" y="3782"/>
                    <a:pt x="4968" y="2413"/>
                  </a:cubicBezTo>
                  <a:cubicBezTo>
                    <a:pt x="4968" y="1284"/>
                    <a:pt x="4206" y="295"/>
                    <a:pt x="3115" y="9"/>
                  </a:cubicBezTo>
                  <a:cubicBezTo>
                    <a:pt x="3092" y="3"/>
                    <a:pt x="3069" y="0"/>
                    <a:pt x="30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0"/>
            <p:cNvSpPr/>
            <p:nvPr/>
          </p:nvSpPr>
          <p:spPr>
            <a:xfrm>
              <a:off x="5500688" y="1564854"/>
              <a:ext cx="63838" cy="63838"/>
            </a:xfrm>
            <a:custGeom>
              <a:rect b="b" l="l" r="r" t="t"/>
              <a:pathLst>
                <a:path extrusionOk="0" h="2722" w="2722">
                  <a:moveTo>
                    <a:pt x="1362" y="1"/>
                  </a:moveTo>
                  <a:cubicBezTo>
                    <a:pt x="612" y="1"/>
                    <a:pt x="1" y="610"/>
                    <a:pt x="1" y="1361"/>
                  </a:cubicBezTo>
                  <a:cubicBezTo>
                    <a:pt x="1" y="2111"/>
                    <a:pt x="612" y="2721"/>
                    <a:pt x="1362" y="2721"/>
                  </a:cubicBezTo>
                  <a:cubicBezTo>
                    <a:pt x="1452" y="2721"/>
                    <a:pt x="1541" y="2711"/>
                    <a:pt x="1628" y="2694"/>
                  </a:cubicBezTo>
                  <a:cubicBezTo>
                    <a:pt x="1773" y="2665"/>
                    <a:pt x="1869" y="2522"/>
                    <a:pt x="1839" y="2376"/>
                  </a:cubicBezTo>
                  <a:cubicBezTo>
                    <a:pt x="1812" y="2249"/>
                    <a:pt x="1700" y="2161"/>
                    <a:pt x="1574" y="2161"/>
                  </a:cubicBezTo>
                  <a:cubicBezTo>
                    <a:pt x="1557" y="2161"/>
                    <a:pt x="1539" y="2162"/>
                    <a:pt x="1521" y="2166"/>
                  </a:cubicBezTo>
                  <a:cubicBezTo>
                    <a:pt x="1469" y="2177"/>
                    <a:pt x="1416" y="2182"/>
                    <a:pt x="1362" y="2182"/>
                  </a:cubicBezTo>
                  <a:cubicBezTo>
                    <a:pt x="909" y="2182"/>
                    <a:pt x="540" y="1813"/>
                    <a:pt x="540" y="1361"/>
                  </a:cubicBezTo>
                  <a:cubicBezTo>
                    <a:pt x="540" y="908"/>
                    <a:pt x="909" y="540"/>
                    <a:pt x="1362" y="540"/>
                  </a:cubicBezTo>
                  <a:cubicBezTo>
                    <a:pt x="1813" y="540"/>
                    <a:pt x="2182" y="908"/>
                    <a:pt x="2182" y="1361"/>
                  </a:cubicBezTo>
                  <a:cubicBezTo>
                    <a:pt x="2182" y="1426"/>
                    <a:pt x="2175" y="1491"/>
                    <a:pt x="2160" y="1552"/>
                  </a:cubicBezTo>
                  <a:cubicBezTo>
                    <a:pt x="2125" y="1697"/>
                    <a:pt x="2212" y="1842"/>
                    <a:pt x="2357" y="1879"/>
                  </a:cubicBezTo>
                  <a:cubicBezTo>
                    <a:pt x="2378" y="1884"/>
                    <a:pt x="2400" y="1886"/>
                    <a:pt x="2421" y="1886"/>
                  </a:cubicBezTo>
                  <a:cubicBezTo>
                    <a:pt x="2543" y="1886"/>
                    <a:pt x="2653" y="1804"/>
                    <a:pt x="2683" y="1680"/>
                  </a:cubicBezTo>
                  <a:cubicBezTo>
                    <a:pt x="2708" y="1577"/>
                    <a:pt x="2722" y="1470"/>
                    <a:pt x="2722" y="1361"/>
                  </a:cubicBezTo>
                  <a:cubicBezTo>
                    <a:pt x="2722" y="610"/>
                    <a:pt x="2111" y="1"/>
                    <a:pt x="1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0"/>
            <p:cNvSpPr/>
            <p:nvPr/>
          </p:nvSpPr>
          <p:spPr>
            <a:xfrm>
              <a:off x="5552658" y="1330118"/>
              <a:ext cx="169304" cy="168084"/>
            </a:xfrm>
            <a:custGeom>
              <a:rect b="b" l="l" r="r" t="t"/>
              <a:pathLst>
                <a:path extrusionOk="0" h="7167" w="7219">
                  <a:moveTo>
                    <a:pt x="3023" y="0"/>
                  </a:moveTo>
                  <a:cubicBezTo>
                    <a:pt x="3007" y="0"/>
                    <a:pt x="2991" y="1"/>
                    <a:pt x="2975" y="4"/>
                  </a:cubicBezTo>
                  <a:cubicBezTo>
                    <a:pt x="1252" y="312"/>
                    <a:pt x="0" y="1806"/>
                    <a:pt x="0" y="3558"/>
                  </a:cubicBezTo>
                  <a:cubicBezTo>
                    <a:pt x="0" y="5547"/>
                    <a:pt x="1619" y="7166"/>
                    <a:pt x="3610" y="7166"/>
                  </a:cubicBezTo>
                  <a:cubicBezTo>
                    <a:pt x="5599" y="7166"/>
                    <a:pt x="7219" y="5547"/>
                    <a:pt x="7219" y="3558"/>
                  </a:cubicBezTo>
                  <a:cubicBezTo>
                    <a:pt x="7219" y="1806"/>
                    <a:pt x="5968" y="312"/>
                    <a:pt x="4243" y="4"/>
                  </a:cubicBezTo>
                  <a:cubicBezTo>
                    <a:pt x="4227" y="1"/>
                    <a:pt x="4212" y="0"/>
                    <a:pt x="4196" y="0"/>
                  </a:cubicBezTo>
                  <a:cubicBezTo>
                    <a:pt x="4068" y="0"/>
                    <a:pt x="3955" y="92"/>
                    <a:pt x="3931" y="223"/>
                  </a:cubicBezTo>
                  <a:cubicBezTo>
                    <a:pt x="3905" y="369"/>
                    <a:pt x="4003" y="509"/>
                    <a:pt x="4149" y="535"/>
                  </a:cubicBezTo>
                  <a:cubicBezTo>
                    <a:pt x="5616" y="796"/>
                    <a:pt x="6679" y="2068"/>
                    <a:pt x="6679" y="3558"/>
                  </a:cubicBezTo>
                  <a:cubicBezTo>
                    <a:pt x="6679" y="5250"/>
                    <a:pt x="5302" y="6627"/>
                    <a:pt x="3610" y="6627"/>
                  </a:cubicBezTo>
                  <a:cubicBezTo>
                    <a:pt x="1917" y="6627"/>
                    <a:pt x="539" y="5250"/>
                    <a:pt x="539" y="3558"/>
                  </a:cubicBezTo>
                  <a:cubicBezTo>
                    <a:pt x="539" y="2068"/>
                    <a:pt x="1603" y="796"/>
                    <a:pt x="3069" y="535"/>
                  </a:cubicBezTo>
                  <a:cubicBezTo>
                    <a:pt x="3216" y="509"/>
                    <a:pt x="3314" y="369"/>
                    <a:pt x="3288" y="223"/>
                  </a:cubicBezTo>
                  <a:cubicBezTo>
                    <a:pt x="3264" y="92"/>
                    <a:pt x="3151" y="0"/>
                    <a:pt x="30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0"/>
            <p:cNvSpPr/>
            <p:nvPr/>
          </p:nvSpPr>
          <p:spPr>
            <a:xfrm>
              <a:off x="5579042" y="1355282"/>
              <a:ext cx="116559" cy="116559"/>
            </a:xfrm>
            <a:custGeom>
              <a:rect b="b" l="l" r="r" t="t"/>
              <a:pathLst>
                <a:path extrusionOk="0" h="4970" w="4970">
                  <a:moveTo>
                    <a:pt x="2485" y="0"/>
                  </a:moveTo>
                  <a:cubicBezTo>
                    <a:pt x="1114" y="0"/>
                    <a:pt x="0" y="1115"/>
                    <a:pt x="0" y="2485"/>
                  </a:cubicBezTo>
                  <a:cubicBezTo>
                    <a:pt x="0" y="2892"/>
                    <a:pt x="102" y="3296"/>
                    <a:pt x="292" y="3653"/>
                  </a:cubicBezTo>
                  <a:cubicBezTo>
                    <a:pt x="341" y="3743"/>
                    <a:pt x="434" y="3795"/>
                    <a:pt x="530" y="3795"/>
                  </a:cubicBezTo>
                  <a:cubicBezTo>
                    <a:pt x="573" y="3795"/>
                    <a:pt x="617" y="3785"/>
                    <a:pt x="657" y="3763"/>
                  </a:cubicBezTo>
                  <a:cubicBezTo>
                    <a:pt x="788" y="3693"/>
                    <a:pt x="838" y="3530"/>
                    <a:pt x="768" y="3398"/>
                  </a:cubicBezTo>
                  <a:cubicBezTo>
                    <a:pt x="619" y="3119"/>
                    <a:pt x="540" y="2803"/>
                    <a:pt x="540" y="2485"/>
                  </a:cubicBezTo>
                  <a:cubicBezTo>
                    <a:pt x="540" y="1412"/>
                    <a:pt x="1411" y="539"/>
                    <a:pt x="2485" y="539"/>
                  </a:cubicBezTo>
                  <a:cubicBezTo>
                    <a:pt x="3557" y="539"/>
                    <a:pt x="4430" y="1412"/>
                    <a:pt x="4430" y="2485"/>
                  </a:cubicBezTo>
                  <a:cubicBezTo>
                    <a:pt x="4430" y="3557"/>
                    <a:pt x="3557" y="4430"/>
                    <a:pt x="2485" y="4430"/>
                  </a:cubicBezTo>
                  <a:cubicBezTo>
                    <a:pt x="2129" y="4430"/>
                    <a:pt x="1780" y="4332"/>
                    <a:pt x="1478" y="4149"/>
                  </a:cubicBezTo>
                  <a:cubicBezTo>
                    <a:pt x="1434" y="4122"/>
                    <a:pt x="1386" y="4110"/>
                    <a:pt x="1338" y="4110"/>
                  </a:cubicBezTo>
                  <a:cubicBezTo>
                    <a:pt x="1247" y="4110"/>
                    <a:pt x="1159" y="4155"/>
                    <a:pt x="1108" y="4238"/>
                  </a:cubicBezTo>
                  <a:cubicBezTo>
                    <a:pt x="1030" y="4366"/>
                    <a:pt x="1070" y="4532"/>
                    <a:pt x="1198" y="4608"/>
                  </a:cubicBezTo>
                  <a:cubicBezTo>
                    <a:pt x="1584" y="4844"/>
                    <a:pt x="2030" y="4970"/>
                    <a:pt x="2485" y="4970"/>
                  </a:cubicBezTo>
                  <a:cubicBezTo>
                    <a:pt x="3855" y="4970"/>
                    <a:pt x="4970" y="3854"/>
                    <a:pt x="4968" y="2485"/>
                  </a:cubicBezTo>
                  <a:cubicBezTo>
                    <a:pt x="4968" y="1115"/>
                    <a:pt x="3855" y="0"/>
                    <a:pt x="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0"/>
            <p:cNvSpPr/>
            <p:nvPr/>
          </p:nvSpPr>
          <p:spPr>
            <a:xfrm>
              <a:off x="5605403" y="1381666"/>
              <a:ext cx="60672" cy="63791"/>
            </a:xfrm>
            <a:custGeom>
              <a:rect b="b" l="l" r="r" t="t"/>
              <a:pathLst>
                <a:path extrusionOk="0" h="2720" w="2587">
                  <a:moveTo>
                    <a:pt x="1361" y="0"/>
                  </a:moveTo>
                  <a:cubicBezTo>
                    <a:pt x="611" y="0"/>
                    <a:pt x="0" y="610"/>
                    <a:pt x="0" y="1360"/>
                  </a:cubicBezTo>
                  <a:cubicBezTo>
                    <a:pt x="0" y="2110"/>
                    <a:pt x="611" y="2719"/>
                    <a:pt x="1361" y="2719"/>
                  </a:cubicBezTo>
                  <a:cubicBezTo>
                    <a:pt x="1826" y="2719"/>
                    <a:pt x="2254" y="2485"/>
                    <a:pt x="2505" y="2092"/>
                  </a:cubicBezTo>
                  <a:cubicBezTo>
                    <a:pt x="2585" y="1967"/>
                    <a:pt x="2549" y="1800"/>
                    <a:pt x="2423" y="1720"/>
                  </a:cubicBezTo>
                  <a:cubicBezTo>
                    <a:pt x="2378" y="1691"/>
                    <a:pt x="2328" y="1677"/>
                    <a:pt x="2278" y="1677"/>
                  </a:cubicBezTo>
                  <a:cubicBezTo>
                    <a:pt x="2190" y="1677"/>
                    <a:pt x="2104" y="1721"/>
                    <a:pt x="2052" y="1801"/>
                  </a:cubicBezTo>
                  <a:cubicBezTo>
                    <a:pt x="1900" y="2040"/>
                    <a:pt x="1642" y="2180"/>
                    <a:pt x="1361" y="2180"/>
                  </a:cubicBezTo>
                  <a:cubicBezTo>
                    <a:pt x="908" y="2180"/>
                    <a:pt x="539" y="1813"/>
                    <a:pt x="539" y="1360"/>
                  </a:cubicBezTo>
                  <a:cubicBezTo>
                    <a:pt x="539" y="907"/>
                    <a:pt x="908" y="538"/>
                    <a:pt x="1361" y="538"/>
                  </a:cubicBezTo>
                  <a:cubicBezTo>
                    <a:pt x="1641" y="538"/>
                    <a:pt x="1900" y="680"/>
                    <a:pt x="2052" y="918"/>
                  </a:cubicBezTo>
                  <a:cubicBezTo>
                    <a:pt x="2104" y="999"/>
                    <a:pt x="2190" y="1042"/>
                    <a:pt x="2279" y="1042"/>
                  </a:cubicBezTo>
                  <a:cubicBezTo>
                    <a:pt x="2329" y="1042"/>
                    <a:pt x="2380" y="1029"/>
                    <a:pt x="2425" y="1000"/>
                  </a:cubicBezTo>
                  <a:cubicBezTo>
                    <a:pt x="2550" y="920"/>
                    <a:pt x="2586" y="753"/>
                    <a:pt x="2506" y="627"/>
                  </a:cubicBezTo>
                  <a:cubicBezTo>
                    <a:pt x="2254" y="235"/>
                    <a:pt x="1826" y="0"/>
                    <a:pt x="13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0"/>
            <p:cNvSpPr/>
            <p:nvPr/>
          </p:nvSpPr>
          <p:spPr>
            <a:xfrm>
              <a:off x="5657350" y="1513352"/>
              <a:ext cx="169304" cy="168084"/>
            </a:xfrm>
            <a:custGeom>
              <a:rect b="b" l="l" r="r" t="t"/>
              <a:pathLst>
                <a:path extrusionOk="0" h="7167" w="7219">
                  <a:moveTo>
                    <a:pt x="3023" y="0"/>
                  </a:moveTo>
                  <a:cubicBezTo>
                    <a:pt x="3007" y="0"/>
                    <a:pt x="2991" y="1"/>
                    <a:pt x="2975" y="4"/>
                  </a:cubicBezTo>
                  <a:cubicBezTo>
                    <a:pt x="1252" y="310"/>
                    <a:pt x="0" y="1806"/>
                    <a:pt x="0" y="3557"/>
                  </a:cubicBezTo>
                  <a:cubicBezTo>
                    <a:pt x="0" y="5547"/>
                    <a:pt x="1619" y="7166"/>
                    <a:pt x="3610" y="7166"/>
                  </a:cubicBezTo>
                  <a:cubicBezTo>
                    <a:pt x="5599" y="7166"/>
                    <a:pt x="7219" y="5547"/>
                    <a:pt x="7219" y="3557"/>
                  </a:cubicBezTo>
                  <a:cubicBezTo>
                    <a:pt x="7219" y="1806"/>
                    <a:pt x="5968" y="310"/>
                    <a:pt x="4243" y="4"/>
                  </a:cubicBezTo>
                  <a:cubicBezTo>
                    <a:pt x="4227" y="1"/>
                    <a:pt x="4212" y="0"/>
                    <a:pt x="4196" y="0"/>
                  </a:cubicBezTo>
                  <a:cubicBezTo>
                    <a:pt x="4068" y="0"/>
                    <a:pt x="3955" y="92"/>
                    <a:pt x="3931" y="221"/>
                  </a:cubicBezTo>
                  <a:cubicBezTo>
                    <a:pt x="3905" y="368"/>
                    <a:pt x="4003" y="509"/>
                    <a:pt x="4149" y="535"/>
                  </a:cubicBezTo>
                  <a:cubicBezTo>
                    <a:pt x="5616" y="796"/>
                    <a:pt x="6679" y="2066"/>
                    <a:pt x="6679" y="3557"/>
                  </a:cubicBezTo>
                  <a:cubicBezTo>
                    <a:pt x="6679" y="5250"/>
                    <a:pt x="5302" y="6627"/>
                    <a:pt x="3610" y="6627"/>
                  </a:cubicBezTo>
                  <a:cubicBezTo>
                    <a:pt x="1917" y="6627"/>
                    <a:pt x="540" y="5250"/>
                    <a:pt x="540" y="3557"/>
                  </a:cubicBezTo>
                  <a:cubicBezTo>
                    <a:pt x="540" y="2066"/>
                    <a:pt x="1604" y="796"/>
                    <a:pt x="3069" y="535"/>
                  </a:cubicBezTo>
                  <a:cubicBezTo>
                    <a:pt x="3216" y="509"/>
                    <a:pt x="3314" y="368"/>
                    <a:pt x="3288" y="221"/>
                  </a:cubicBezTo>
                  <a:cubicBezTo>
                    <a:pt x="3264" y="92"/>
                    <a:pt x="3151" y="0"/>
                    <a:pt x="30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0"/>
            <p:cNvSpPr/>
            <p:nvPr/>
          </p:nvSpPr>
          <p:spPr>
            <a:xfrm>
              <a:off x="5683734" y="1538517"/>
              <a:ext cx="115386" cy="116535"/>
            </a:xfrm>
            <a:custGeom>
              <a:rect b="b" l="l" r="r" t="t"/>
              <a:pathLst>
                <a:path extrusionOk="0" h="4969" w="4920">
                  <a:moveTo>
                    <a:pt x="2485" y="0"/>
                  </a:moveTo>
                  <a:cubicBezTo>
                    <a:pt x="1115" y="0"/>
                    <a:pt x="0" y="1114"/>
                    <a:pt x="0" y="2484"/>
                  </a:cubicBezTo>
                  <a:cubicBezTo>
                    <a:pt x="0" y="3853"/>
                    <a:pt x="1115" y="4968"/>
                    <a:pt x="2485" y="4968"/>
                  </a:cubicBezTo>
                  <a:cubicBezTo>
                    <a:pt x="3600" y="4968"/>
                    <a:pt x="4585" y="4218"/>
                    <a:pt x="4881" y="3142"/>
                  </a:cubicBezTo>
                  <a:cubicBezTo>
                    <a:pt x="4920" y="2999"/>
                    <a:pt x="4836" y="2851"/>
                    <a:pt x="4693" y="2811"/>
                  </a:cubicBezTo>
                  <a:cubicBezTo>
                    <a:pt x="4669" y="2804"/>
                    <a:pt x="4645" y="2801"/>
                    <a:pt x="4621" y="2801"/>
                  </a:cubicBezTo>
                  <a:cubicBezTo>
                    <a:pt x="4502" y="2801"/>
                    <a:pt x="4394" y="2880"/>
                    <a:pt x="4361" y="2999"/>
                  </a:cubicBezTo>
                  <a:cubicBezTo>
                    <a:pt x="4129" y="3842"/>
                    <a:pt x="3358" y="4429"/>
                    <a:pt x="2485" y="4429"/>
                  </a:cubicBezTo>
                  <a:cubicBezTo>
                    <a:pt x="1411" y="4429"/>
                    <a:pt x="540" y="3557"/>
                    <a:pt x="540" y="2484"/>
                  </a:cubicBezTo>
                  <a:cubicBezTo>
                    <a:pt x="540" y="1411"/>
                    <a:pt x="1411" y="538"/>
                    <a:pt x="2485" y="538"/>
                  </a:cubicBezTo>
                  <a:cubicBezTo>
                    <a:pt x="3358" y="538"/>
                    <a:pt x="4129" y="1126"/>
                    <a:pt x="4361" y="1968"/>
                  </a:cubicBezTo>
                  <a:cubicBezTo>
                    <a:pt x="4394" y="2088"/>
                    <a:pt x="4501" y="2166"/>
                    <a:pt x="4620" y="2166"/>
                  </a:cubicBezTo>
                  <a:cubicBezTo>
                    <a:pt x="4644" y="2166"/>
                    <a:pt x="4668" y="2163"/>
                    <a:pt x="4693" y="2156"/>
                  </a:cubicBezTo>
                  <a:cubicBezTo>
                    <a:pt x="4836" y="2117"/>
                    <a:pt x="4920" y="1969"/>
                    <a:pt x="4881" y="1825"/>
                  </a:cubicBezTo>
                  <a:cubicBezTo>
                    <a:pt x="4585" y="750"/>
                    <a:pt x="3600" y="0"/>
                    <a:pt x="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0"/>
            <p:cNvSpPr/>
            <p:nvPr/>
          </p:nvSpPr>
          <p:spPr>
            <a:xfrm>
              <a:off x="5710095" y="1564854"/>
              <a:ext cx="63814" cy="63838"/>
            </a:xfrm>
            <a:custGeom>
              <a:rect b="b" l="l" r="r" t="t"/>
              <a:pathLst>
                <a:path extrusionOk="0" h="2722" w="2721">
                  <a:moveTo>
                    <a:pt x="1361" y="1"/>
                  </a:moveTo>
                  <a:cubicBezTo>
                    <a:pt x="611" y="1"/>
                    <a:pt x="0" y="610"/>
                    <a:pt x="0" y="1361"/>
                  </a:cubicBezTo>
                  <a:cubicBezTo>
                    <a:pt x="0" y="1465"/>
                    <a:pt x="13" y="1566"/>
                    <a:pt x="35" y="1667"/>
                  </a:cubicBezTo>
                  <a:cubicBezTo>
                    <a:pt x="65" y="1792"/>
                    <a:pt x="177" y="1875"/>
                    <a:pt x="300" y="1875"/>
                  </a:cubicBezTo>
                  <a:cubicBezTo>
                    <a:pt x="320" y="1875"/>
                    <a:pt x="340" y="1873"/>
                    <a:pt x="360" y="1868"/>
                  </a:cubicBezTo>
                  <a:cubicBezTo>
                    <a:pt x="504" y="1835"/>
                    <a:pt x="595" y="1689"/>
                    <a:pt x="561" y="1545"/>
                  </a:cubicBezTo>
                  <a:cubicBezTo>
                    <a:pt x="547" y="1485"/>
                    <a:pt x="539" y="1423"/>
                    <a:pt x="539" y="1361"/>
                  </a:cubicBezTo>
                  <a:cubicBezTo>
                    <a:pt x="539" y="908"/>
                    <a:pt x="908" y="540"/>
                    <a:pt x="1361" y="540"/>
                  </a:cubicBezTo>
                  <a:cubicBezTo>
                    <a:pt x="1814" y="540"/>
                    <a:pt x="2181" y="908"/>
                    <a:pt x="2181" y="1361"/>
                  </a:cubicBezTo>
                  <a:cubicBezTo>
                    <a:pt x="2181" y="1813"/>
                    <a:pt x="1814" y="2182"/>
                    <a:pt x="1361" y="2182"/>
                  </a:cubicBezTo>
                  <a:cubicBezTo>
                    <a:pt x="1303" y="2182"/>
                    <a:pt x="1247" y="2176"/>
                    <a:pt x="1193" y="2165"/>
                  </a:cubicBezTo>
                  <a:cubicBezTo>
                    <a:pt x="1174" y="2160"/>
                    <a:pt x="1155" y="2158"/>
                    <a:pt x="1136" y="2158"/>
                  </a:cubicBezTo>
                  <a:cubicBezTo>
                    <a:pt x="1012" y="2158"/>
                    <a:pt x="900" y="2245"/>
                    <a:pt x="873" y="2371"/>
                  </a:cubicBezTo>
                  <a:cubicBezTo>
                    <a:pt x="842" y="2517"/>
                    <a:pt x="935" y="2660"/>
                    <a:pt x="1080" y="2691"/>
                  </a:cubicBezTo>
                  <a:cubicBezTo>
                    <a:pt x="1172" y="2711"/>
                    <a:pt x="1266" y="2721"/>
                    <a:pt x="1361" y="2721"/>
                  </a:cubicBezTo>
                  <a:cubicBezTo>
                    <a:pt x="2111" y="2721"/>
                    <a:pt x="2721" y="2111"/>
                    <a:pt x="2721" y="1361"/>
                  </a:cubicBezTo>
                  <a:cubicBezTo>
                    <a:pt x="2721" y="610"/>
                    <a:pt x="2111" y="1"/>
                    <a:pt x="1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1" name="Shape 2441"/>
        <p:cNvGrpSpPr/>
        <p:nvPr/>
      </p:nvGrpSpPr>
      <p:grpSpPr>
        <a:xfrm>
          <a:off x="0" y="0"/>
          <a:ext cx="0" cy="0"/>
          <a:chOff x="0" y="0"/>
          <a:chExt cx="0" cy="0"/>
        </a:xfrm>
      </p:grpSpPr>
      <p:sp>
        <p:nvSpPr>
          <p:cNvPr id="2442" name="Google Shape;2442;p41"/>
          <p:cNvSpPr/>
          <p:nvPr/>
        </p:nvSpPr>
        <p:spPr>
          <a:xfrm>
            <a:off x="3399887" y="3501865"/>
            <a:ext cx="2518500" cy="792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1"/>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grpSp>
        <p:nvGrpSpPr>
          <p:cNvPr id="2444" name="Google Shape;2444;p41"/>
          <p:cNvGrpSpPr/>
          <p:nvPr/>
        </p:nvGrpSpPr>
        <p:grpSpPr>
          <a:xfrm>
            <a:off x="3225636" y="2040572"/>
            <a:ext cx="2619079" cy="1529909"/>
            <a:chOff x="540525" y="803875"/>
            <a:chExt cx="1537650" cy="898150"/>
          </a:xfrm>
        </p:grpSpPr>
        <p:sp>
          <p:nvSpPr>
            <p:cNvPr id="2445" name="Google Shape;2445;p41"/>
            <p:cNvSpPr/>
            <p:nvPr/>
          </p:nvSpPr>
          <p:spPr>
            <a:xfrm>
              <a:off x="1265400" y="803875"/>
              <a:ext cx="347175" cy="26800"/>
            </a:xfrm>
            <a:custGeom>
              <a:rect b="b" l="l" r="r" t="t"/>
              <a:pathLst>
                <a:path extrusionOk="0" h="1072" w="13887">
                  <a:moveTo>
                    <a:pt x="2281" y="0"/>
                  </a:moveTo>
                  <a:lnTo>
                    <a:pt x="2281" y="454"/>
                  </a:lnTo>
                  <a:cubicBezTo>
                    <a:pt x="845" y="743"/>
                    <a:pt x="0" y="1071"/>
                    <a:pt x="0" y="1071"/>
                  </a:cubicBezTo>
                  <a:lnTo>
                    <a:pt x="13887" y="1071"/>
                  </a:lnTo>
                  <a:cubicBezTo>
                    <a:pt x="13887" y="1071"/>
                    <a:pt x="10825" y="38"/>
                    <a:pt x="69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1"/>
            <p:cNvSpPr/>
            <p:nvPr/>
          </p:nvSpPr>
          <p:spPr>
            <a:xfrm>
              <a:off x="1148850" y="803875"/>
              <a:ext cx="347175" cy="26800"/>
            </a:xfrm>
            <a:custGeom>
              <a:rect b="b" l="l" r="r" t="t"/>
              <a:pathLst>
                <a:path extrusionOk="0" h="1072" w="13887">
                  <a:moveTo>
                    <a:pt x="6742" y="0"/>
                  </a:moveTo>
                  <a:cubicBezTo>
                    <a:pt x="2760" y="0"/>
                    <a:pt x="0" y="1071"/>
                    <a:pt x="0" y="1071"/>
                  </a:cubicBezTo>
                  <a:lnTo>
                    <a:pt x="13886" y="1071"/>
                  </a:lnTo>
                  <a:cubicBezTo>
                    <a:pt x="13886" y="1071"/>
                    <a:pt x="10723" y="0"/>
                    <a:pt x="67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1"/>
            <p:cNvSpPr/>
            <p:nvPr/>
          </p:nvSpPr>
          <p:spPr>
            <a:xfrm>
              <a:off x="1268875" y="841825"/>
              <a:ext cx="138000" cy="47750"/>
            </a:xfrm>
            <a:custGeom>
              <a:rect b="b" l="l" r="r" t="t"/>
              <a:pathLst>
                <a:path extrusionOk="0" h="1910" w="5520">
                  <a:moveTo>
                    <a:pt x="2775" y="0"/>
                  </a:moveTo>
                  <a:cubicBezTo>
                    <a:pt x="2297" y="0"/>
                    <a:pt x="1928" y="45"/>
                    <a:pt x="1928" y="45"/>
                  </a:cubicBezTo>
                  <a:lnTo>
                    <a:pt x="1651" y="977"/>
                  </a:lnTo>
                  <a:cubicBezTo>
                    <a:pt x="681" y="1053"/>
                    <a:pt x="0" y="1229"/>
                    <a:pt x="0" y="1431"/>
                  </a:cubicBezTo>
                  <a:cubicBezTo>
                    <a:pt x="0" y="1695"/>
                    <a:pt x="1235" y="1909"/>
                    <a:pt x="2760" y="1909"/>
                  </a:cubicBezTo>
                  <a:cubicBezTo>
                    <a:pt x="4284" y="1909"/>
                    <a:pt x="5519" y="1695"/>
                    <a:pt x="5519" y="1431"/>
                  </a:cubicBezTo>
                  <a:cubicBezTo>
                    <a:pt x="5519" y="1254"/>
                    <a:pt x="4990" y="1090"/>
                    <a:pt x="4196" y="1015"/>
                  </a:cubicBezTo>
                  <a:lnTo>
                    <a:pt x="3957" y="120"/>
                  </a:lnTo>
                  <a:cubicBezTo>
                    <a:pt x="3578" y="27"/>
                    <a:pt x="3144" y="0"/>
                    <a:pt x="2775" y="0"/>
                  </a:cubicBezTo>
                  <a:close/>
                </a:path>
              </a:pathLst>
            </a:custGeom>
            <a:solidFill>
              <a:srgbClr val="F78F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1"/>
            <p:cNvSpPr/>
            <p:nvPr/>
          </p:nvSpPr>
          <p:spPr>
            <a:xfrm>
              <a:off x="1310450" y="874775"/>
              <a:ext cx="31200" cy="32450"/>
            </a:xfrm>
            <a:custGeom>
              <a:rect b="b" l="l" r="r" t="t"/>
              <a:pathLst>
                <a:path extrusionOk="0" h="1298" w="1248">
                  <a:moveTo>
                    <a:pt x="972" y="0"/>
                  </a:moveTo>
                  <a:cubicBezTo>
                    <a:pt x="383" y="0"/>
                    <a:pt x="38" y="163"/>
                    <a:pt x="38" y="163"/>
                  </a:cubicBezTo>
                  <a:lnTo>
                    <a:pt x="0" y="1297"/>
                  </a:lnTo>
                  <a:cubicBezTo>
                    <a:pt x="303" y="1284"/>
                    <a:pt x="467" y="1045"/>
                    <a:pt x="467" y="1045"/>
                  </a:cubicBezTo>
                  <a:cubicBezTo>
                    <a:pt x="240" y="869"/>
                    <a:pt x="378" y="453"/>
                    <a:pt x="542" y="402"/>
                  </a:cubicBezTo>
                  <a:cubicBezTo>
                    <a:pt x="553" y="399"/>
                    <a:pt x="565" y="397"/>
                    <a:pt x="576" y="397"/>
                  </a:cubicBezTo>
                  <a:cubicBezTo>
                    <a:pt x="713" y="397"/>
                    <a:pt x="832" y="667"/>
                    <a:pt x="832" y="667"/>
                  </a:cubicBezTo>
                  <a:lnTo>
                    <a:pt x="1248" y="12"/>
                  </a:lnTo>
                  <a:cubicBezTo>
                    <a:pt x="1151" y="4"/>
                    <a:pt x="1059" y="0"/>
                    <a:pt x="972" y="0"/>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1"/>
            <p:cNvSpPr/>
            <p:nvPr/>
          </p:nvSpPr>
          <p:spPr>
            <a:xfrm>
              <a:off x="1328100" y="910025"/>
              <a:ext cx="17350" cy="15775"/>
            </a:xfrm>
            <a:custGeom>
              <a:rect b="b" l="l" r="r" t="t"/>
              <a:pathLst>
                <a:path extrusionOk="0" fill="none" h="631" w="694">
                  <a:moveTo>
                    <a:pt x="693" y="631"/>
                  </a:moveTo>
                  <a:cubicBezTo>
                    <a:pt x="693" y="631"/>
                    <a:pt x="151" y="366"/>
                    <a:pt x="0" y="0"/>
                  </a:cubicBezTo>
                </a:path>
              </a:pathLst>
            </a:custGeom>
            <a:noFill/>
            <a:ln cap="rnd" cmpd="sng" w="3775">
              <a:solidFill>
                <a:srgbClr val="BE303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50" name="Google Shape;2450;p41"/>
            <p:cNvGrpSpPr/>
            <p:nvPr/>
          </p:nvGrpSpPr>
          <p:grpSpPr>
            <a:xfrm>
              <a:off x="540525" y="829075"/>
              <a:ext cx="1537650" cy="872950"/>
              <a:chOff x="540525" y="829075"/>
              <a:chExt cx="1537650" cy="872950"/>
            </a:xfrm>
          </p:grpSpPr>
          <p:sp>
            <p:nvSpPr>
              <p:cNvPr id="2451" name="Google Shape;2451;p41"/>
              <p:cNvSpPr/>
              <p:nvPr/>
            </p:nvSpPr>
            <p:spPr>
              <a:xfrm>
                <a:off x="540525" y="1457525"/>
                <a:ext cx="300575" cy="47925"/>
              </a:xfrm>
              <a:custGeom>
                <a:rect b="b" l="l" r="r" t="t"/>
                <a:pathLst>
                  <a:path extrusionOk="0" fill="none" h="1917" w="12023">
                    <a:moveTo>
                      <a:pt x="1" y="1916"/>
                    </a:moveTo>
                    <a:lnTo>
                      <a:pt x="12022" y="1"/>
                    </a:lnTo>
                  </a:path>
                </a:pathLst>
              </a:custGeom>
              <a:noFill/>
              <a:ln cap="flat" cmpd="sng" w="10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1"/>
              <p:cNvSpPr/>
              <p:nvPr/>
            </p:nvSpPr>
            <p:spPr>
              <a:xfrm>
                <a:off x="571400" y="1444925"/>
                <a:ext cx="45400" cy="126050"/>
              </a:xfrm>
              <a:custGeom>
                <a:rect b="b" l="l" r="r" t="t"/>
                <a:pathLst>
                  <a:path extrusionOk="0" h="5042" w="1816">
                    <a:moveTo>
                      <a:pt x="1815" y="1"/>
                    </a:moveTo>
                    <a:lnTo>
                      <a:pt x="832" y="341"/>
                    </a:lnTo>
                    <a:cubicBezTo>
                      <a:pt x="265" y="543"/>
                      <a:pt x="1" y="1173"/>
                      <a:pt x="253" y="1714"/>
                    </a:cubicBezTo>
                    <a:lnTo>
                      <a:pt x="1815" y="5041"/>
                    </a:lnTo>
                    <a:lnTo>
                      <a:pt x="18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1"/>
              <p:cNvSpPr/>
              <p:nvPr/>
            </p:nvSpPr>
            <p:spPr>
              <a:xfrm>
                <a:off x="643850" y="1433900"/>
                <a:ext cx="45400" cy="126050"/>
              </a:xfrm>
              <a:custGeom>
                <a:rect b="b" l="l" r="r" t="t"/>
                <a:pathLst>
                  <a:path extrusionOk="0" h="5042" w="1816">
                    <a:moveTo>
                      <a:pt x="1815" y="1"/>
                    </a:moveTo>
                    <a:lnTo>
                      <a:pt x="833" y="341"/>
                    </a:lnTo>
                    <a:cubicBezTo>
                      <a:pt x="266" y="543"/>
                      <a:pt x="1" y="1185"/>
                      <a:pt x="253" y="1714"/>
                    </a:cubicBezTo>
                    <a:lnTo>
                      <a:pt x="1815" y="5041"/>
                    </a:lnTo>
                    <a:lnTo>
                      <a:pt x="18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1"/>
              <p:cNvSpPr/>
              <p:nvPr/>
            </p:nvSpPr>
            <p:spPr>
              <a:xfrm>
                <a:off x="716000" y="1422875"/>
                <a:ext cx="45700" cy="126350"/>
              </a:xfrm>
              <a:custGeom>
                <a:rect b="b" l="l" r="r" t="t"/>
                <a:pathLst>
                  <a:path extrusionOk="0" h="5054" w="1828">
                    <a:moveTo>
                      <a:pt x="1828" y="1"/>
                    </a:moveTo>
                    <a:lnTo>
                      <a:pt x="845" y="341"/>
                    </a:lnTo>
                    <a:cubicBezTo>
                      <a:pt x="278" y="543"/>
                      <a:pt x="1" y="1185"/>
                      <a:pt x="265" y="1727"/>
                    </a:cubicBezTo>
                    <a:lnTo>
                      <a:pt x="1828" y="5054"/>
                    </a:lnTo>
                    <a:lnTo>
                      <a:pt x="182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1"/>
              <p:cNvSpPr/>
              <p:nvPr/>
            </p:nvSpPr>
            <p:spPr>
              <a:xfrm>
                <a:off x="1513000" y="1106600"/>
                <a:ext cx="52325" cy="28950"/>
              </a:xfrm>
              <a:custGeom>
                <a:rect b="b" l="l" r="r" t="t"/>
                <a:pathLst>
                  <a:path extrusionOk="0" h="1158" w="2093">
                    <a:moveTo>
                      <a:pt x="26" y="0"/>
                    </a:moveTo>
                    <a:lnTo>
                      <a:pt x="1" y="819"/>
                    </a:lnTo>
                    <a:cubicBezTo>
                      <a:pt x="1" y="819"/>
                      <a:pt x="845" y="819"/>
                      <a:pt x="996" y="920"/>
                    </a:cubicBezTo>
                    <a:cubicBezTo>
                      <a:pt x="1108" y="995"/>
                      <a:pt x="1335" y="1158"/>
                      <a:pt x="1498" y="1158"/>
                    </a:cubicBezTo>
                    <a:cubicBezTo>
                      <a:pt x="1556" y="1158"/>
                      <a:pt x="1606" y="1137"/>
                      <a:pt x="1639" y="1084"/>
                    </a:cubicBezTo>
                    <a:cubicBezTo>
                      <a:pt x="1777" y="882"/>
                      <a:pt x="2092" y="530"/>
                      <a:pt x="1765" y="353"/>
                    </a:cubicBezTo>
                    <a:cubicBezTo>
                      <a:pt x="1425" y="164"/>
                      <a:pt x="26" y="0"/>
                      <a:pt x="26" y="0"/>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1"/>
              <p:cNvSpPr/>
              <p:nvPr/>
            </p:nvSpPr>
            <p:spPr>
              <a:xfrm>
                <a:off x="1218450" y="829700"/>
                <a:ext cx="70925" cy="344025"/>
              </a:xfrm>
              <a:custGeom>
                <a:rect b="b" l="l" r="r" t="t"/>
                <a:pathLst>
                  <a:path extrusionOk="0" h="13761" w="2837">
                    <a:moveTo>
                      <a:pt x="1979" y="0"/>
                    </a:moveTo>
                    <a:cubicBezTo>
                      <a:pt x="1526" y="1827"/>
                      <a:pt x="631" y="6099"/>
                      <a:pt x="1" y="13685"/>
                    </a:cubicBezTo>
                    <a:lnTo>
                      <a:pt x="820" y="13760"/>
                    </a:lnTo>
                    <a:cubicBezTo>
                      <a:pt x="1463" y="5986"/>
                      <a:pt x="2408" y="1664"/>
                      <a:pt x="28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1"/>
              <p:cNvSpPr/>
              <p:nvPr/>
            </p:nvSpPr>
            <p:spPr>
              <a:xfrm>
                <a:off x="1163950" y="910975"/>
                <a:ext cx="373025" cy="503750"/>
              </a:xfrm>
              <a:custGeom>
                <a:rect b="b" l="l" r="r" t="t"/>
                <a:pathLst>
                  <a:path extrusionOk="0" h="20150" w="14921">
                    <a:moveTo>
                      <a:pt x="1236" y="0"/>
                    </a:moveTo>
                    <a:cubicBezTo>
                      <a:pt x="555" y="0"/>
                      <a:pt x="1" y="555"/>
                      <a:pt x="1" y="1223"/>
                    </a:cubicBezTo>
                    <a:lnTo>
                      <a:pt x="1" y="11190"/>
                    </a:lnTo>
                    <a:lnTo>
                      <a:pt x="2811" y="19771"/>
                    </a:lnTo>
                    <a:lnTo>
                      <a:pt x="14920" y="20149"/>
                    </a:lnTo>
                    <a:lnTo>
                      <a:pt x="13547" y="13168"/>
                    </a:lnTo>
                    <a:lnTo>
                      <a:pt x="8897" y="11807"/>
                    </a:lnTo>
                    <a:lnTo>
                      <a:pt x="6465" y="0"/>
                    </a:lnTo>
                    <a:close/>
                  </a:path>
                </a:pathLst>
              </a:custGeom>
              <a:solidFill>
                <a:srgbClr val="1424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1"/>
              <p:cNvSpPr/>
              <p:nvPr/>
            </p:nvSpPr>
            <p:spPr>
              <a:xfrm>
                <a:off x="1307300" y="1196375"/>
                <a:ext cx="281025" cy="218350"/>
              </a:xfrm>
              <a:custGeom>
                <a:rect b="b" l="l" r="r" t="t"/>
                <a:pathLst>
                  <a:path extrusionOk="0" h="8734" w="11241">
                    <a:moveTo>
                      <a:pt x="3314" y="1"/>
                    </a:moveTo>
                    <a:lnTo>
                      <a:pt x="0" y="391"/>
                    </a:lnTo>
                    <a:lnTo>
                      <a:pt x="4360" y="2307"/>
                    </a:lnTo>
                    <a:lnTo>
                      <a:pt x="7498" y="8733"/>
                    </a:lnTo>
                    <a:lnTo>
                      <a:pt x="11240" y="8733"/>
                    </a:lnTo>
                    <a:cubicBezTo>
                      <a:pt x="11240" y="8733"/>
                      <a:pt x="9464" y="1651"/>
                      <a:pt x="8342" y="870"/>
                    </a:cubicBezTo>
                    <a:cubicBezTo>
                      <a:pt x="7233" y="76"/>
                      <a:pt x="3314" y="1"/>
                      <a:pt x="3314" y="1"/>
                    </a:cubicBezTo>
                    <a:close/>
                  </a:path>
                </a:pathLst>
              </a:custGeom>
              <a:solidFill>
                <a:srgbClr val="2941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1"/>
              <p:cNvSpPr/>
              <p:nvPr/>
            </p:nvSpPr>
            <p:spPr>
              <a:xfrm>
                <a:off x="1217200" y="1183150"/>
                <a:ext cx="304650" cy="239125"/>
              </a:xfrm>
              <a:custGeom>
                <a:rect b="b" l="l" r="r" t="t"/>
                <a:pathLst>
                  <a:path extrusionOk="0" h="9565" w="12186">
                    <a:moveTo>
                      <a:pt x="656" y="0"/>
                    </a:moveTo>
                    <a:cubicBezTo>
                      <a:pt x="656" y="0"/>
                      <a:pt x="1" y="1009"/>
                      <a:pt x="76" y="2974"/>
                    </a:cubicBezTo>
                    <a:cubicBezTo>
                      <a:pt x="152" y="4927"/>
                      <a:pt x="6918" y="5016"/>
                      <a:pt x="6918" y="5016"/>
                    </a:cubicBezTo>
                    <a:cubicBezTo>
                      <a:pt x="6918" y="5016"/>
                      <a:pt x="6981" y="5709"/>
                      <a:pt x="7322" y="6061"/>
                    </a:cubicBezTo>
                    <a:cubicBezTo>
                      <a:pt x="7662" y="6427"/>
                      <a:pt x="8897" y="9564"/>
                      <a:pt x="8897" y="9564"/>
                    </a:cubicBezTo>
                    <a:lnTo>
                      <a:pt x="12186" y="9564"/>
                    </a:lnTo>
                    <a:cubicBezTo>
                      <a:pt x="12186" y="9564"/>
                      <a:pt x="10182" y="3075"/>
                      <a:pt x="9413" y="2281"/>
                    </a:cubicBezTo>
                    <a:cubicBezTo>
                      <a:pt x="8657" y="1500"/>
                      <a:pt x="5368" y="1261"/>
                      <a:pt x="5368" y="1261"/>
                    </a:cubicBezTo>
                    <a:lnTo>
                      <a:pt x="3403" y="530"/>
                    </a:lnTo>
                    <a:lnTo>
                      <a:pt x="656" y="0"/>
                    </a:lnTo>
                    <a:close/>
                  </a:path>
                </a:pathLst>
              </a:custGeom>
              <a:solidFill>
                <a:srgbClr val="425A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1"/>
              <p:cNvSpPr/>
              <p:nvPr/>
            </p:nvSpPr>
            <p:spPr>
              <a:xfrm>
                <a:off x="1207425" y="928600"/>
                <a:ext cx="309700" cy="277450"/>
              </a:xfrm>
              <a:custGeom>
                <a:rect b="b" l="l" r="r" t="t"/>
                <a:pathLst>
                  <a:path extrusionOk="0" h="11098" w="12388">
                    <a:moveTo>
                      <a:pt x="3277" y="1"/>
                    </a:moveTo>
                    <a:lnTo>
                      <a:pt x="3277" y="417"/>
                    </a:lnTo>
                    <a:lnTo>
                      <a:pt x="669" y="908"/>
                    </a:lnTo>
                    <a:cubicBezTo>
                      <a:pt x="669" y="908"/>
                      <a:pt x="1" y="10170"/>
                      <a:pt x="1072" y="10712"/>
                    </a:cubicBezTo>
                    <a:cubicBezTo>
                      <a:pt x="1651" y="10994"/>
                      <a:pt x="3017" y="11097"/>
                      <a:pt x="4318" y="11097"/>
                    </a:cubicBezTo>
                    <a:cubicBezTo>
                      <a:pt x="5452" y="11097"/>
                      <a:pt x="6537" y="11019"/>
                      <a:pt x="7007" y="10913"/>
                    </a:cubicBezTo>
                    <a:cubicBezTo>
                      <a:pt x="8002" y="10686"/>
                      <a:pt x="7259" y="10321"/>
                      <a:pt x="7259" y="10182"/>
                    </a:cubicBezTo>
                    <a:cubicBezTo>
                      <a:pt x="7259" y="10056"/>
                      <a:pt x="7309" y="7839"/>
                      <a:pt x="7309" y="7839"/>
                    </a:cubicBezTo>
                    <a:cubicBezTo>
                      <a:pt x="7309" y="7839"/>
                      <a:pt x="8355" y="8116"/>
                      <a:pt x="9288" y="8166"/>
                    </a:cubicBezTo>
                    <a:cubicBezTo>
                      <a:pt x="9594" y="8183"/>
                      <a:pt x="10031" y="8189"/>
                      <a:pt x="10477" y="8189"/>
                    </a:cubicBezTo>
                    <a:cubicBezTo>
                      <a:pt x="11370" y="8189"/>
                      <a:pt x="12299" y="8166"/>
                      <a:pt x="12299" y="8166"/>
                    </a:cubicBezTo>
                    <a:cubicBezTo>
                      <a:pt x="12299" y="8166"/>
                      <a:pt x="12388" y="7246"/>
                      <a:pt x="12299" y="7095"/>
                    </a:cubicBezTo>
                    <a:cubicBezTo>
                      <a:pt x="12224" y="6957"/>
                      <a:pt x="8872" y="6213"/>
                      <a:pt x="8872" y="6213"/>
                    </a:cubicBezTo>
                    <a:cubicBezTo>
                      <a:pt x="8872" y="6213"/>
                      <a:pt x="7952" y="2735"/>
                      <a:pt x="7587" y="1992"/>
                    </a:cubicBezTo>
                    <a:cubicBezTo>
                      <a:pt x="7234" y="1248"/>
                      <a:pt x="5898" y="1009"/>
                      <a:pt x="5898" y="1009"/>
                    </a:cubicBezTo>
                    <a:lnTo>
                      <a:pt x="5898" y="631"/>
                    </a:lnTo>
                    <a:lnTo>
                      <a:pt x="32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1"/>
              <p:cNvSpPr/>
              <p:nvPr/>
            </p:nvSpPr>
            <p:spPr>
              <a:xfrm>
                <a:off x="1332175" y="982475"/>
                <a:ext cx="12000" cy="149675"/>
              </a:xfrm>
              <a:custGeom>
                <a:rect b="b" l="l" r="r" t="t"/>
                <a:pathLst>
                  <a:path extrusionOk="0" fill="none" h="5987" w="480">
                    <a:moveTo>
                      <a:pt x="228" y="1"/>
                    </a:moveTo>
                    <a:cubicBezTo>
                      <a:pt x="228" y="1"/>
                      <a:pt x="480" y="291"/>
                      <a:pt x="379" y="832"/>
                    </a:cubicBezTo>
                    <a:cubicBezTo>
                      <a:pt x="278" y="1387"/>
                      <a:pt x="442" y="2445"/>
                      <a:pt x="316" y="3277"/>
                    </a:cubicBezTo>
                    <a:cubicBezTo>
                      <a:pt x="190" y="4096"/>
                      <a:pt x="165" y="5558"/>
                      <a:pt x="1" y="5986"/>
                    </a:cubicBezTo>
                  </a:path>
                </a:pathLst>
              </a:custGeom>
              <a:noFill/>
              <a:ln cap="rnd" cmpd="sng" w="2525">
                <a:solidFill>
                  <a:srgbClr val="53652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1"/>
              <p:cNvSpPr/>
              <p:nvPr/>
            </p:nvSpPr>
            <p:spPr>
              <a:xfrm>
                <a:off x="1217200" y="986900"/>
                <a:ext cx="190300" cy="219150"/>
              </a:xfrm>
              <a:custGeom>
                <a:rect b="b" l="l" r="r" t="t"/>
                <a:pathLst>
                  <a:path extrusionOk="0" h="8766" w="7612">
                    <a:moveTo>
                      <a:pt x="757" y="0"/>
                    </a:moveTo>
                    <a:lnTo>
                      <a:pt x="127" y="1399"/>
                    </a:lnTo>
                    <a:cubicBezTo>
                      <a:pt x="26" y="4171"/>
                      <a:pt x="1" y="8027"/>
                      <a:pt x="681" y="8380"/>
                    </a:cubicBezTo>
                    <a:cubicBezTo>
                      <a:pt x="1260" y="8662"/>
                      <a:pt x="2626" y="8765"/>
                      <a:pt x="3927" y="8765"/>
                    </a:cubicBezTo>
                    <a:cubicBezTo>
                      <a:pt x="5061" y="8765"/>
                      <a:pt x="6146" y="8687"/>
                      <a:pt x="6616" y="8581"/>
                    </a:cubicBezTo>
                    <a:cubicBezTo>
                      <a:pt x="7611" y="8354"/>
                      <a:pt x="6868" y="7989"/>
                      <a:pt x="6868" y="7850"/>
                    </a:cubicBezTo>
                    <a:cubicBezTo>
                      <a:pt x="6868" y="7750"/>
                      <a:pt x="6893" y="6401"/>
                      <a:pt x="6906" y="5796"/>
                    </a:cubicBezTo>
                    <a:cubicBezTo>
                      <a:pt x="6011" y="5368"/>
                      <a:pt x="5104" y="4511"/>
                      <a:pt x="4801" y="4133"/>
                    </a:cubicBezTo>
                    <a:cubicBezTo>
                      <a:pt x="4461" y="3705"/>
                      <a:pt x="3252" y="2823"/>
                      <a:pt x="2773" y="2067"/>
                    </a:cubicBezTo>
                    <a:cubicBezTo>
                      <a:pt x="2294" y="1311"/>
                      <a:pt x="757" y="0"/>
                      <a:pt x="757"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1"/>
              <p:cNvSpPr/>
              <p:nvPr/>
            </p:nvSpPr>
            <p:spPr>
              <a:xfrm>
                <a:off x="1443375" y="1104075"/>
                <a:ext cx="150300" cy="158175"/>
              </a:xfrm>
              <a:custGeom>
                <a:rect b="b" l="l" r="r" t="t"/>
                <a:pathLst>
                  <a:path extrusionOk="0" fill="none" h="6327" w="6012">
                    <a:moveTo>
                      <a:pt x="5760" y="3163"/>
                    </a:moveTo>
                    <a:cubicBezTo>
                      <a:pt x="5495" y="4915"/>
                      <a:pt x="4058" y="6326"/>
                      <a:pt x="2546" y="6326"/>
                    </a:cubicBezTo>
                    <a:cubicBezTo>
                      <a:pt x="1022" y="6326"/>
                      <a:pt x="1" y="4915"/>
                      <a:pt x="253" y="3163"/>
                    </a:cubicBezTo>
                    <a:cubicBezTo>
                      <a:pt x="505" y="1425"/>
                      <a:pt x="1941" y="1"/>
                      <a:pt x="3466" y="1"/>
                    </a:cubicBezTo>
                    <a:cubicBezTo>
                      <a:pt x="4978" y="1"/>
                      <a:pt x="6012" y="1425"/>
                      <a:pt x="5760" y="3163"/>
                    </a:cubicBezTo>
                    <a:close/>
                  </a:path>
                </a:pathLst>
              </a:custGeom>
              <a:noFill/>
              <a:ln cap="flat" cmpd="sng" w="10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1"/>
              <p:cNvSpPr/>
              <p:nvPr/>
            </p:nvSpPr>
            <p:spPr>
              <a:xfrm>
                <a:off x="1452525" y="1104400"/>
                <a:ext cx="84450" cy="92000"/>
              </a:xfrm>
              <a:custGeom>
                <a:rect b="b" l="l" r="r" t="t"/>
                <a:pathLst>
                  <a:path extrusionOk="0" fill="none" h="3680" w="3378">
                    <a:moveTo>
                      <a:pt x="0" y="2621"/>
                    </a:moveTo>
                    <a:lnTo>
                      <a:pt x="3377" y="3680"/>
                    </a:lnTo>
                    <a:lnTo>
                      <a:pt x="3277" y="0"/>
                    </a:lnTo>
                  </a:path>
                </a:pathLst>
              </a:custGeom>
              <a:noFill/>
              <a:ln cap="flat" cmpd="sng" w="4400">
                <a:solidFill>
                  <a:schemeClr val="accent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1"/>
              <p:cNvSpPr/>
              <p:nvPr/>
            </p:nvSpPr>
            <p:spPr>
              <a:xfrm>
                <a:off x="1536950" y="1155425"/>
                <a:ext cx="49800" cy="40975"/>
              </a:xfrm>
              <a:custGeom>
                <a:rect b="b" l="l" r="r" t="t"/>
                <a:pathLst>
                  <a:path extrusionOk="0" fill="none" h="1639" w="1992">
                    <a:moveTo>
                      <a:pt x="0" y="1639"/>
                    </a:moveTo>
                    <a:lnTo>
                      <a:pt x="1991" y="1"/>
                    </a:lnTo>
                  </a:path>
                </a:pathLst>
              </a:custGeom>
              <a:noFill/>
              <a:ln cap="flat" cmpd="sng" w="4400">
                <a:solidFill>
                  <a:srgbClr val="2A5D75"/>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1"/>
              <p:cNvSpPr/>
              <p:nvPr/>
            </p:nvSpPr>
            <p:spPr>
              <a:xfrm>
                <a:off x="1586400" y="830650"/>
                <a:ext cx="98950" cy="411125"/>
              </a:xfrm>
              <a:custGeom>
                <a:rect b="b" l="l" r="r" t="t"/>
                <a:pathLst>
                  <a:path extrusionOk="0" h="16445" w="3958">
                    <a:moveTo>
                      <a:pt x="1" y="0"/>
                    </a:moveTo>
                    <a:cubicBezTo>
                      <a:pt x="618" y="706"/>
                      <a:pt x="3000" y="4209"/>
                      <a:pt x="3138" y="16444"/>
                    </a:cubicBezTo>
                    <a:lnTo>
                      <a:pt x="3957" y="16444"/>
                    </a:lnTo>
                    <a:cubicBezTo>
                      <a:pt x="3831" y="5784"/>
                      <a:pt x="2042" y="1550"/>
                      <a:pt x="10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1"/>
              <p:cNvSpPr/>
              <p:nvPr/>
            </p:nvSpPr>
            <p:spPr>
              <a:xfrm>
                <a:off x="1439600" y="1165775"/>
                <a:ext cx="230950" cy="226575"/>
              </a:xfrm>
              <a:custGeom>
                <a:rect b="b" l="l" r="r" t="t"/>
                <a:pathLst>
                  <a:path extrusionOk="0" h="9063" w="9238">
                    <a:moveTo>
                      <a:pt x="6426" y="1"/>
                    </a:moveTo>
                    <a:cubicBezTo>
                      <a:pt x="5404" y="1"/>
                      <a:pt x="3858" y="193"/>
                      <a:pt x="3012" y="1237"/>
                    </a:cubicBezTo>
                    <a:cubicBezTo>
                      <a:pt x="1853" y="2661"/>
                      <a:pt x="1664" y="8143"/>
                      <a:pt x="1" y="9062"/>
                    </a:cubicBezTo>
                    <a:lnTo>
                      <a:pt x="6377" y="9062"/>
                    </a:lnTo>
                    <a:lnTo>
                      <a:pt x="9237" y="2271"/>
                    </a:lnTo>
                    <a:lnTo>
                      <a:pt x="7435" y="65"/>
                    </a:lnTo>
                    <a:cubicBezTo>
                      <a:pt x="7435" y="65"/>
                      <a:pt x="7019" y="1"/>
                      <a:pt x="6426" y="1"/>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1"/>
              <p:cNvSpPr/>
              <p:nvPr/>
            </p:nvSpPr>
            <p:spPr>
              <a:xfrm>
                <a:off x="1472050" y="829075"/>
                <a:ext cx="101775" cy="411425"/>
              </a:xfrm>
              <a:custGeom>
                <a:rect b="b" l="l" r="r" t="t"/>
                <a:pathLst>
                  <a:path extrusionOk="0" h="16457" w="4071">
                    <a:moveTo>
                      <a:pt x="1" y="0"/>
                    </a:moveTo>
                    <a:cubicBezTo>
                      <a:pt x="618" y="706"/>
                      <a:pt x="3100" y="4209"/>
                      <a:pt x="3252" y="16457"/>
                    </a:cubicBezTo>
                    <a:lnTo>
                      <a:pt x="4071" y="16444"/>
                    </a:lnTo>
                    <a:cubicBezTo>
                      <a:pt x="3945" y="5796"/>
                      <a:pt x="2042" y="1550"/>
                      <a:pt x="103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1"/>
              <p:cNvSpPr/>
              <p:nvPr/>
            </p:nvSpPr>
            <p:spPr>
              <a:xfrm>
                <a:off x="1101900" y="829700"/>
                <a:ext cx="70600" cy="344025"/>
              </a:xfrm>
              <a:custGeom>
                <a:rect b="b" l="l" r="r" t="t"/>
                <a:pathLst>
                  <a:path extrusionOk="0" h="13761" w="2824">
                    <a:moveTo>
                      <a:pt x="1979" y="0"/>
                    </a:moveTo>
                    <a:cubicBezTo>
                      <a:pt x="1513" y="1827"/>
                      <a:pt x="618" y="6099"/>
                      <a:pt x="1" y="13685"/>
                    </a:cubicBezTo>
                    <a:lnTo>
                      <a:pt x="820" y="13760"/>
                    </a:lnTo>
                    <a:cubicBezTo>
                      <a:pt x="1450" y="5986"/>
                      <a:pt x="2395" y="1664"/>
                      <a:pt x="28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1"/>
              <p:cNvSpPr/>
              <p:nvPr/>
            </p:nvSpPr>
            <p:spPr>
              <a:xfrm>
                <a:off x="1553325" y="1221575"/>
                <a:ext cx="422150" cy="207625"/>
              </a:xfrm>
              <a:custGeom>
                <a:rect b="b" l="l" r="r" t="t"/>
                <a:pathLst>
                  <a:path extrusionOk="0" h="8305" w="16886">
                    <a:moveTo>
                      <a:pt x="5255" y="1"/>
                    </a:moveTo>
                    <a:cubicBezTo>
                      <a:pt x="5255" y="1"/>
                      <a:pt x="2118" y="139"/>
                      <a:pt x="1" y="744"/>
                    </a:cubicBezTo>
                    <a:cubicBezTo>
                      <a:pt x="1" y="1362"/>
                      <a:pt x="4298" y="3290"/>
                      <a:pt x="4298" y="3932"/>
                    </a:cubicBezTo>
                    <a:cubicBezTo>
                      <a:pt x="4298" y="5772"/>
                      <a:pt x="3340" y="6629"/>
                      <a:pt x="2004" y="6629"/>
                    </a:cubicBezTo>
                    <a:lnTo>
                      <a:pt x="404" y="6629"/>
                    </a:lnTo>
                    <a:lnTo>
                      <a:pt x="202" y="8305"/>
                    </a:lnTo>
                    <a:lnTo>
                      <a:pt x="16886" y="8305"/>
                    </a:lnTo>
                    <a:lnTo>
                      <a:pt x="16886" y="2672"/>
                    </a:lnTo>
                    <a:cubicBezTo>
                      <a:pt x="11455" y="429"/>
                      <a:pt x="5255" y="1"/>
                      <a:pt x="52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1"/>
              <p:cNvSpPr/>
              <p:nvPr/>
            </p:nvSpPr>
            <p:spPr>
              <a:xfrm>
                <a:off x="1450950" y="1240175"/>
                <a:ext cx="416800" cy="189025"/>
              </a:xfrm>
              <a:custGeom>
                <a:rect b="b" l="l" r="r" t="t"/>
                <a:pathLst>
                  <a:path extrusionOk="0" h="7561" w="16672">
                    <a:moveTo>
                      <a:pt x="4096" y="0"/>
                    </a:moveTo>
                    <a:lnTo>
                      <a:pt x="4096" y="3188"/>
                    </a:lnTo>
                    <a:cubicBezTo>
                      <a:pt x="4096" y="5028"/>
                      <a:pt x="3138" y="5885"/>
                      <a:pt x="1802" y="5885"/>
                    </a:cubicBezTo>
                    <a:lnTo>
                      <a:pt x="189" y="5885"/>
                    </a:lnTo>
                    <a:lnTo>
                      <a:pt x="0" y="7561"/>
                    </a:lnTo>
                    <a:lnTo>
                      <a:pt x="16671" y="7561"/>
                    </a:lnTo>
                    <a:lnTo>
                      <a:pt x="16671" y="1928"/>
                    </a:lnTo>
                    <a:cubicBezTo>
                      <a:pt x="11543" y="252"/>
                      <a:pt x="4096" y="0"/>
                      <a:pt x="4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1"/>
              <p:cNvSpPr/>
              <p:nvPr/>
            </p:nvSpPr>
            <p:spPr>
              <a:xfrm>
                <a:off x="1788025" y="1387275"/>
                <a:ext cx="290150" cy="290175"/>
              </a:xfrm>
              <a:custGeom>
                <a:rect b="b" l="l" r="r" t="t"/>
                <a:pathLst>
                  <a:path extrusionOk="0" h="11607" w="11606">
                    <a:moveTo>
                      <a:pt x="5167" y="1"/>
                    </a:moveTo>
                    <a:cubicBezTo>
                      <a:pt x="5041" y="1"/>
                      <a:pt x="4940" y="102"/>
                      <a:pt x="4940" y="228"/>
                    </a:cubicBezTo>
                    <a:cubicBezTo>
                      <a:pt x="4940" y="373"/>
                      <a:pt x="4826" y="456"/>
                      <a:pt x="4711" y="456"/>
                    </a:cubicBezTo>
                    <a:cubicBezTo>
                      <a:pt x="4627" y="456"/>
                      <a:pt x="4541" y="412"/>
                      <a:pt x="4499" y="316"/>
                    </a:cubicBezTo>
                    <a:cubicBezTo>
                      <a:pt x="4461" y="222"/>
                      <a:pt x="4382" y="170"/>
                      <a:pt x="4298" y="170"/>
                    </a:cubicBezTo>
                    <a:cubicBezTo>
                      <a:pt x="4268" y="170"/>
                      <a:pt x="4238" y="177"/>
                      <a:pt x="4209" y="190"/>
                    </a:cubicBezTo>
                    <a:lnTo>
                      <a:pt x="3025" y="669"/>
                    </a:lnTo>
                    <a:cubicBezTo>
                      <a:pt x="2911" y="706"/>
                      <a:pt x="2861" y="845"/>
                      <a:pt x="2899" y="958"/>
                    </a:cubicBezTo>
                    <a:lnTo>
                      <a:pt x="2974" y="1135"/>
                    </a:lnTo>
                    <a:cubicBezTo>
                      <a:pt x="3048" y="1301"/>
                      <a:pt x="2912" y="1454"/>
                      <a:pt x="2764" y="1454"/>
                    </a:cubicBezTo>
                    <a:cubicBezTo>
                      <a:pt x="2711" y="1454"/>
                      <a:pt x="2656" y="1434"/>
                      <a:pt x="2609" y="1387"/>
                    </a:cubicBezTo>
                    <a:lnTo>
                      <a:pt x="2470" y="1248"/>
                    </a:lnTo>
                    <a:cubicBezTo>
                      <a:pt x="2426" y="1204"/>
                      <a:pt x="2366" y="1182"/>
                      <a:pt x="2306" y="1182"/>
                    </a:cubicBezTo>
                    <a:cubicBezTo>
                      <a:pt x="2246" y="1182"/>
                      <a:pt x="2187" y="1204"/>
                      <a:pt x="2142" y="1248"/>
                    </a:cubicBezTo>
                    <a:lnTo>
                      <a:pt x="1248" y="2143"/>
                    </a:lnTo>
                    <a:cubicBezTo>
                      <a:pt x="1160" y="2231"/>
                      <a:pt x="1160" y="2382"/>
                      <a:pt x="1248" y="2471"/>
                    </a:cubicBezTo>
                    <a:cubicBezTo>
                      <a:pt x="1399" y="2622"/>
                      <a:pt x="1272" y="2857"/>
                      <a:pt x="1090" y="2857"/>
                    </a:cubicBezTo>
                    <a:cubicBezTo>
                      <a:pt x="1060" y="2857"/>
                      <a:pt x="1028" y="2850"/>
                      <a:pt x="996" y="2836"/>
                    </a:cubicBezTo>
                    <a:cubicBezTo>
                      <a:pt x="969" y="2824"/>
                      <a:pt x="940" y="2818"/>
                      <a:pt x="912" y="2818"/>
                    </a:cubicBezTo>
                    <a:cubicBezTo>
                      <a:pt x="822" y="2818"/>
                      <a:pt x="735" y="2876"/>
                      <a:pt x="706" y="2962"/>
                    </a:cubicBezTo>
                    <a:lnTo>
                      <a:pt x="202" y="4134"/>
                    </a:lnTo>
                    <a:cubicBezTo>
                      <a:pt x="152" y="4247"/>
                      <a:pt x="215" y="4386"/>
                      <a:pt x="328" y="4424"/>
                    </a:cubicBezTo>
                    <a:lnTo>
                      <a:pt x="504" y="4499"/>
                    </a:lnTo>
                    <a:cubicBezTo>
                      <a:pt x="731" y="4600"/>
                      <a:pt x="668" y="4940"/>
                      <a:pt x="416" y="4940"/>
                    </a:cubicBezTo>
                    <a:lnTo>
                      <a:pt x="227" y="4940"/>
                    </a:lnTo>
                    <a:cubicBezTo>
                      <a:pt x="101" y="4940"/>
                      <a:pt x="0" y="5041"/>
                      <a:pt x="0" y="5167"/>
                    </a:cubicBezTo>
                    <a:lnTo>
                      <a:pt x="0" y="6440"/>
                    </a:lnTo>
                    <a:cubicBezTo>
                      <a:pt x="0" y="6566"/>
                      <a:pt x="101" y="6667"/>
                      <a:pt x="227" y="6667"/>
                    </a:cubicBezTo>
                    <a:cubicBezTo>
                      <a:pt x="479" y="6667"/>
                      <a:pt x="542" y="7007"/>
                      <a:pt x="315" y="7108"/>
                    </a:cubicBezTo>
                    <a:cubicBezTo>
                      <a:pt x="189" y="7158"/>
                      <a:pt x="139" y="7284"/>
                      <a:pt x="189" y="7397"/>
                    </a:cubicBezTo>
                    <a:lnTo>
                      <a:pt x="668" y="8582"/>
                    </a:lnTo>
                    <a:cubicBezTo>
                      <a:pt x="698" y="8670"/>
                      <a:pt x="788" y="8720"/>
                      <a:pt x="880" y="8720"/>
                    </a:cubicBezTo>
                    <a:cubicBezTo>
                      <a:pt x="907" y="8720"/>
                      <a:pt x="933" y="8716"/>
                      <a:pt x="958" y="8708"/>
                    </a:cubicBezTo>
                    <a:lnTo>
                      <a:pt x="1134" y="8632"/>
                    </a:lnTo>
                    <a:cubicBezTo>
                      <a:pt x="1163" y="8621"/>
                      <a:pt x="1192" y="8616"/>
                      <a:pt x="1219" y="8616"/>
                    </a:cubicBezTo>
                    <a:cubicBezTo>
                      <a:pt x="1406" y="8616"/>
                      <a:pt x="1540" y="8855"/>
                      <a:pt x="1386" y="8998"/>
                    </a:cubicBezTo>
                    <a:lnTo>
                      <a:pt x="1248" y="9136"/>
                    </a:lnTo>
                    <a:cubicBezTo>
                      <a:pt x="1160" y="9225"/>
                      <a:pt x="1160" y="9376"/>
                      <a:pt x="1248" y="9464"/>
                    </a:cubicBezTo>
                    <a:lnTo>
                      <a:pt x="2142" y="10359"/>
                    </a:lnTo>
                    <a:cubicBezTo>
                      <a:pt x="2187" y="10403"/>
                      <a:pt x="2246" y="10425"/>
                      <a:pt x="2306" y="10425"/>
                    </a:cubicBezTo>
                    <a:cubicBezTo>
                      <a:pt x="2366" y="10425"/>
                      <a:pt x="2426" y="10403"/>
                      <a:pt x="2470" y="10359"/>
                    </a:cubicBezTo>
                    <a:cubicBezTo>
                      <a:pt x="2517" y="10312"/>
                      <a:pt x="2572" y="10292"/>
                      <a:pt x="2626" y="10292"/>
                    </a:cubicBezTo>
                    <a:cubicBezTo>
                      <a:pt x="2773" y="10292"/>
                      <a:pt x="2909" y="10444"/>
                      <a:pt x="2835" y="10611"/>
                    </a:cubicBezTo>
                    <a:cubicBezTo>
                      <a:pt x="2785" y="10724"/>
                      <a:pt x="2848" y="10863"/>
                      <a:pt x="2962" y="10913"/>
                    </a:cubicBezTo>
                    <a:lnTo>
                      <a:pt x="4133" y="11405"/>
                    </a:lnTo>
                    <a:cubicBezTo>
                      <a:pt x="4160" y="11417"/>
                      <a:pt x="4189" y="11422"/>
                      <a:pt x="4217" y="11422"/>
                    </a:cubicBezTo>
                    <a:cubicBezTo>
                      <a:pt x="4307" y="11422"/>
                      <a:pt x="4394" y="11365"/>
                      <a:pt x="4423" y="11279"/>
                    </a:cubicBezTo>
                    <a:lnTo>
                      <a:pt x="4499" y="11102"/>
                    </a:lnTo>
                    <a:cubicBezTo>
                      <a:pt x="4541" y="11006"/>
                      <a:pt x="4627" y="10962"/>
                      <a:pt x="4711" y="10962"/>
                    </a:cubicBezTo>
                    <a:cubicBezTo>
                      <a:pt x="4826" y="10962"/>
                      <a:pt x="4940" y="11045"/>
                      <a:pt x="4940" y="11190"/>
                    </a:cubicBezTo>
                    <a:lnTo>
                      <a:pt x="4940" y="11379"/>
                    </a:lnTo>
                    <a:cubicBezTo>
                      <a:pt x="4940" y="11505"/>
                      <a:pt x="5041" y="11606"/>
                      <a:pt x="5167" y="11606"/>
                    </a:cubicBezTo>
                    <a:lnTo>
                      <a:pt x="6439" y="11606"/>
                    </a:lnTo>
                    <a:cubicBezTo>
                      <a:pt x="6565" y="11606"/>
                      <a:pt x="6666" y="11505"/>
                      <a:pt x="6666" y="11379"/>
                    </a:cubicBezTo>
                    <a:cubicBezTo>
                      <a:pt x="6666" y="11236"/>
                      <a:pt x="6776" y="11154"/>
                      <a:pt x="6890" y="11154"/>
                    </a:cubicBezTo>
                    <a:cubicBezTo>
                      <a:pt x="6976" y="11154"/>
                      <a:pt x="7064" y="11201"/>
                      <a:pt x="7107" y="11304"/>
                    </a:cubicBezTo>
                    <a:cubicBezTo>
                      <a:pt x="7144" y="11387"/>
                      <a:pt x="7223" y="11437"/>
                      <a:pt x="7307" y="11437"/>
                    </a:cubicBezTo>
                    <a:cubicBezTo>
                      <a:pt x="7336" y="11437"/>
                      <a:pt x="7367" y="11430"/>
                      <a:pt x="7397" y="11417"/>
                    </a:cubicBezTo>
                    <a:lnTo>
                      <a:pt x="8581" y="10951"/>
                    </a:lnTo>
                    <a:cubicBezTo>
                      <a:pt x="8695" y="10901"/>
                      <a:pt x="8745" y="10762"/>
                      <a:pt x="8708" y="10649"/>
                    </a:cubicBezTo>
                    <a:lnTo>
                      <a:pt x="8632" y="10472"/>
                    </a:lnTo>
                    <a:cubicBezTo>
                      <a:pt x="8567" y="10306"/>
                      <a:pt x="8706" y="10153"/>
                      <a:pt x="8849" y="10153"/>
                    </a:cubicBezTo>
                    <a:cubicBezTo>
                      <a:pt x="8901" y="10153"/>
                      <a:pt x="8954" y="10173"/>
                      <a:pt x="8997" y="10220"/>
                    </a:cubicBezTo>
                    <a:lnTo>
                      <a:pt x="9136" y="10359"/>
                    </a:lnTo>
                    <a:cubicBezTo>
                      <a:pt x="9180" y="10403"/>
                      <a:pt x="9240" y="10425"/>
                      <a:pt x="9300" y="10425"/>
                    </a:cubicBezTo>
                    <a:cubicBezTo>
                      <a:pt x="9360" y="10425"/>
                      <a:pt x="9419" y="10403"/>
                      <a:pt x="9464" y="10359"/>
                    </a:cubicBezTo>
                    <a:lnTo>
                      <a:pt x="10358" y="9464"/>
                    </a:lnTo>
                    <a:cubicBezTo>
                      <a:pt x="10446" y="9376"/>
                      <a:pt x="10446" y="9225"/>
                      <a:pt x="10358" y="9136"/>
                    </a:cubicBezTo>
                    <a:cubicBezTo>
                      <a:pt x="10207" y="8985"/>
                      <a:pt x="10334" y="8750"/>
                      <a:pt x="10516" y="8750"/>
                    </a:cubicBezTo>
                    <a:cubicBezTo>
                      <a:pt x="10546" y="8750"/>
                      <a:pt x="10578" y="8757"/>
                      <a:pt x="10610" y="8771"/>
                    </a:cubicBezTo>
                    <a:cubicBezTo>
                      <a:pt x="10637" y="8783"/>
                      <a:pt x="10666" y="8789"/>
                      <a:pt x="10694" y="8789"/>
                    </a:cubicBezTo>
                    <a:cubicBezTo>
                      <a:pt x="10785" y="8789"/>
                      <a:pt x="10874" y="8731"/>
                      <a:pt x="10913" y="8645"/>
                    </a:cubicBezTo>
                    <a:lnTo>
                      <a:pt x="11404" y="7473"/>
                    </a:lnTo>
                    <a:cubicBezTo>
                      <a:pt x="11454" y="7360"/>
                      <a:pt x="11391" y="7234"/>
                      <a:pt x="11278" y="7183"/>
                    </a:cubicBezTo>
                    <a:lnTo>
                      <a:pt x="11102" y="7108"/>
                    </a:lnTo>
                    <a:cubicBezTo>
                      <a:pt x="10875" y="7007"/>
                      <a:pt x="10938" y="6667"/>
                      <a:pt x="11190" y="6667"/>
                    </a:cubicBezTo>
                    <a:lnTo>
                      <a:pt x="11379" y="6667"/>
                    </a:lnTo>
                    <a:cubicBezTo>
                      <a:pt x="11505" y="6667"/>
                      <a:pt x="11606" y="6566"/>
                      <a:pt x="11606" y="6440"/>
                    </a:cubicBezTo>
                    <a:lnTo>
                      <a:pt x="11606" y="5167"/>
                    </a:lnTo>
                    <a:cubicBezTo>
                      <a:pt x="11606" y="5041"/>
                      <a:pt x="11505" y="4940"/>
                      <a:pt x="11379" y="4940"/>
                    </a:cubicBezTo>
                    <a:cubicBezTo>
                      <a:pt x="11127" y="4940"/>
                      <a:pt x="11064" y="4600"/>
                      <a:pt x="11291" y="4499"/>
                    </a:cubicBezTo>
                    <a:cubicBezTo>
                      <a:pt x="11417" y="4449"/>
                      <a:pt x="11467" y="4323"/>
                      <a:pt x="11417" y="4209"/>
                    </a:cubicBezTo>
                    <a:lnTo>
                      <a:pt x="10938" y="3025"/>
                    </a:lnTo>
                    <a:cubicBezTo>
                      <a:pt x="10908" y="2937"/>
                      <a:pt x="10818" y="2887"/>
                      <a:pt x="10726" y="2887"/>
                    </a:cubicBezTo>
                    <a:cubicBezTo>
                      <a:pt x="10699" y="2887"/>
                      <a:pt x="10673" y="2891"/>
                      <a:pt x="10648" y="2899"/>
                    </a:cubicBezTo>
                    <a:lnTo>
                      <a:pt x="10472" y="2975"/>
                    </a:lnTo>
                    <a:cubicBezTo>
                      <a:pt x="10439" y="2989"/>
                      <a:pt x="10408" y="2995"/>
                      <a:pt x="10378" y="2995"/>
                    </a:cubicBezTo>
                    <a:cubicBezTo>
                      <a:pt x="10195" y="2995"/>
                      <a:pt x="10068" y="2761"/>
                      <a:pt x="10220" y="2609"/>
                    </a:cubicBezTo>
                    <a:lnTo>
                      <a:pt x="10358" y="2471"/>
                    </a:lnTo>
                    <a:cubicBezTo>
                      <a:pt x="10446" y="2382"/>
                      <a:pt x="10446" y="2231"/>
                      <a:pt x="10358" y="2143"/>
                    </a:cubicBezTo>
                    <a:lnTo>
                      <a:pt x="9464" y="1248"/>
                    </a:lnTo>
                    <a:cubicBezTo>
                      <a:pt x="9419" y="1204"/>
                      <a:pt x="9360" y="1182"/>
                      <a:pt x="9300" y="1182"/>
                    </a:cubicBezTo>
                    <a:cubicBezTo>
                      <a:pt x="9240" y="1182"/>
                      <a:pt x="9180" y="1204"/>
                      <a:pt x="9136" y="1248"/>
                    </a:cubicBezTo>
                    <a:cubicBezTo>
                      <a:pt x="9088" y="1297"/>
                      <a:pt x="9031" y="1317"/>
                      <a:pt x="8976" y="1317"/>
                    </a:cubicBezTo>
                    <a:cubicBezTo>
                      <a:pt x="8830" y="1317"/>
                      <a:pt x="8697" y="1170"/>
                      <a:pt x="8771" y="996"/>
                    </a:cubicBezTo>
                    <a:cubicBezTo>
                      <a:pt x="8821" y="883"/>
                      <a:pt x="8758" y="744"/>
                      <a:pt x="8644" y="706"/>
                    </a:cubicBezTo>
                    <a:lnTo>
                      <a:pt x="7473" y="202"/>
                    </a:lnTo>
                    <a:cubicBezTo>
                      <a:pt x="7446" y="190"/>
                      <a:pt x="7417" y="185"/>
                      <a:pt x="7389" y="185"/>
                    </a:cubicBezTo>
                    <a:cubicBezTo>
                      <a:pt x="7299" y="185"/>
                      <a:pt x="7212" y="242"/>
                      <a:pt x="7183" y="328"/>
                    </a:cubicBezTo>
                    <a:lnTo>
                      <a:pt x="7107" y="505"/>
                    </a:lnTo>
                    <a:cubicBezTo>
                      <a:pt x="7065" y="601"/>
                      <a:pt x="6979" y="645"/>
                      <a:pt x="6895" y="645"/>
                    </a:cubicBezTo>
                    <a:cubicBezTo>
                      <a:pt x="6780" y="645"/>
                      <a:pt x="6666" y="562"/>
                      <a:pt x="6666" y="417"/>
                    </a:cubicBezTo>
                    <a:lnTo>
                      <a:pt x="6666" y="228"/>
                    </a:lnTo>
                    <a:cubicBezTo>
                      <a:pt x="6666" y="102"/>
                      <a:pt x="6565" y="1"/>
                      <a:pt x="64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1"/>
              <p:cNvSpPr/>
              <p:nvPr/>
            </p:nvSpPr>
            <p:spPr>
              <a:xfrm>
                <a:off x="978100" y="1519275"/>
                <a:ext cx="472875" cy="158175"/>
              </a:xfrm>
              <a:custGeom>
                <a:rect b="b" l="l" r="r" t="t"/>
                <a:pathLst>
                  <a:path extrusionOk="0" h="6327" w="18915">
                    <a:moveTo>
                      <a:pt x="0" y="1"/>
                    </a:moveTo>
                    <a:lnTo>
                      <a:pt x="404" y="996"/>
                    </a:lnTo>
                    <a:cubicBezTo>
                      <a:pt x="470" y="1148"/>
                      <a:pt x="622" y="1242"/>
                      <a:pt x="779" y="1242"/>
                    </a:cubicBezTo>
                    <a:cubicBezTo>
                      <a:pt x="831" y="1242"/>
                      <a:pt x="883" y="1232"/>
                      <a:pt x="933" y="1210"/>
                    </a:cubicBezTo>
                    <a:lnTo>
                      <a:pt x="1248" y="1084"/>
                    </a:lnTo>
                    <a:cubicBezTo>
                      <a:pt x="1301" y="1063"/>
                      <a:pt x="1353" y="1053"/>
                      <a:pt x="1403" y="1053"/>
                    </a:cubicBezTo>
                    <a:cubicBezTo>
                      <a:pt x="1729" y="1053"/>
                      <a:pt x="1950" y="1477"/>
                      <a:pt x="1676" y="1739"/>
                    </a:cubicBezTo>
                    <a:lnTo>
                      <a:pt x="1437" y="1979"/>
                    </a:lnTo>
                    <a:cubicBezTo>
                      <a:pt x="1286" y="2130"/>
                      <a:pt x="1286" y="2395"/>
                      <a:pt x="1437" y="2546"/>
                    </a:cubicBezTo>
                    <a:lnTo>
                      <a:pt x="3025" y="4121"/>
                    </a:lnTo>
                    <a:cubicBezTo>
                      <a:pt x="3100" y="4203"/>
                      <a:pt x="3201" y="4244"/>
                      <a:pt x="3303" y="4244"/>
                    </a:cubicBezTo>
                    <a:cubicBezTo>
                      <a:pt x="3406" y="4244"/>
                      <a:pt x="3510" y="4203"/>
                      <a:pt x="3592" y="4121"/>
                    </a:cubicBezTo>
                    <a:cubicBezTo>
                      <a:pt x="3673" y="4040"/>
                      <a:pt x="3769" y="4005"/>
                      <a:pt x="3863" y="4005"/>
                    </a:cubicBezTo>
                    <a:cubicBezTo>
                      <a:pt x="4121" y="4005"/>
                      <a:pt x="4364" y="4267"/>
                      <a:pt x="4234" y="4562"/>
                    </a:cubicBezTo>
                    <a:cubicBezTo>
                      <a:pt x="4159" y="4776"/>
                      <a:pt x="4247" y="5003"/>
                      <a:pt x="4449" y="5091"/>
                    </a:cubicBezTo>
                    <a:lnTo>
                      <a:pt x="6515" y="5961"/>
                    </a:lnTo>
                    <a:cubicBezTo>
                      <a:pt x="6565" y="5983"/>
                      <a:pt x="6617" y="5993"/>
                      <a:pt x="6669" y="5993"/>
                    </a:cubicBezTo>
                    <a:cubicBezTo>
                      <a:pt x="6825" y="5993"/>
                      <a:pt x="6975" y="5898"/>
                      <a:pt x="7032" y="5747"/>
                    </a:cubicBezTo>
                    <a:lnTo>
                      <a:pt x="7170" y="5432"/>
                    </a:lnTo>
                    <a:cubicBezTo>
                      <a:pt x="7238" y="5264"/>
                      <a:pt x="7383" y="5188"/>
                      <a:pt x="7528" y="5188"/>
                    </a:cubicBezTo>
                    <a:cubicBezTo>
                      <a:pt x="7733" y="5188"/>
                      <a:pt x="7939" y="5338"/>
                      <a:pt x="7939" y="5595"/>
                    </a:cubicBezTo>
                    <a:lnTo>
                      <a:pt x="7939" y="5936"/>
                    </a:lnTo>
                    <a:cubicBezTo>
                      <a:pt x="7939" y="6150"/>
                      <a:pt x="8115" y="6326"/>
                      <a:pt x="8342" y="6326"/>
                    </a:cubicBezTo>
                    <a:lnTo>
                      <a:pt x="10573" y="6326"/>
                    </a:lnTo>
                    <a:cubicBezTo>
                      <a:pt x="10799" y="6326"/>
                      <a:pt x="10976" y="6150"/>
                      <a:pt x="10976" y="5936"/>
                    </a:cubicBezTo>
                    <a:cubicBezTo>
                      <a:pt x="10976" y="5680"/>
                      <a:pt x="11179" y="5530"/>
                      <a:pt x="11381" y="5530"/>
                    </a:cubicBezTo>
                    <a:cubicBezTo>
                      <a:pt x="11529" y="5530"/>
                      <a:pt x="11676" y="5609"/>
                      <a:pt x="11744" y="5784"/>
                    </a:cubicBezTo>
                    <a:cubicBezTo>
                      <a:pt x="11811" y="5936"/>
                      <a:pt x="11963" y="6031"/>
                      <a:pt x="12120" y="6031"/>
                    </a:cubicBezTo>
                    <a:cubicBezTo>
                      <a:pt x="12172" y="6031"/>
                      <a:pt x="12224" y="6020"/>
                      <a:pt x="12274" y="5999"/>
                    </a:cubicBezTo>
                    <a:lnTo>
                      <a:pt x="14340" y="5154"/>
                    </a:lnTo>
                    <a:cubicBezTo>
                      <a:pt x="14542" y="5079"/>
                      <a:pt x="14643" y="4839"/>
                      <a:pt x="14567" y="4638"/>
                    </a:cubicBezTo>
                    <a:lnTo>
                      <a:pt x="14441" y="4323"/>
                    </a:lnTo>
                    <a:cubicBezTo>
                      <a:pt x="14322" y="4030"/>
                      <a:pt x="14555" y="3771"/>
                      <a:pt x="14812" y="3771"/>
                    </a:cubicBezTo>
                    <a:cubicBezTo>
                      <a:pt x="14909" y="3771"/>
                      <a:pt x="15010" y="3808"/>
                      <a:pt x="15096" y="3894"/>
                    </a:cubicBezTo>
                    <a:lnTo>
                      <a:pt x="15336" y="4121"/>
                    </a:lnTo>
                    <a:cubicBezTo>
                      <a:pt x="15411" y="4203"/>
                      <a:pt x="15512" y="4244"/>
                      <a:pt x="15615" y="4244"/>
                    </a:cubicBezTo>
                    <a:cubicBezTo>
                      <a:pt x="15717" y="4244"/>
                      <a:pt x="15821" y="4203"/>
                      <a:pt x="15903" y="4121"/>
                    </a:cubicBezTo>
                    <a:lnTo>
                      <a:pt x="17478" y="2546"/>
                    </a:lnTo>
                    <a:cubicBezTo>
                      <a:pt x="17629" y="2395"/>
                      <a:pt x="17629" y="2130"/>
                      <a:pt x="17478" y="1979"/>
                    </a:cubicBezTo>
                    <a:cubicBezTo>
                      <a:pt x="17205" y="1706"/>
                      <a:pt x="17433" y="1292"/>
                      <a:pt x="17761" y="1292"/>
                    </a:cubicBezTo>
                    <a:cubicBezTo>
                      <a:pt x="17812" y="1292"/>
                      <a:pt x="17865" y="1302"/>
                      <a:pt x="17919" y="1324"/>
                    </a:cubicBezTo>
                    <a:cubicBezTo>
                      <a:pt x="17969" y="1345"/>
                      <a:pt x="18021" y="1356"/>
                      <a:pt x="18073" y="1356"/>
                    </a:cubicBezTo>
                    <a:cubicBezTo>
                      <a:pt x="18230" y="1356"/>
                      <a:pt x="18382" y="1261"/>
                      <a:pt x="18448" y="1109"/>
                    </a:cubicBezTo>
                    <a:lnTo>
                      <a:pt x="1891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1"/>
              <p:cNvSpPr/>
              <p:nvPr/>
            </p:nvSpPr>
            <p:spPr>
              <a:xfrm>
                <a:off x="924550" y="1155425"/>
                <a:ext cx="938150" cy="415225"/>
              </a:xfrm>
              <a:custGeom>
                <a:rect b="b" l="l" r="r" t="t"/>
                <a:pathLst>
                  <a:path extrusionOk="0" h="16609" w="37526">
                    <a:moveTo>
                      <a:pt x="4650" y="1"/>
                    </a:moveTo>
                    <a:cubicBezTo>
                      <a:pt x="2999" y="1"/>
                      <a:pt x="1424" y="341"/>
                      <a:pt x="0" y="958"/>
                    </a:cubicBezTo>
                    <a:lnTo>
                      <a:pt x="0" y="16608"/>
                    </a:lnTo>
                    <a:lnTo>
                      <a:pt x="37526" y="16608"/>
                    </a:lnTo>
                    <a:lnTo>
                      <a:pt x="37526" y="9275"/>
                    </a:lnTo>
                    <a:lnTo>
                      <a:pt x="17541" y="9275"/>
                    </a:lnTo>
                    <a:cubicBezTo>
                      <a:pt x="16696" y="9275"/>
                      <a:pt x="15953" y="8733"/>
                      <a:pt x="15676" y="7939"/>
                    </a:cubicBezTo>
                    <a:cubicBezTo>
                      <a:pt x="14138" y="3327"/>
                      <a:pt x="9779" y="1"/>
                      <a:pt x="46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1"/>
              <p:cNvSpPr/>
              <p:nvPr/>
            </p:nvSpPr>
            <p:spPr>
              <a:xfrm>
                <a:off x="785000" y="1190700"/>
                <a:ext cx="511300" cy="511325"/>
              </a:xfrm>
              <a:custGeom>
                <a:rect b="b" l="l" r="r" t="t"/>
                <a:pathLst>
                  <a:path extrusionOk="0" h="20453" w="20452">
                    <a:moveTo>
                      <a:pt x="9111" y="1"/>
                    </a:moveTo>
                    <a:cubicBezTo>
                      <a:pt x="8884" y="1"/>
                      <a:pt x="8707" y="177"/>
                      <a:pt x="8707" y="404"/>
                    </a:cubicBezTo>
                    <a:cubicBezTo>
                      <a:pt x="8707" y="659"/>
                      <a:pt x="8506" y="804"/>
                      <a:pt x="8304" y="804"/>
                    </a:cubicBezTo>
                    <a:cubicBezTo>
                      <a:pt x="8156" y="804"/>
                      <a:pt x="8008" y="726"/>
                      <a:pt x="7939" y="555"/>
                    </a:cubicBezTo>
                    <a:cubicBezTo>
                      <a:pt x="7871" y="392"/>
                      <a:pt x="7723" y="302"/>
                      <a:pt x="7562" y="302"/>
                    </a:cubicBezTo>
                    <a:cubicBezTo>
                      <a:pt x="7512" y="302"/>
                      <a:pt x="7460" y="311"/>
                      <a:pt x="7409" y="328"/>
                    </a:cubicBezTo>
                    <a:lnTo>
                      <a:pt x="5343" y="1173"/>
                    </a:lnTo>
                    <a:cubicBezTo>
                      <a:pt x="5141" y="1261"/>
                      <a:pt x="5040" y="1488"/>
                      <a:pt x="5116" y="1689"/>
                    </a:cubicBezTo>
                    <a:lnTo>
                      <a:pt x="5255" y="2004"/>
                    </a:lnTo>
                    <a:cubicBezTo>
                      <a:pt x="5375" y="2300"/>
                      <a:pt x="5130" y="2561"/>
                      <a:pt x="4871" y="2561"/>
                    </a:cubicBezTo>
                    <a:cubicBezTo>
                      <a:pt x="4777" y="2561"/>
                      <a:pt x="4680" y="2526"/>
                      <a:pt x="4599" y="2445"/>
                    </a:cubicBezTo>
                    <a:lnTo>
                      <a:pt x="4360" y="2206"/>
                    </a:lnTo>
                    <a:cubicBezTo>
                      <a:pt x="4278" y="2124"/>
                      <a:pt x="4174" y="2083"/>
                      <a:pt x="4072" y="2083"/>
                    </a:cubicBezTo>
                    <a:cubicBezTo>
                      <a:pt x="3969" y="2083"/>
                      <a:pt x="3869" y="2124"/>
                      <a:pt x="3793" y="2206"/>
                    </a:cubicBezTo>
                    <a:lnTo>
                      <a:pt x="2205" y="3781"/>
                    </a:lnTo>
                    <a:cubicBezTo>
                      <a:pt x="2054" y="3945"/>
                      <a:pt x="2054" y="4197"/>
                      <a:pt x="2205" y="4348"/>
                    </a:cubicBezTo>
                    <a:cubicBezTo>
                      <a:pt x="2476" y="4619"/>
                      <a:pt x="2262" y="5039"/>
                      <a:pt x="1933" y="5039"/>
                    </a:cubicBezTo>
                    <a:cubicBezTo>
                      <a:pt x="1879" y="5039"/>
                      <a:pt x="1822" y="5028"/>
                      <a:pt x="1764" y="5003"/>
                    </a:cubicBezTo>
                    <a:cubicBezTo>
                      <a:pt x="1714" y="4982"/>
                      <a:pt x="1662" y="4971"/>
                      <a:pt x="1611" y="4971"/>
                    </a:cubicBezTo>
                    <a:cubicBezTo>
                      <a:pt x="1454" y="4971"/>
                      <a:pt x="1304" y="5066"/>
                      <a:pt x="1248" y="5218"/>
                    </a:cubicBezTo>
                    <a:lnTo>
                      <a:pt x="378" y="7272"/>
                    </a:lnTo>
                    <a:cubicBezTo>
                      <a:pt x="290" y="7486"/>
                      <a:pt x="378" y="7713"/>
                      <a:pt x="592" y="7801"/>
                    </a:cubicBezTo>
                    <a:lnTo>
                      <a:pt x="895" y="7939"/>
                    </a:lnTo>
                    <a:cubicBezTo>
                      <a:pt x="1298" y="8103"/>
                      <a:pt x="1185" y="8708"/>
                      <a:pt x="744" y="8708"/>
                    </a:cubicBezTo>
                    <a:lnTo>
                      <a:pt x="403" y="8708"/>
                    </a:lnTo>
                    <a:cubicBezTo>
                      <a:pt x="189" y="8708"/>
                      <a:pt x="0" y="8884"/>
                      <a:pt x="0" y="9111"/>
                    </a:cubicBezTo>
                    <a:lnTo>
                      <a:pt x="0" y="11342"/>
                    </a:lnTo>
                    <a:cubicBezTo>
                      <a:pt x="0" y="11568"/>
                      <a:pt x="189" y="11745"/>
                      <a:pt x="403" y="11745"/>
                    </a:cubicBezTo>
                    <a:cubicBezTo>
                      <a:pt x="844" y="11745"/>
                      <a:pt x="958" y="12350"/>
                      <a:pt x="555" y="12514"/>
                    </a:cubicBezTo>
                    <a:cubicBezTo>
                      <a:pt x="353" y="12602"/>
                      <a:pt x="252" y="12829"/>
                      <a:pt x="340" y="13043"/>
                    </a:cubicBezTo>
                    <a:lnTo>
                      <a:pt x="1172" y="15109"/>
                    </a:lnTo>
                    <a:cubicBezTo>
                      <a:pt x="1238" y="15261"/>
                      <a:pt x="1390" y="15356"/>
                      <a:pt x="1547" y="15356"/>
                    </a:cubicBezTo>
                    <a:cubicBezTo>
                      <a:pt x="1599" y="15356"/>
                      <a:pt x="1651" y="15345"/>
                      <a:pt x="1701" y="15324"/>
                    </a:cubicBezTo>
                    <a:lnTo>
                      <a:pt x="2016" y="15197"/>
                    </a:lnTo>
                    <a:cubicBezTo>
                      <a:pt x="2069" y="15176"/>
                      <a:pt x="2121" y="15166"/>
                      <a:pt x="2171" y="15166"/>
                    </a:cubicBezTo>
                    <a:cubicBezTo>
                      <a:pt x="2498" y="15166"/>
                      <a:pt x="2718" y="15590"/>
                      <a:pt x="2445" y="15853"/>
                    </a:cubicBezTo>
                    <a:lnTo>
                      <a:pt x="2205" y="16092"/>
                    </a:lnTo>
                    <a:cubicBezTo>
                      <a:pt x="2054" y="16256"/>
                      <a:pt x="2054" y="16508"/>
                      <a:pt x="2205" y="16659"/>
                    </a:cubicBezTo>
                    <a:lnTo>
                      <a:pt x="3793" y="18247"/>
                    </a:lnTo>
                    <a:cubicBezTo>
                      <a:pt x="3869" y="18323"/>
                      <a:pt x="3969" y="18360"/>
                      <a:pt x="4072" y="18360"/>
                    </a:cubicBezTo>
                    <a:cubicBezTo>
                      <a:pt x="4174" y="18360"/>
                      <a:pt x="4278" y="18323"/>
                      <a:pt x="4360" y="18247"/>
                    </a:cubicBezTo>
                    <a:cubicBezTo>
                      <a:pt x="4443" y="18161"/>
                      <a:pt x="4541" y="18124"/>
                      <a:pt x="4638" y="18124"/>
                    </a:cubicBezTo>
                    <a:cubicBezTo>
                      <a:pt x="4893" y="18124"/>
                      <a:pt x="5131" y="18386"/>
                      <a:pt x="5003" y="18688"/>
                    </a:cubicBezTo>
                    <a:cubicBezTo>
                      <a:pt x="4927" y="18890"/>
                      <a:pt x="5015" y="19116"/>
                      <a:pt x="5217" y="19205"/>
                    </a:cubicBezTo>
                    <a:lnTo>
                      <a:pt x="7283" y="20074"/>
                    </a:lnTo>
                    <a:cubicBezTo>
                      <a:pt x="7333" y="20096"/>
                      <a:pt x="7386" y="20106"/>
                      <a:pt x="7437" y="20106"/>
                    </a:cubicBezTo>
                    <a:cubicBezTo>
                      <a:pt x="7594" y="20106"/>
                      <a:pt x="7746" y="20011"/>
                      <a:pt x="7813" y="19860"/>
                    </a:cubicBezTo>
                    <a:lnTo>
                      <a:pt x="7939" y="19557"/>
                    </a:lnTo>
                    <a:cubicBezTo>
                      <a:pt x="8008" y="19387"/>
                      <a:pt x="8156" y="19309"/>
                      <a:pt x="8304" y="19309"/>
                    </a:cubicBezTo>
                    <a:cubicBezTo>
                      <a:pt x="8506" y="19309"/>
                      <a:pt x="8707" y="19454"/>
                      <a:pt x="8707" y="19709"/>
                    </a:cubicBezTo>
                    <a:lnTo>
                      <a:pt x="8707" y="20049"/>
                    </a:lnTo>
                    <a:cubicBezTo>
                      <a:pt x="8707" y="20263"/>
                      <a:pt x="8884" y="20452"/>
                      <a:pt x="9111" y="20452"/>
                    </a:cubicBezTo>
                    <a:lnTo>
                      <a:pt x="11341" y="20452"/>
                    </a:lnTo>
                    <a:cubicBezTo>
                      <a:pt x="11568" y="20452"/>
                      <a:pt x="11744" y="20263"/>
                      <a:pt x="11744" y="20049"/>
                    </a:cubicBezTo>
                    <a:cubicBezTo>
                      <a:pt x="11744" y="19793"/>
                      <a:pt x="11947" y="19644"/>
                      <a:pt x="12150" y="19644"/>
                    </a:cubicBezTo>
                    <a:cubicBezTo>
                      <a:pt x="12297" y="19644"/>
                      <a:pt x="12444" y="19723"/>
                      <a:pt x="12513" y="19898"/>
                    </a:cubicBezTo>
                    <a:cubicBezTo>
                      <a:pt x="12579" y="20049"/>
                      <a:pt x="12731" y="20144"/>
                      <a:pt x="12888" y="20144"/>
                    </a:cubicBezTo>
                    <a:cubicBezTo>
                      <a:pt x="12940" y="20144"/>
                      <a:pt x="12992" y="20134"/>
                      <a:pt x="13042" y="20112"/>
                    </a:cubicBezTo>
                    <a:lnTo>
                      <a:pt x="15109" y="19268"/>
                    </a:lnTo>
                    <a:cubicBezTo>
                      <a:pt x="15323" y="19192"/>
                      <a:pt x="15411" y="18953"/>
                      <a:pt x="15335" y="18751"/>
                    </a:cubicBezTo>
                    <a:lnTo>
                      <a:pt x="15209" y="18436"/>
                    </a:lnTo>
                    <a:cubicBezTo>
                      <a:pt x="15091" y="18143"/>
                      <a:pt x="15323" y="17884"/>
                      <a:pt x="15580" y="17884"/>
                    </a:cubicBezTo>
                    <a:cubicBezTo>
                      <a:pt x="15677" y="17884"/>
                      <a:pt x="15778" y="17921"/>
                      <a:pt x="15865" y="18007"/>
                    </a:cubicBezTo>
                    <a:lnTo>
                      <a:pt x="16104" y="18247"/>
                    </a:lnTo>
                    <a:cubicBezTo>
                      <a:pt x="16180" y="18323"/>
                      <a:pt x="16280" y="18360"/>
                      <a:pt x="16383" y="18360"/>
                    </a:cubicBezTo>
                    <a:cubicBezTo>
                      <a:pt x="16485" y="18360"/>
                      <a:pt x="16589" y="18323"/>
                      <a:pt x="16671" y="18247"/>
                    </a:cubicBezTo>
                    <a:lnTo>
                      <a:pt x="18246" y="16659"/>
                    </a:lnTo>
                    <a:cubicBezTo>
                      <a:pt x="18397" y="16508"/>
                      <a:pt x="18397" y="16256"/>
                      <a:pt x="18246" y="16092"/>
                    </a:cubicBezTo>
                    <a:cubicBezTo>
                      <a:pt x="17973" y="15819"/>
                      <a:pt x="18201" y="15405"/>
                      <a:pt x="18529" y="15405"/>
                    </a:cubicBezTo>
                    <a:cubicBezTo>
                      <a:pt x="18580" y="15405"/>
                      <a:pt x="18633" y="15415"/>
                      <a:pt x="18687" y="15437"/>
                    </a:cubicBezTo>
                    <a:cubicBezTo>
                      <a:pt x="18740" y="15460"/>
                      <a:pt x="18794" y="15471"/>
                      <a:pt x="18849" y="15471"/>
                    </a:cubicBezTo>
                    <a:cubicBezTo>
                      <a:pt x="19003" y="15471"/>
                      <a:pt x="19151" y="15381"/>
                      <a:pt x="19216" y="15223"/>
                    </a:cubicBezTo>
                    <a:lnTo>
                      <a:pt x="20086" y="13169"/>
                    </a:lnTo>
                    <a:cubicBezTo>
                      <a:pt x="20162" y="12967"/>
                      <a:pt x="20073" y="12728"/>
                      <a:pt x="19872" y="12640"/>
                    </a:cubicBezTo>
                    <a:lnTo>
                      <a:pt x="19557" y="12514"/>
                    </a:lnTo>
                    <a:cubicBezTo>
                      <a:pt x="19153" y="12337"/>
                      <a:pt x="19279" y="11745"/>
                      <a:pt x="19708" y="11745"/>
                    </a:cubicBezTo>
                    <a:lnTo>
                      <a:pt x="20048" y="11745"/>
                    </a:lnTo>
                    <a:cubicBezTo>
                      <a:pt x="20275" y="11745"/>
                      <a:pt x="20451" y="11568"/>
                      <a:pt x="20451" y="11342"/>
                    </a:cubicBezTo>
                    <a:lnTo>
                      <a:pt x="20451" y="9111"/>
                    </a:lnTo>
                    <a:cubicBezTo>
                      <a:pt x="20451" y="8884"/>
                      <a:pt x="20275" y="8708"/>
                      <a:pt x="20048" y="8708"/>
                    </a:cubicBezTo>
                    <a:cubicBezTo>
                      <a:pt x="19607" y="8708"/>
                      <a:pt x="19494" y="8103"/>
                      <a:pt x="19897" y="7927"/>
                    </a:cubicBezTo>
                    <a:cubicBezTo>
                      <a:pt x="20099" y="7851"/>
                      <a:pt x="20199" y="7612"/>
                      <a:pt x="20124" y="7410"/>
                    </a:cubicBezTo>
                    <a:lnTo>
                      <a:pt x="19279" y="5344"/>
                    </a:lnTo>
                    <a:cubicBezTo>
                      <a:pt x="19213" y="5182"/>
                      <a:pt x="19067" y="5085"/>
                      <a:pt x="18908" y="5085"/>
                    </a:cubicBezTo>
                    <a:cubicBezTo>
                      <a:pt x="18856" y="5085"/>
                      <a:pt x="18803" y="5095"/>
                      <a:pt x="18750" y="5117"/>
                    </a:cubicBezTo>
                    <a:lnTo>
                      <a:pt x="18448" y="5243"/>
                    </a:lnTo>
                    <a:cubicBezTo>
                      <a:pt x="18392" y="5265"/>
                      <a:pt x="18338" y="5275"/>
                      <a:pt x="18286" y="5275"/>
                    </a:cubicBezTo>
                    <a:cubicBezTo>
                      <a:pt x="17955" y="5275"/>
                      <a:pt x="17745" y="4860"/>
                      <a:pt x="18007" y="4588"/>
                    </a:cubicBezTo>
                    <a:lnTo>
                      <a:pt x="18246" y="4348"/>
                    </a:lnTo>
                    <a:cubicBezTo>
                      <a:pt x="18397" y="4197"/>
                      <a:pt x="18397" y="3945"/>
                      <a:pt x="18246" y="3781"/>
                    </a:cubicBezTo>
                    <a:lnTo>
                      <a:pt x="16671" y="2206"/>
                    </a:lnTo>
                    <a:cubicBezTo>
                      <a:pt x="16589" y="2124"/>
                      <a:pt x="16485" y="2083"/>
                      <a:pt x="16383" y="2083"/>
                    </a:cubicBezTo>
                    <a:cubicBezTo>
                      <a:pt x="16280" y="2083"/>
                      <a:pt x="16180" y="2124"/>
                      <a:pt x="16104" y="2206"/>
                    </a:cubicBezTo>
                    <a:cubicBezTo>
                      <a:pt x="16019" y="2291"/>
                      <a:pt x="15920" y="2327"/>
                      <a:pt x="15823" y="2327"/>
                    </a:cubicBezTo>
                    <a:cubicBezTo>
                      <a:pt x="15561" y="2327"/>
                      <a:pt x="15320" y="2060"/>
                      <a:pt x="15449" y="1765"/>
                    </a:cubicBezTo>
                    <a:cubicBezTo>
                      <a:pt x="15537" y="1563"/>
                      <a:pt x="15436" y="1324"/>
                      <a:pt x="15235" y="1236"/>
                    </a:cubicBezTo>
                    <a:lnTo>
                      <a:pt x="13168" y="366"/>
                    </a:lnTo>
                    <a:cubicBezTo>
                      <a:pt x="13118" y="344"/>
                      <a:pt x="13067" y="334"/>
                      <a:pt x="13016" y="334"/>
                    </a:cubicBezTo>
                    <a:cubicBezTo>
                      <a:pt x="12863" y="334"/>
                      <a:pt x="12718" y="429"/>
                      <a:pt x="12651" y="580"/>
                    </a:cubicBezTo>
                    <a:lnTo>
                      <a:pt x="12513" y="896"/>
                    </a:lnTo>
                    <a:cubicBezTo>
                      <a:pt x="12444" y="1064"/>
                      <a:pt x="12298" y="1140"/>
                      <a:pt x="12152" y="1140"/>
                    </a:cubicBezTo>
                    <a:cubicBezTo>
                      <a:pt x="11949" y="1140"/>
                      <a:pt x="11744" y="993"/>
                      <a:pt x="11744" y="744"/>
                    </a:cubicBezTo>
                    <a:lnTo>
                      <a:pt x="11744" y="404"/>
                    </a:lnTo>
                    <a:cubicBezTo>
                      <a:pt x="11744" y="177"/>
                      <a:pt x="11568" y="1"/>
                      <a:pt x="1134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1"/>
              <p:cNvSpPr/>
              <p:nvPr/>
            </p:nvSpPr>
            <p:spPr>
              <a:xfrm>
                <a:off x="924550" y="1330275"/>
                <a:ext cx="232200" cy="232175"/>
              </a:xfrm>
              <a:custGeom>
                <a:rect b="b" l="l" r="r" t="t"/>
                <a:pathLst>
                  <a:path extrusionOk="0" h="9287" w="9288">
                    <a:moveTo>
                      <a:pt x="4650" y="0"/>
                    </a:moveTo>
                    <a:cubicBezTo>
                      <a:pt x="2079" y="0"/>
                      <a:pt x="0" y="2079"/>
                      <a:pt x="0" y="4637"/>
                    </a:cubicBezTo>
                    <a:cubicBezTo>
                      <a:pt x="0" y="7208"/>
                      <a:pt x="2079" y="9287"/>
                      <a:pt x="4650" y="9287"/>
                    </a:cubicBezTo>
                    <a:cubicBezTo>
                      <a:pt x="7208" y="9287"/>
                      <a:pt x="9287" y="7208"/>
                      <a:pt x="9287" y="4637"/>
                    </a:cubicBezTo>
                    <a:cubicBezTo>
                      <a:pt x="9287" y="2079"/>
                      <a:pt x="7208" y="0"/>
                      <a:pt x="4650"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1"/>
              <p:cNvSpPr/>
              <p:nvPr/>
            </p:nvSpPr>
            <p:spPr>
              <a:xfrm>
                <a:off x="981575" y="1387275"/>
                <a:ext cx="118150" cy="118175"/>
              </a:xfrm>
              <a:custGeom>
                <a:rect b="b" l="l" r="r" t="t"/>
                <a:pathLst>
                  <a:path extrusionOk="0" h="4727" w="4726">
                    <a:moveTo>
                      <a:pt x="2369" y="1"/>
                    </a:moveTo>
                    <a:cubicBezTo>
                      <a:pt x="1059" y="1"/>
                      <a:pt x="0" y="1059"/>
                      <a:pt x="0" y="2357"/>
                    </a:cubicBezTo>
                    <a:cubicBezTo>
                      <a:pt x="0" y="3668"/>
                      <a:pt x="1059" y="4726"/>
                      <a:pt x="2369" y="4726"/>
                    </a:cubicBezTo>
                    <a:cubicBezTo>
                      <a:pt x="3667" y="4726"/>
                      <a:pt x="4725" y="3668"/>
                      <a:pt x="4725" y="2357"/>
                    </a:cubicBezTo>
                    <a:cubicBezTo>
                      <a:pt x="4725" y="1059"/>
                      <a:pt x="3667" y="1"/>
                      <a:pt x="2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1"/>
              <p:cNvSpPr/>
              <p:nvPr/>
            </p:nvSpPr>
            <p:spPr>
              <a:xfrm>
                <a:off x="1839675" y="1287425"/>
                <a:ext cx="160700" cy="283550"/>
              </a:xfrm>
              <a:custGeom>
                <a:rect b="b" l="l" r="r" t="t"/>
                <a:pathLst>
                  <a:path extrusionOk="0" h="11342" w="6428">
                    <a:moveTo>
                      <a:pt x="1463" y="0"/>
                    </a:moveTo>
                    <a:cubicBezTo>
                      <a:pt x="656" y="0"/>
                      <a:pt x="1" y="656"/>
                      <a:pt x="1" y="1462"/>
                    </a:cubicBezTo>
                    <a:lnTo>
                      <a:pt x="1" y="11341"/>
                    </a:lnTo>
                    <a:lnTo>
                      <a:pt x="6427" y="11341"/>
                    </a:lnTo>
                    <a:lnTo>
                      <a:pt x="6427" y="1462"/>
                    </a:lnTo>
                    <a:cubicBezTo>
                      <a:pt x="6427" y="656"/>
                      <a:pt x="5759" y="0"/>
                      <a:pt x="49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1"/>
              <p:cNvSpPr/>
              <p:nvPr/>
            </p:nvSpPr>
            <p:spPr>
              <a:xfrm>
                <a:off x="1878425" y="1333425"/>
                <a:ext cx="82875" cy="25"/>
              </a:xfrm>
              <a:custGeom>
                <a:rect b="b" l="l" r="r" t="t"/>
                <a:pathLst>
                  <a:path extrusionOk="0" fill="none" h="1" w="3315">
                    <a:moveTo>
                      <a:pt x="1" y="0"/>
                    </a:moveTo>
                    <a:lnTo>
                      <a:pt x="3315" y="0"/>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1"/>
              <p:cNvSpPr/>
              <p:nvPr/>
            </p:nvSpPr>
            <p:spPr>
              <a:xfrm>
                <a:off x="1878425" y="137057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1"/>
              <p:cNvSpPr/>
              <p:nvPr/>
            </p:nvSpPr>
            <p:spPr>
              <a:xfrm>
                <a:off x="1878425" y="1407750"/>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1"/>
              <p:cNvSpPr/>
              <p:nvPr/>
            </p:nvSpPr>
            <p:spPr>
              <a:xfrm>
                <a:off x="1878425" y="144492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1"/>
              <p:cNvSpPr/>
              <p:nvPr/>
            </p:nvSpPr>
            <p:spPr>
              <a:xfrm>
                <a:off x="1878425" y="1482100"/>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1"/>
              <p:cNvSpPr/>
              <p:nvPr/>
            </p:nvSpPr>
            <p:spPr>
              <a:xfrm>
                <a:off x="1878425" y="1519275"/>
                <a:ext cx="82875" cy="25"/>
              </a:xfrm>
              <a:custGeom>
                <a:rect b="b" l="l" r="r" t="t"/>
                <a:pathLst>
                  <a:path extrusionOk="0" fill="none" h="1" w="3315">
                    <a:moveTo>
                      <a:pt x="1" y="1"/>
                    </a:moveTo>
                    <a:lnTo>
                      <a:pt x="3315" y="1"/>
                    </a:lnTo>
                  </a:path>
                </a:pathLst>
              </a:custGeom>
              <a:noFill/>
              <a:ln cap="rnd" cmpd="sng" w="5050">
                <a:solidFill>
                  <a:schemeClr val="accent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1"/>
              <p:cNvSpPr/>
              <p:nvPr/>
            </p:nvSpPr>
            <p:spPr>
              <a:xfrm>
                <a:off x="1619475"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1"/>
              <p:cNvSpPr/>
              <p:nvPr/>
            </p:nvSpPr>
            <p:spPr>
              <a:xfrm>
                <a:off x="1634600"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1"/>
              <p:cNvSpPr/>
              <p:nvPr/>
            </p:nvSpPr>
            <p:spPr>
              <a:xfrm>
                <a:off x="1649400"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1"/>
              <p:cNvSpPr/>
              <p:nvPr/>
            </p:nvSpPr>
            <p:spPr>
              <a:xfrm>
                <a:off x="1664525" y="1273550"/>
                <a:ext cx="6025" cy="46975"/>
              </a:xfrm>
              <a:custGeom>
                <a:rect b="b" l="l" r="r" t="t"/>
                <a:pathLst>
                  <a:path extrusionOk="0" h="1879" w="241">
                    <a:moveTo>
                      <a:pt x="1" y="1"/>
                    </a:moveTo>
                    <a:lnTo>
                      <a:pt x="1" y="1878"/>
                    </a:lnTo>
                    <a:lnTo>
                      <a:pt x="240" y="1878"/>
                    </a:lnTo>
                    <a:lnTo>
                      <a:pt x="24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1"/>
              <p:cNvSpPr/>
              <p:nvPr/>
            </p:nvSpPr>
            <p:spPr>
              <a:xfrm>
                <a:off x="1302250" y="874750"/>
                <a:ext cx="68700" cy="107750"/>
              </a:xfrm>
              <a:custGeom>
                <a:rect b="b" l="l" r="r" t="t"/>
                <a:pathLst>
                  <a:path extrusionOk="0" h="4310" w="2748">
                    <a:moveTo>
                      <a:pt x="1294" y="1"/>
                    </a:moveTo>
                    <a:cubicBezTo>
                      <a:pt x="711" y="1"/>
                      <a:pt x="366" y="164"/>
                      <a:pt x="366" y="164"/>
                    </a:cubicBezTo>
                    <a:lnTo>
                      <a:pt x="328" y="1298"/>
                    </a:lnTo>
                    <a:lnTo>
                      <a:pt x="1" y="2457"/>
                    </a:lnTo>
                    <a:lnTo>
                      <a:pt x="895" y="3012"/>
                    </a:lnTo>
                    <a:lnTo>
                      <a:pt x="895" y="3541"/>
                    </a:lnTo>
                    <a:lnTo>
                      <a:pt x="1425" y="4310"/>
                    </a:lnTo>
                    <a:cubicBezTo>
                      <a:pt x="1551" y="3869"/>
                      <a:pt x="1576" y="3113"/>
                      <a:pt x="1576" y="3113"/>
                    </a:cubicBezTo>
                    <a:lnTo>
                      <a:pt x="1727" y="2042"/>
                    </a:lnTo>
                    <a:cubicBezTo>
                      <a:pt x="1727" y="2042"/>
                      <a:pt x="1878" y="2092"/>
                      <a:pt x="2072" y="2092"/>
                    </a:cubicBezTo>
                    <a:cubicBezTo>
                      <a:pt x="2170" y="2092"/>
                      <a:pt x="2277" y="2079"/>
                      <a:pt x="2382" y="2042"/>
                    </a:cubicBezTo>
                    <a:cubicBezTo>
                      <a:pt x="2634" y="1953"/>
                      <a:pt x="2748" y="315"/>
                      <a:pt x="2748" y="315"/>
                    </a:cubicBezTo>
                    <a:cubicBezTo>
                      <a:pt x="2178" y="73"/>
                      <a:pt x="1683" y="1"/>
                      <a:pt x="1294" y="1"/>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1"/>
              <p:cNvSpPr/>
              <p:nvPr/>
            </p:nvSpPr>
            <p:spPr>
              <a:xfrm>
                <a:off x="1390100" y="998475"/>
                <a:ext cx="52675" cy="131450"/>
              </a:xfrm>
              <a:custGeom>
                <a:rect b="b" l="l" r="r" t="t"/>
                <a:pathLst>
                  <a:path extrusionOk="0" h="5258" w="2107">
                    <a:moveTo>
                      <a:pt x="16" y="0"/>
                    </a:moveTo>
                    <a:cubicBezTo>
                      <a:pt x="6" y="0"/>
                      <a:pt x="1" y="9"/>
                      <a:pt x="2" y="29"/>
                    </a:cubicBezTo>
                    <a:cubicBezTo>
                      <a:pt x="28" y="394"/>
                      <a:pt x="65" y="835"/>
                      <a:pt x="78" y="1364"/>
                    </a:cubicBezTo>
                    <a:cubicBezTo>
                      <a:pt x="78" y="1893"/>
                      <a:pt x="128" y="2889"/>
                      <a:pt x="141" y="3380"/>
                    </a:cubicBezTo>
                    <a:cubicBezTo>
                      <a:pt x="154" y="3872"/>
                      <a:pt x="2" y="5044"/>
                      <a:pt x="2" y="5044"/>
                    </a:cubicBezTo>
                    <a:cubicBezTo>
                      <a:pt x="2" y="5044"/>
                      <a:pt x="469" y="5157"/>
                      <a:pt x="1036" y="5258"/>
                    </a:cubicBezTo>
                    <a:cubicBezTo>
                      <a:pt x="1036" y="4981"/>
                      <a:pt x="1099" y="4615"/>
                      <a:pt x="1477" y="4540"/>
                    </a:cubicBezTo>
                    <a:cubicBezTo>
                      <a:pt x="1842" y="4477"/>
                      <a:pt x="2019" y="3973"/>
                      <a:pt x="2107" y="3544"/>
                    </a:cubicBezTo>
                    <a:cubicBezTo>
                      <a:pt x="1779" y="3469"/>
                      <a:pt x="1565" y="3418"/>
                      <a:pt x="1565" y="3418"/>
                    </a:cubicBezTo>
                    <a:cubicBezTo>
                      <a:pt x="1565" y="3418"/>
                      <a:pt x="1250" y="2246"/>
                      <a:pt x="922" y="1112"/>
                    </a:cubicBezTo>
                    <a:cubicBezTo>
                      <a:pt x="489" y="512"/>
                      <a:pt x="95" y="0"/>
                      <a:pt x="16"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1"/>
              <p:cNvSpPr/>
              <p:nvPr/>
            </p:nvSpPr>
            <p:spPr>
              <a:xfrm>
                <a:off x="1292800" y="943100"/>
                <a:ext cx="26175" cy="31850"/>
              </a:xfrm>
              <a:custGeom>
                <a:rect b="b" l="l" r="r" t="t"/>
                <a:pathLst>
                  <a:path extrusionOk="0" fill="none" h="1274" w="1047">
                    <a:moveTo>
                      <a:pt x="1047" y="328"/>
                    </a:moveTo>
                    <a:lnTo>
                      <a:pt x="769" y="1273"/>
                    </a:lnTo>
                    <a:cubicBezTo>
                      <a:pt x="769" y="1273"/>
                      <a:pt x="316" y="845"/>
                      <a:pt x="1" y="1"/>
                    </a:cubicBezTo>
                  </a:path>
                </a:pathLst>
              </a:custGeom>
              <a:noFill/>
              <a:ln cap="rnd" cmpd="sng" w="2525">
                <a:solidFill>
                  <a:srgbClr val="53652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1"/>
              <p:cNvSpPr/>
              <p:nvPr/>
            </p:nvSpPr>
            <p:spPr>
              <a:xfrm>
                <a:off x="1403700" y="1154925"/>
                <a:ext cx="64600" cy="27525"/>
              </a:xfrm>
              <a:custGeom>
                <a:rect b="b" l="l" r="r" t="t"/>
                <a:pathLst>
                  <a:path extrusionOk="0" h="1101" w="2584">
                    <a:moveTo>
                      <a:pt x="2166" y="1"/>
                    </a:moveTo>
                    <a:cubicBezTo>
                      <a:pt x="1865" y="1"/>
                      <a:pt x="1418" y="171"/>
                      <a:pt x="1185" y="235"/>
                    </a:cubicBezTo>
                    <a:cubicBezTo>
                      <a:pt x="1143" y="246"/>
                      <a:pt x="1091" y="251"/>
                      <a:pt x="1033" y="251"/>
                    </a:cubicBezTo>
                    <a:cubicBezTo>
                      <a:pt x="701" y="251"/>
                      <a:pt x="164" y="96"/>
                      <a:pt x="164" y="96"/>
                    </a:cubicBezTo>
                    <a:lnTo>
                      <a:pt x="0" y="877"/>
                    </a:lnTo>
                    <a:lnTo>
                      <a:pt x="1248" y="890"/>
                    </a:lnTo>
                    <a:cubicBezTo>
                      <a:pt x="1361" y="1003"/>
                      <a:pt x="1727" y="1016"/>
                      <a:pt x="1727" y="1016"/>
                    </a:cubicBezTo>
                    <a:cubicBezTo>
                      <a:pt x="1727" y="1016"/>
                      <a:pt x="1850" y="1100"/>
                      <a:pt x="1995" y="1100"/>
                    </a:cubicBezTo>
                    <a:cubicBezTo>
                      <a:pt x="2068" y="1100"/>
                      <a:pt x="2147" y="1079"/>
                      <a:pt x="2218" y="1016"/>
                    </a:cubicBezTo>
                    <a:cubicBezTo>
                      <a:pt x="2432" y="827"/>
                      <a:pt x="2583" y="109"/>
                      <a:pt x="2319" y="21"/>
                    </a:cubicBezTo>
                    <a:cubicBezTo>
                      <a:pt x="2275" y="7"/>
                      <a:pt x="2223" y="1"/>
                      <a:pt x="2166" y="1"/>
                    </a:cubicBezTo>
                    <a:close/>
                  </a:path>
                </a:pathLst>
              </a:custGeom>
              <a:solidFill>
                <a:srgbClr val="F6B2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1"/>
              <p:cNvSpPr/>
              <p:nvPr/>
            </p:nvSpPr>
            <p:spPr>
              <a:xfrm>
                <a:off x="1588300" y="1411550"/>
                <a:ext cx="290150" cy="290475"/>
              </a:xfrm>
              <a:custGeom>
                <a:rect b="b" l="l" r="r" t="t"/>
                <a:pathLst>
                  <a:path extrusionOk="0" h="11619" w="11606">
                    <a:moveTo>
                      <a:pt x="5167" y="0"/>
                    </a:moveTo>
                    <a:cubicBezTo>
                      <a:pt x="5041" y="0"/>
                      <a:pt x="4940" y="101"/>
                      <a:pt x="4940" y="227"/>
                    </a:cubicBezTo>
                    <a:cubicBezTo>
                      <a:pt x="4940" y="372"/>
                      <a:pt x="4826" y="455"/>
                      <a:pt x="4711" y="455"/>
                    </a:cubicBezTo>
                    <a:cubicBezTo>
                      <a:pt x="4627" y="455"/>
                      <a:pt x="4541" y="411"/>
                      <a:pt x="4499" y="315"/>
                    </a:cubicBezTo>
                    <a:cubicBezTo>
                      <a:pt x="4461" y="222"/>
                      <a:pt x="4383" y="170"/>
                      <a:pt x="4298" y="170"/>
                    </a:cubicBezTo>
                    <a:cubicBezTo>
                      <a:pt x="4268" y="170"/>
                      <a:pt x="4238" y="176"/>
                      <a:pt x="4209" y="189"/>
                    </a:cubicBezTo>
                    <a:lnTo>
                      <a:pt x="3025" y="668"/>
                    </a:lnTo>
                    <a:cubicBezTo>
                      <a:pt x="2911" y="706"/>
                      <a:pt x="2861" y="844"/>
                      <a:pt x="2899" y="958"/>
                    </a:cubicBezTo>
                    <a:lnTo>
                      <a:pt x="2974" y="1134"/>
                    </a:lnTo>
                    <a:cubicBezTo>
                      <a:pt x="3038" y="1308"/>
                      <a:pt x="2903" y="1455"/>
                      <a:pt x="2756" y="1455"/>
                    </a:cubicBezTo>
                    <a:cubicBezTo>
                      <a:pt x="2701" y="1455"/>
                      <a:pt x="2644" y="1434"/>
                      <a:pt x="2596" y="1386"/>
                    </a:cubicBezTo>
                    <a:lnTo>
                      <a:pt x="2470" y="1248"/>
                    </a:lnTo>
                    <a:cubicBezTo>
                      <a:pt x="2426" y="1203"/>
                      <a:pt x="2366" y="1181"/>
                      <a:pt x="2306" y="1181"/>
                    </a:cubicBezTo>
                    <a:cubicBezTo>
                      <a:pt x="2246" y="1181"/>
                      <a:pt x="2187" y="1203"/>
                      <a:pt x="2142" y="1248"/>
                    </a:cubicBezTo>
                    <a:lnTo>
                      <a:pt x="1248" y="2142"/>
                    </a:lnTo>
                    <a:cubicBezTo>
                      <a:pt x="1160" y="2230"/>
                      <a:pt x="1160" y="2382"/>
                      <a:pt x="1248" y="2470"/>
                    </a:cubicBezTo>
                    <a:cubicBezTo>
                      <a:pt x="1399" y="2621"/>
                      <a:pt x="1272" y="2856"/>
                      <a:pt x="1090" y="2856"/>
                    </a:cubicBezTo>
                    <a:cubicBezTo>
                      <a:pt x="1060" y="2856"/>
                      <a:pt x="1028" y="2850"/>
                      <a:pt x="996" y="2835"/>
                    </a:cubicBezTo>
                    <a:cubicBezTo>
                      <a:pt x="971" y="2827"/>
                      <a:pt x="944" y="2823"/>
                      <a:pt x="918" y="2823"/>
                    </a:cubicBezTo>
                    <a:cubicBezTo>
                      <a:pt x="825" y="2823"/>
                      <a:pt x="733" y="2873"/>
                      <a:pt x="693" y="2961"/>
                    </a:cubicBezTo>
                    <a:lnTo>
                      <a:pt x="202" y="4133"/>
                    </a:lnTo>
                    <a:cubicBezTo>
                      <a:pt x="152" y="4247"/>
                      <a:pt x="215" y="4385"/>
                      <a:pt x="328" y="4436"/>
                    </a:cubicBezTo>
                    <a:lnTo>
                      <a:pt x="504" y="4499"/>
                    </a:lnTo>
                    <a:cubicBezTo>
                      <a:pt x="731" y="4599"/>
                      <a:pt x="668" y="4940"/>
                      <a:pt x="416" y="4940"/>
                    </a:cubicBezTo>
                    <a:lnTo>
                      <a:pt x="227" y="4940"/>
                    </a:lnTo>
                    <a:cubicBezTo>
                      <a:pt x="101" y="4940"/>
                      <a:pt x="0" y="5040"/>
                      <a:pt x="0" y="5166"/>
                    </a:cubicBezTo>
                    <a:lnTo>
                      <a:pt x="0" y="6439"/>
                    </a:lnTo>
                    <a:cubicBezTo>
                      <a:pt x="0" y="6565"/>
                      <a:pt x="101" y="6666"/>
                      <a:pt x="227" y="6666"/>
                    </a:cubicBezTo>
                    <a:cubicBezTo>
                      <a:pt x="479" y="6666"/>
                      <a:pt x="542" y="7006"/>
                      <a:pt x="303" y="7107"/>
                    </a:cubicBezTo>
                    <a:cubicBezTo>
                      <a:pt x="189" y="7157"/>
                      <a:pt x="139" y="7283"/>
                      <a:pt x="189" y="7409"/>
                    </a:cubicBezTo>
                    <a:lnTo>
                      <a:pt x="656" y="8581"/>
                    </a:lnTo>
                    <a:cubicBezTo>
                      <a:pt x="694" y="8668"/>
                      <a:pt x="784" y="8725"/>
                      <a:pt x="874" y="8725"/>
                    </a:cubicBezTo>
                    <a:cubicBezTo>
                      <a:pt x="903" y="8725"/>
                      <a:pt x="931" y="8719"/>
                      <a:pt x="958" y="8707"/>
                    </a:cubicBezTo>
                    <a:lnTo>
                      <a:pt x="1134" y="8632"/>
                    </a:lnTo>
                    <a:cubicBezTo>
                      <a:pt x="1163" y="8620"/>
                      <a:pt x="1192" y="8615"/>
                      <a:pt x="1219" y="8615"/>
                    </a:cubicBezTo>
                    <a:cubicBezTo>
                      <a:pt x="1406" y="8615"/>
                      <a:pt x="1540" y="8856"/>
                      <a:pt x="1386" y="9010"/>
                    </a:cubicBezTo>
                    <a:lnTo>
                      <a:pt x="1248" y="9136"/>
                    </a:lnTo>
                    <a:cubicBezTo>
                      <a:pt x="1160" y="9224"/>
                      <a:pt x="1160" y="9375"/>
                      <a:pt x="1248" y="9463"/>
                    </a:cubicBezTo>
                    <a:lnTo>
                      <a:pt x="2142" y="10358"/>
                    </a:lnTo>
                    <a:cubicBezTo>
                      <a:pt x="2187" y="10402"/>
                      <a:pt x="2246" y="10424"/>
                      <a:pt x="2306" y="10424"/>
                    </a:cubicBezTo>
                    <a:cubicBezTo>
                      <a:pt x="2366" y="10424"/>
                      <a:pt x="2426" y="10402"/>
                      <a:pt x="2470" y="10358"/>
                    </a:cubicBezTo>
                    <a:cubicBezTo>
                      <a:pt x="2517" y="10311"/>
                      <a:pt x="2572" y="10291"/>
                      <a:pt x="2626" y="10291"/>
                    </a:cubicBezTo>
                    <a:cubicBezTo>
                      <a:pt x="2773" y="10291"/>
                      <a:pt x="2909" y="10444"/>
                      <a:pt x="2836" y="10610"/>
                    </a:cubicBezTo>
                    <a:cubicBezTo>
                      <a:pt x="2785" y="10723"/>
                      <a:pt x="2848" y="10862"/>
                      <a:pt x="2962" y="10912"/>
                    </a:cubicBezTo>
                    <a:lnTo>
                      <a:pt x="4133" y="11404"/>
                    </a:lnTo>
                    <a:cubicBezTo>
                      <a:pt x="4160" y="11416"/>
                      <a:pt x="4188" y="11421"/>
                      <a:pt x="4215" y="11421"/>
                    </a:cubicBezTo>
                    <a:cubicBezTo>
                      <a:pt x="4303" y="11421"/>
                      <a:pt x="4385" y="11364"/>
                      <a:pt x="4423" y="11278"/>
                    </a:cubicBezTo>
                    <a:lnTo>
                      <a:pt x="4499" y="11101"/>
                    </a:lnTo>
                    <a:cubicBezTo>
                      <a:pt x="4541" y="11007"/>
                      <a:pt x="4623" y="10965"/>
                      <a:pt x="4706" y="10965"/>
                    </a:cubicBezTo>
                    <a:cubicBezTo>
                      <a:pt x="4823" y="10965"/>
                      <a:pt x="4940" y="11049"/>
                      <a:pt x="4940" y="11190"/>
                    </a:cubicBezTo>
                    <a:lnTo>
                      <a:pt x="4940" y="11379"/>
                    </a:lnTo>
                    <a:cubicBezTo>
                      <a:pt x="4940" y="11505"/>
                      <a:pt x="5041" y="11618"/>
                      <a:pt x="5167" y="11618"/>
                    </a:cubicBezTo>
                    <a:lnTo>
                      <a:pt x="6439" y="11618"/>
                    </a:lnTo>
                    <a:cubicBezTo>
                      <a:pt x="6565" y="11618"/>
                      <a:pt x="6666" y="11505"/>
                      <a:pt x="6666" y="11379"/>
                    </a:cubicBezTo>
                    <a:cubicBezTo>
                      <a:pt x="6666" y="11240"/>
                      <a:pt x="6780" y="11157"/>
                      <a:pt x="6895" y="11157"/>
                    </a:cubicBezTo>
                    <a:cubicBezTo>
                      <a:pt x="6979" y="11157"/>
                      <a:pt x="7065" y="11202"/>
                      <a:pt x="7107" y="11303"/>
                    </a:cubicBezTo>
                    <a:cubicBezTo>
                      <a:pt x="7137" y="11391"/>
                      <a:pt x="7227" y="11441"/>
                      <a:pt x="7319" y="11441"/>
                    </a:cubicBezTo>
                    <a:cubicBezTo>
                      <a:pt x="7346" y="11441"/>
                      <a:pt x="7372" y="11437"/>
                      <a:pt x="7397" y="11429"/>
                    </a:cubicBezTo>
                    <a:lnTo>
                      <a:pt x="8582" y="10950"/>
                    </a:lnTo>
                    <a:cubicBezTo>
                      <a:pt x="8695" y="10900"/>
                      <a:pt x="8745" y="10761"/>
                      <a:pt x="8708" y="10648"/>
                    </a:cubicBezTo>
                    <a:lnTo>
                      <a:pt x="8632" y="10471"/>
                    </a:lnTo>
                    <a:cubicBezTo>
                      <a:pt x="8558" y="10304"/>
                      <a:pt x="8696" y="10158"/>
                      <a:pt x="8844" y="10158"/>
                    </a:cubicBezTo>
                    <a:cubicBezTo>
                      <a:pt x="8897" y="10158"/>
                      <a:pt x="8951" y="10176"/>
                      <a:pt x="8997" y="10219"/>
                    </a:cubicBezTo>
                    <a:lnTo>
                      <a:pt x="9136" y="10358"/>
                    </a:lnTo>
                    <a:cubicBezTo>
                      <a:pt x="9180" y="10402"/>
                      <a:pt x="9240" y="10424"/>
                      <a:pt x="9300" y="10424"/>
                    </a:cubicBezTo>
                    <a:cubicBezTo>
                      <a:pt x="9360" y="10424"/>
                      <a:pt x="9419" y="10402"/>
                      <a:pt x="9464" y="10358"/>
                    </a:cubicBezTo>
                    <a:lnTo>
                      <a:pt x="10358" y="9463"/>
                    </a:lnTo>
                    <a:cubicBezTo>
                      <a:pt x="10446" y="9375"/>
                      <a:pt x="10446" y="9224"/>
                      <a:pt x="10358" y="9136"/>
                    </a:cubicBezTo>
                    <a:cubicBezTo>
                      <a:pt x="10207" y="8984"/>
                      <a:pt x="10325" y="8749"/>
                      <a:pt x="10512" y="8749"/>
                    </a:cubicBezTo>
                    <a:cubicBezTo>
                      <a:pt x="10543" y="8749"/>
                      <a:pt x="10576" y="8756"/>
                      <a:pt x="10610" y="8770"/>
                    </a:cubicBezTo>
                    <a:cubicBezTo>
                      <a:pt x="10640" y="8783"/>
                      <a:pt x="10671" y="8790"/>
                      <a:pt x="10701" y="8790"/>
                    </a:cubicBezTo>
                    <a:cubicBezTo>
                      <a:pt x="10789" y="8790"/>
                      <a:pt x="10872" y="8738"/>
                      <a:pt x="10900" y="8644"/>
                    </a:cubicBezTo>
                    <a:lnTo>
                      <a:pt x="11404" y="7472"/>
                    </a:lnTo>
                    <a:cubicBezTo>
                      <a:pt x="11455" y="7359"/>
                      <a:pt x="11392" y="7233"/>
                      <a:pt x="11278" y="7183"/>
                    </a:cubicBezTo>
                    <a:lnTo>
                      <a:pt x="11102" y="7107"/>
                    </a:lnTo>
                    <a:cubicBezTo>
                      <a:pt x="10875" y="7006"/>
                      <a:pt x="10938" y="6666"/>
                      <a:pt x="11190" y="6666"/>
                    </a:cubicBezTo>
                    <a:lnTo>
                      <a:pt x="11379" y="6666"/>
                    </a:lnTo>
                    <a:cubicBezTo>
                      <a:pt x="11505" y="6666"/>
                      <a:pt x="11606" y="6565"/>
                      <a:pt x="11606" y="6439"/>
                    </a:cubicBezTo>
                    <a:lnTo>
                      <a:pt x="11606" y="5166"/>
                    </a:lnTo>
                    <a:cubicBezTo>
                      <a:pt x="11606" y="5040"/>
                      <a:pt x="11505" y="4940"/>
                      <a:pt x="11379" y="4940"/>
                    </a:cubicBezTo>
                    <a:cubicBezTo>
                      <a:pt x="11127" y="4940"/>
                      <a:pt x="11064" y="4599"/>
                      <a:pt x="11291" y="4499"/>
                    </a:cubicBezTo>
                    <a:cubicBezTo>
                      <a:pt x="11417" y="4461"/>
                      <a:pt x="11467" y="4322"/>
                      <a:pt x="11417" y="4209"/>
                    </a:cubicBezTo>
                    <a:lnTo>
                      <a:pt x="10938" y="3024"/>
                    </a:lnTo>
                    <a:cubicBezTo>
                      <a:pt x="10910" y="2941"/>
                      <a:pt x="10827" y="2891"/>
                      <a:pt x="10740" y="2891"/>
                    </a:cubicBezTo>
                    <a:cubicBezTo>
                      <a:pt x="10709" y="2891"/>
                      <a:pt x="10678" y="2898"/>
                      <a:pt x="10648" y="2911"/>
                    </a:cubicBezTo>
                    <a:lnTo>
                      <a:pt x="10472" y="2974"/>
                    </a:lnTo>
                    <a:cubicBezTo>
                      <a:pt x="10439" y="2988"/>
                      <a:pt x="10408" y="2995"/>
                      <a:pt x="10378" y="2995"/>
                    </a:cubicBezTo>
                    <a:cubicBezTo>
                      <a:pt x="10195" y="2995"/>
                      <a:pt x="10068" y="2760"/>
                      <a:pt x="10220" y="2608"/>
                    </a:cubicBezTo>
                    <a:lnTo>
                      <a:pt x="10358" y="2470"/>
                    </a:lnTo>
                    <a:cubicBezTo>
                      <a:pt x="10446" y="2382"/>
                      <a:pt x="10446" y="2230"/>
                      <a:pt x="10358" y="2142"/>
                    </a:cubicBezTo>
                    <a:lnTo>
                      <a:pt x="9464" y="1248"/>
                    </a:lnTo>
                    <a:cubicBezTo>
                      <a:pt x="9419" y="1203"/>
                      <a:pt x="9360" y="1181"/>
                      <a:pt x="9300" y="1181"/>
                    </a:cubicBezTo>
                    <a:cubicBezTo>
                      <a:pt x="9240" y="1181"/>
                      <a:pt x="9180" y="1203"/>
                      <a:pt x="9136" y="1248"/>
                    </a:cubicBezTo>
                    <a:cubicBezTo>
                      <a:pt x="9088" y="1296"/>
                      <a:pt x="9031" y="1317"/>
                      <a:pt x="8976" y="1317"/>
                    </a:cubicBezTo>
                    <a:cubicBezTo>
                      <a:pt x="8830" y="1317"/>
                      <a:pt x="8697" y="1169"/>
                      <a:pt x="8771" y="996"/>
                    </a:cubicBezTo>
                    <a:cubicBezTo>
                      <a:pt x="8821" y="882"/>
                      <a:pt x="8758" y="756"/>
                      <a:pt x="8645" y="706"/>
                    </a:cubicBezTo>
                    <a:lnTo>
                      <a:pt x="7473" y="214"/>
                    </a:lnTo>
                    <a:cubicBezTo>
                      <a:pt x="7443" y="201"/>
                      <a:pt x="7411" y="195"/>
                      <a:pt x="7380" y="195"/>
                    </a:cubicBezTo>
                    <a:cubicBezTo>
                      <a:pt x="7293" y="195"/>
                      <a:pt x="7211" y="244"/>
                      <a:pt x="7183" y="328"/>
                    </a:cubicBezTo>
                    <a:lnTo>
                      <a:pt x="7107" y="504"/>
                    </a:lnTo>
                    <a:cubicBezTo>
                      <a:pt x="7065" y="600"/>
                      <a:pt x="6979" y="644"/>
                      <a:pt x="6895" y="644"/>
                    </a:cubicBezTo>
                    <a:cubicBezTo>
                      <a:pt x="6780" y="644"/>
                      <a:pt x="6666" y="561"/>
                      <a:pt x="6666" y="416"/>
                    </a:cubicBezTo>
                    <a:lnTo>
                      <a:pt x="6666" y="227"/>
                    </a:lnTo>
                    <a:cubicBezTo>
                      <a:pt x="6666" y="101"/>
                      <a:pt x="6565" y="0"/>
                      <a:pt x="64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1"/>
              <p:cNvSpPr/>
              <p:nvPr/>
            </p:nvSpPr>
            <p:spPr>
              <a:xfrm>
                <a:off x="1667375" y="1490600"/>
                <a:ext cx="132000" cy="132025"/>
              </a:xfrm>
              <a:custGeom>
                <a:rect b="b" l="l" r="r" t="t"/>
                <a:pathLst>
                  <a:path extrusionOk="0" h="5281" w="5280">
                    <a:moveTo>
                      <a:pt x="2634" y="1"/>
                    </a:moveTo>
                    <a:cubicBezTo>
                      <a:pt x="1185" y="1"/>
                      <a:pt x="0" y="1185"/>
                      <a:pt x="0" y="2647"/>
                    </a:cubicBezTo>
                    <a:cubicBezTo>
                      <a:pt x="0" y="4096"/>
                      <a:pt x="1185" y="5281"/>
                      <a:pt x="2634" y="5281"/>
                    </a:cubicBezTo>
                    <a:cubicBezTo>
                      <a:pt x="4095" y="5281"/>
                      <a:pt x="5280" y="4096"/>
                      <a:pt x="5280" y="2647"/>
                    </a:cubicBezTo>
                    <a:cubicBezTo>
                      <a:pt x="5280" y="1185"/>
                      <a:pt x="4095" y="1"/>
                      <a:pt x="2634"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1"/>
              <p:cNvSpPr/>
              <p:nvPr/>
            </p:nvSpPr>
            <p:spPr>
              <a:xfrm>
                <a:off x="1699825" y="1523050"/>
                <a:ext cx="67125" cy="67125"/>
              </a:xfrm>
              <a:custGeom>
                <a:rect b="b" l="l" r="r" t="t"/>
                <a:pathLst>
                  <a:path extrusionOk="0" h="2685" w="2685">
                    <a:moveTo>
                      <a:pt x="1336" y="1"/>
                    </a:moveTo>
                    <a:cubicBezTo>
                      <a:pt x="605" y="1"/>
                      <a:pt x="0" y="606"/>
                      <a:pt x="0" y="1349"/>
                    </a:cubicBezTo>
                    <a:cubicBezTo>
                      <a:pt x="0" y="2093"/>
                      <a:pt x="605" y="2685"/>
                      <a:pt x="1336" y="2685"/>
                    </a:cubicBezTo>
                    <a:cubicBezTo>
                      <a:pt x="2079" y="2685"/>
                      <a:pt x="2684" y="2093"/>
                      <a:pt x="2684" y="1349"/>
                    </a:cubicBezTo>
                    <a:cubicBezTo>
                      <a:pt x="2684" y="606"/>
                      <a:pt x="2079" y="1"/>
                      <a:pt x="1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1"/>
              <p:cNvSpPr/>
              <p:nvPr/>
            </p:nvSpPr>
            <p:spPr>
              <a:xfrm>
                <a:off x="1174675" y="948450"/>
                <a:ext cx="236600" cy="242275"/>
              </a:xfrm>
              <a:custGeom>
                <a:rect b="b" l="l" r="r" t="t"/>
                <a:pathLst>
                  <a:path extrusionOk="0" h="9691" w="9464">
                    <a:moveTo>
                      <a:pt x="2621" y="1"/>
                    </a:moveTo>
                    <a:cubicBezTo>
                      <a:pt x="908" y="1"/>
                      <a:pt x="0" y="1173"/>
                      <a:pt x="315" y="3113"/>
                    </a:cubicBezTo>
                    <a:cubicBezTo>
                      <a:pt x="618" y="5066"/>
                      <a:pt x="1903" y="8481"/>
                      <a:pt x="3025" y="9099"/>
                    </a:cubicBezTo>
                    <a:cubicBezTo>
                      <a:pt x="4113" y="9679"/>
                      <a:pt x="8883" y="9691"/>
                      <a:pt x="9263" y="9691"/>
                    </a:cubicBezTo>
                    <a:cubicBezTo>
                      <a:pt x="9279" y="9691"/>
                      <a:pt x="9287" y="9691"/>
                      <a:pt x="9287" y="9691"/>
                    </a:cubicBezTo>
                    <a:lnTo>
                      <a:pt x="9464" y="8280"/>
                    </a:lnTo>
                    <a:cubicBezTo>
                      <a:pt x="9464" y="8280"/>
                      <a:pt x="7233" y="7360"/>
                      <a:pt x="5696" y="6944"/>
                    </a:cubicBezTo>
                    <a:cubicBezTo>
                      <a:pt x="5419" y="6856"/>
                      <a:pt x="6124" y="6528"/>
                      <a:pt x="5104" y="5835"/>
                    </a:cubicBezTo>
                    <a:cubicBezTo>
                      <a:pt x="4083" y="5142"/>
                      <a:pt x="4373" y="4033"/>
                      <a:pt x="3768" y="3655"/>
                    </a:cubicBezTo>
                    <a:cubicBezTo>
                      <a:pt x="3163" y="3277"/>
                      <a:pt x="2621" y="1"/>
                      <a:pt x="2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97" name="Google Shape;2497;p41"/>
          <p:cNvSpPr txBox="1"/>
          <p:nvPr/>
        </p:nvSpPr>
        <p:spPr>
          <a:xfrm>
            <a:off x="764475" y="2123182"/>
            <a:ext cx="2121000" cy="52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Inter"/>
                <a:ea typeface="Inter"/>
                <a:cs typeface="Inter"/>
                <a:sym typeface="Inter"/>
              </a:rPr>
              <a:t>It’s the biggest planet in the Solar System </a:t>
            </a:r>
            <a:endParaRPr>
              <a:solidFill>
                <a:schemeClr val="dk1"/>
              </a:solidFill>
              <a:latin typeface="Inter"/>
              <a:ea typeface="Inter"/>
              <a:cs typeface="Inter"/>
              <a:sym typeface="Inter"/>
            </a:endParaRPr>
          </a:p>
        </p:txBody>
      </p:sp>
      <p:sp>
        <p:nvSpPr>
          <p:cNvPr id="2498" name="Google Shape;2498;p41"/>
          <p:cNvSpPr txBox="1"/>
          <p:nvPr/>
        </p:nvSpPr>
        <p:spPr>
          <a:xfrm>
            <a:off x="6302988" y="3611593"/>
            <a:ext cx="2121000" cy="529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Inter"/>
                <a:ea typeface="Inter"/>
                <a:cs typeface="Inter"/>
                <a:sym typeface="Inter"/>
              </a:rPr>
              <a:t>Despite being red, Mars is a cold place </a:t>
            </a:r>
            <a:endParaRPr>
              <a:solidFill>
                <a:schemeClr val="dk1"/>
              </a:solidFill>
              <a:latin typeface="Inter"/>
              <a:ea typeface="Inter"/>
              <a:cs typeface="Inter"/>
              <a:sym typeface="Inter"/>
            </a:endParaRPr>
          </a:p>
        </p:txBody>
      </p:sp>
      <p:sp>
        <p:nvSpPr>
          <p:cNvPr id="2499" name="Google Shape;2499;p41"/>
          <p:cNvSpPr txBox="1"/>
          <p:nvPr/>
        </p:nvSpPr>
        <p:spPr>
          <a:xfrm>
            <a:off x="6303000" y="2123163"/>
            <a:ext cx="2121000" cy="529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Inter"/>
                <a:ea typeface="Inter"/>
                <a:cs typeface="Inter"/>
                <a:sym typeface="Inter"/>
              </a:rPr>
              <a:t>Saturn is a gas giant and has several rings</a:t>
            </a:r>
            <a:endParaRPr>
              <a:solidFill>
                <a:schemeClr val="dk1"/>
              </a:solidFill>
              <a:latin typeface="Inter"/>
              <a:ea typeface="Inter"/>
              <a:cs typeface="Inter"/>
              <a:sym typeface="Inter"/>
            </a:endParaRPr>
          </a:p>
        </p:txBody>
      </p:sp>
      <p:sp>
        <p:nvSpPr>
          <p:cNvPr id="2500" name="Google Shape;2500;p41"/>
          <p:cNvSpPr txBox="1"/>
          <p:nvPr/>
        </p:nvSpPr>
        <p:spPr>
          <a:xfrm>
            <a:off x="6302988" y="3289725"/>
            <a:ext cx="2121000" cy="379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Mars</a:t>
            </a:r>
            <a:endParaRPr sz="2000">
              <a:solidFill>
                <a:schemeClr val="dk1"/>
              </a:solidFill>
              <a:latin typeface="Bitter SemiBold"/>
              <a:ea typeface="Bitter SemiBold"/>
              <a:cs typeface="Bitter SemiBold"/>
              <a:sym typeface="Bitter SemiBold"/>
            </a:endParaRPr>
          </a:p>
        </p:txBody>
      </p:sp>
      <p:sp>
        <p:nvSpPr>
          <p:cNvPr id="2501" name="Google Shape;2501;p41"/>
          <p:cNvSpPr txBox="1"/>
          <p:nvPr/>
        </p:nvSpPr>
        <p:spPr>
          <a:xfrm>
            <a:off x="764475" y="1774400"/>
            <a:ext cx="2121000" cy="379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Jupiter</a:t>
            </a:r>
            <a:endParaRPr sz="2000">
              <a:solidFill>
                <a:schemeClr val="dk1"/>
              </a:solidFill>
              <a:latin typeface="Bitter SemiBold"/>
              <a:ea typeface="Bitter SemiBold"/>
              <a:cs typeface="Bitter SemiBold"/>
              <a:sym typeface="Bitter SemiBold"/>
            </a:endParaRPr>
          </a:p>
        </p:txBody>
      </p:sp>
      <p:sp>
        <p:nvSpPr>
          <p:cNvPr id="2502" name="Google Shape;2502;p41"/>
          <p:cNvSpPr txBox="1"/>
          <p:nvPr/>
        </p:nvSpPr>
        <p:spPr>
          <a:xfrm>
            <a:off x="6303000" y="1774410"/>
            <a:ext cx="2121000" cy="379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Saturn</a:t>
            </a:r>
            <a:endParaRPr sz="2000">
              <a:solidFill>
                <a:schemeClr val="dk1"/>
              </a:solidFill>
              <a:latin typeface="Bitter SemiBold"/>
              <a:ea typeface="Bitter SemiBold"/>
              <a:cs typeface="Bitter SemiBold"/>
              <a:sym typeface="Bitter SemiBold"/>
            </a:endParaRPr>
          </a:p>
        </p:txBody>
      </p:sp>
      <p:sp>
        <p:nvSpPr>
          <p:cNvPr id="2503" name="Google Shape;2503;p41"/>
          <p:cNvSpPr txBox="1"/>
          <p:nvPr/>
        </p:nvSpPr>
        <p:spPr>
          <a:xfrm>
            <a:off x="764463" y="3289728"/>
            <a:ext cx="2121000" cy="379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Venus</a:t>
            </a:r>
            <a:endParaRPr sz="2000">
              <a:solidFill>
                <a:schemeClr val="dk1"/>
              </a:solidFill>
              <a:latin typeface="Bitter SemiBold"/>
              <a:ea typeface="Bitter SemiBold"/>
              <a:cs typeface="Bitter SemiBold"/>
              <a:sym typeface="Bitter SemiBold"/>
            </a:endParaRPr>
          </a:p>
        </p:txBody>
      </p:sp>
      <p:sp>
        <p:nvSpPr>
          <p:cNvPr id="2504" name="Google Shape;2504;p41"/>
          <p:cNvSpPr txBox="1"/>
          <p:nvPr/>
        </p:nvSpPr>
        <p:spPr>
          <a:xfrm>
            <a:off x="764463" y="3611166"/>
            <a:ext cx="2121000" cy="52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Inter"/>
                <a:ea typeface="Inter"/>
                <a:cs typeface="Inter"/>
                <a:sym typeface="Inter"/>
              </a:rPr>
              <a:t>Venus is the second planet from the Sun </a:t>
            </a:r>
            <a:endParaRPr>
              <a:solidFill>
                <a:schemeClr val="dk1"/>
              </a:solidFill>
              <a:latin typeface="Inter"/>
              <a:ea typeface="Inter"/>
              <a:cs typeface="Inter"/>
              <a:sym typeface="Inter"/>
            </a:endParaRPr>
          </a:p>
        </p:txBody>
      </p:sp>
      <p:cxnSp>
        <p:nvCxnSpPr>
          <p:cNvPr id="2505" name="Google Shape;2505;p41"/>
          <p:cNvCxnSpPr>
            <a:stCxn id="2506" idx="2"/>
            <a:endCxn id="2501" idx="3"/>
          </p:cNvCxnSpPr>
          <p:nvPr/>
        </p:nvCxnSpPr>
        <p:spPr>
          <a:xfrm rot="10800000">
            <a:off x="2885427" y="1964125"/>
            <a:ext cx="1213200" cy="398400"/>
          </a:xfrm>
          <a:prstGeom prst="bentConnector3">
            <a:avLst>
              <a:gd fmla="val 49998" name="adj1"/>
            </a:avLst>
          </a:prstGeom>
          <a:noFill/>
          <a:ln cap="flat" cmpd="sng" w="9525">
            <a:solidFill>
              <a:schemeClr val="dk1"/>
            </a:solidFill>
            <a:prstDash val="solid"/>
            <a:round/>
            <a:headEnd len="med" w="med" type="none"/>
            <a:tailEnd len="med" w="med" type="none"/>
          </a:ln>
        </p:spPr>
      </p:cxnSp>
      <p:sp>
        <p:nvSpPr>
          <p:cNvPr id="2506" name="Google Shape;2506;p41"/>
          <p:cNvSpPr/>
          <p:nvPr/>
        </p:nvSpPr>
        <p:spPr>
          <a:xfrm>
            <a:off x="4098627" y="2322925"/>
            <a:ext cx="79200" cy="79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07" name="Google Shape;2507;p41"/>
          <p:cNvCxnSpPr>
            <a:stCxn id="2508" idx="2"/>
            <a:endCxn id="2503" idx="3"/>
          </p:cNvCxnSpPr>
          <p:nvPr/>
        </p:nvCxnSpPr>
        <p:spPr>
          <a:xfrm flipH="1">
            <a:off x="2885427" y="3148975"/>
            <a:ext cx="261000" cy="330300"/>
          </a:xfrm>
          <a:prstGeom prst="bentConnector3">
            <a:avLst>
              <a:gd fmla="val 49993" name="adj1"/>
            </a:avLst>
          </a:prstGeom>
          <a:noFill/>
          <a:ln cap="flat" cmpd="sng" w="9525">
            <a:solidFill>
              <a:schemeClr val="dk1"/>
            </a:solidFill>
            <a:prstDash val="solid"/>
            <a:round/>
            <a:headEnd len="med" w="med" type="none"/>
            <a:tailEnd len="med" w="med" type="none"/>
          </a:ln>
        </p:spPr>
      </p:cxnSp>
      <p:sp>
        <p:nvSpPr>
          <p:cNvPr id="2508" name="Google Shape;2508;p41"/>
          <p:cNvSpPr/>
          <p:nvPr/>
        </p:nvSpPr>
        <p:spPr>
          <a:xfrm>
            <a:off x="3146427" y="3109375"/>
            <a:ext cx="79200" cy="79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09" name="Google Shape;2509;p41"/>
          <p:cNvCxnSpPr>
            <a:stCxn id="2510" idx="2"/>
            <a:endCxn id="2502" idx="1"/>
          </p:cNvCxnSpPr>
          <p:nvPr/>
        </p:nvCxnSpPr>
        <p:spPr>
          <a:xfrm flipH="1" rot="10800000">
            <a:off x="5291877" y="1963875"/>
            <a:ext cx="1011000" cy="688800"/>
          </a:xfrm>
          <a:prstGeom prst="bentConnector3">
            <a:avLst>
              <a:gd fmla="val 50006" name="adj1"/>
            </a:avLst>
          </a:prstGeom>
          <a:noFill/>
          <a:ln cap="flat" cmpd="sng" w="9525">
            <a:solidFill>
              <a:schemeClr val="dk1"/>
            </a:solidFill>
            <a:prstDash val="solid"/>
            <a:round/>
            <a:headEnd len="med" w="med" type="none"/>
            <a:tailEnd len="med" w="med" type="none"/>
          </a:ln>
        </p:spPr>
      </p:cxnSp>
      <p:sp>
        <p:nvSpPr>
          <p:cNvPr id="2510" name="Google Shape;2510;p41"/>
          <p:cNvSpPr/>
          <p:nvPr/>
        </p:nvSpPr>
        <p:spPr>
          <a:xfrm flipH="1">
            <a:off x="5212677" y="2613075"/>
            <a:ext cx="79200" cy="79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511" name="Google Shape;2511;p41"/>
          <p:cNvCxnSpPr>
            <a:stCxn id="2512" idx="2"/>
            <a:endCxn id="2500" idx="1"/>
          </p:cNvCxnSpPr>
          <p:nvPr/>
        </p:nvCxnSpPr>
        <p:spPr>
          <a:xfrm>
            <a:off x="5836977" y="3018925"/>
            <a:ext cx="465900" cy="460500"/>
          </a:xfrm>
          <a:prstGeom prst="bentConnector3">
            <a:avLst>
              <a:gd fmla="val 50012" name="adj1"/>
            </a:avLst>
          </a:prstGeom>
          <a:noFill/>
          <a:ln cap="flat" cmpd="sng" w="9525">
            <a:solidFill>
              <a:schemeClr val="dk1"/>
            </a:solidFill>
            <a:prstDash val="solid"/>
            <a:round/>
            <a:headEnd len="med" w="med" type="none"/>
            <a:tailEnd len="med" w="med" type="none"/>
          </a:ln>
        </p:spPr>
      </p:cxnSp>
      <p:sp>
        <p:nvSpPr>
          <p:cNvPr id="2512" name="Google Shape;2512;p41"/>
          <p:cNvSpPr/>
          <p:nvPr/>
        </p:nvSpPr>
        <p:spPr>
          <a:xfrm flipH="1">
            <a:off x="5757777" y="2979325"/>
            <a:ext cx="79200" cy="792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3" name="Google Shape;2513;p41"/>
          <p:cNvGrpSpPr/>
          <p:nvPr/>
        </p:nvGrpSpPr>
        <p:grpSpPr>
          <a:xfrm>
            <a:off x="251470" y="4407037"/>
            <a:ext cx="865873" cy="400471"/>
            <a:chOff x="689325" y="3583342"/>
            <a:chExt cx="1622700" cy="750508"/>
          </a:xfrm>
        </p:grpSpPr>
        <p:sp>
          <p:nvSpPr>
            <p:cNvPr id="2514" name="Google Shape;2514;p41"/>
            <p:cNvSpPr/>
            <p:nvPr/>
          </p:nvSpPr>
          <p:spPr>
            <a:xfrm>
              <a:off x="689325" y="4236350"/>
              <a:ext cx="16227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5" name="Google Shape;2515;p41"/>
            <p:cNvGrpSpPr/>
            <p:nvPr/>
          </p:nvGrpSpPr>
          <p:grpSpPr>
            <a:xfrm>
              <a:off x="773086" y="3583342"/>
              <a:ext cx="1455188" cy="694330"/>
              <a:chOff x="6405900" y="2674150"/>
              <a:chExt cx="859025" cy="409900"/>
            </a:xfrm>
          </p:grpSpPr>
          <p:sp>
            <p:nvSpPr>
              <p:cNvPr id="2516" name="Google Shape;2516;p41"/>
              <p:cNvSpPr/>
              <p:nvPr/>
            </p:nvSpPr>
            <p:spPr>
              <a:xfrm>
                <a:off x="6459500" y="2674150"/>
                <a:ext cx="656625" cy="397650"/>
              </a:xfrm>
              <a:custGeom>
                <a:rect b="b" l="l" r="r" t="t"/>
                <a:pathLst>
                  <a:path extrusionOk="0" h="15906" w="26265">
                    <a:moveTo>
                      <a:pt x="22371" y="15905"/>
                    </a:moveTo>
                    <a:lnTo>
                      <a:pt x="22371" y="6646"/>
                    </a:lnTo>
                    <a:lnTo>
                      <a:pt x="26264" y="0"/>
                    </a:lnTo>
                    <a:lnTo>
                      <a:pt x="4524" y="0"/>
                    </a:lnTo>
                    <a:lnTo>
                      <a:pt x="1" y="6646"/>
                    </a:lnTo>
                    <a:lnTo>
                      <a:pt x="1" y="15905"/>
                    </a:lnTo>
                    <a:lnTo>
                      <a:pt x="22371" y="159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1"/>
              <p:cNvSpPr/>
              <p:nvPr/>
            </p:nvSpPr>
            <p:spPr>
              <a:xfrm>
                <a:off x="6498725" y="2679750"/>
                <a:ext cx="479250" cy="392050"/>
              </a:xfrm>
              <a:custGeom>
                <a:rect b="b" l="l" r="r" t="t"/>
                <a:pathLst>
                  <a:path extrusionOk="0" h="15682" w="19170">
                    <a:moveTo>
                      <a:pt x="19106" y="15681"/>
                    </a:moveTo>
                    <a:lnTo>
                      <a:pt x="19170" y="15681"/>
                    </a:lnTo>
                    <a:lnTo>
                      <a:pt x="19170" y="32"/>
                    </a:lnTo>
                    <a:cubicBezTo>
                      <a:pt x="19170" y="11"/>
                      <a:pt x="19159" y="0"/>
                      <a:pt x="19138" y="0"/>
                    </a:cubicBezTo>
                    <a:cubicBezTo>
                      <a:pt x="19116" y="0"/>
                      <a:pt x="19106" y="11"/>
                      <a:pt x="19106" y="32"/>
                    </a:cubicBezTo>
                    <a:close/>
                    <a:moveTo>
                      <a:pt x="17676" y="15681"/>
                    </a:moveTo>
                    <a:lnTo>
                      <a:pt x="17751" y="15681"/>
                    </a:lnTo>
                    <a:lnTo>
                      <a:pt x="17751" y="32"/>
                    </a:lnTo>
                    <a:cubicBezTo>
                      <a:pt x="17751" y="11"/>
                      <a:pt x="17729" y="0"/>
                      <a:pt x="17708" y="0"/>
                    </a:cubicBezTo>
                    <a:cubicBezTo>
                      <a:pt x="17697" y="0"/>
                      <a:pt x="17676" y="11"/>
                      <a:pt x="17676" y="32"/>
                    </a:cubicBezTo>
                    <a:close/>
                    <a:moveTo>
                      <a:pt x="16257" y="15681"/>
                    </a:moveTo>
                    <a:lnTo>
                      <a:pt x="16321" y="15681"/>
                    </a:lnTo>
                    <a:lnTo>
                      <a:pt x="16321" y="32"/>
                    </a:lnTo>
                    <a:cubicBezTo>
                      <a:pt x="16321" y="11"/>
                      <a:pt x="16311" y="0"/>
                      <a:pt x="16289" y="0"/>
                    </a:cubicBezTo>
                    <a:cubicBezTo>
                      <a:pt x="16268" y="0"/>
                      <a:pt x="16257" y="11"/>
                      <a:pt x="16257" y="32"/>
                    </a:cubicBezTo>
                    <a:close/>
                    <a:moveTo>
                      <a:pt x="14828" y="15681"/>
                    </a:moveTo>
                    <a:lnTo>
                      <a:pt x="14903" y="15681"/>
                    </a:lnTo>
                    <a:lnTo>
                      <a:pt x="14903" y="32"/>
                    </a:lnTo>
                    <a:cubicBezTo>
                      <a:pt x="14903" y="11"/>
                      <a:pt x="14881" y="0"/>
                      <a:pt x="14860" y="0"/>
                    </a:cubicBezTo>
                    <a:cubicBezTo>
                      <a:pt x="14849" y="0"/>
                      <a:pt x="14828" y="11"/>
                      <a:pt x="14828" y="32"/>
                    </a:cubicBezTo>
                    <a:close/>
                    <a:moveTo>
                      <a:pt x="13409" y="15681"/>
                    </a:moveTo>
                    <a:lnTo>
                      <a:pt x="13473" y="15681"/>
                    </a:lnTo>
                    <a:lnTo>
                      <a:pt x="13473" y="32"/>
                    </a:lnTo>
                    <a:cubicBezTo>
                      <a:pt x="13473" y="11"/>
                      <a:pt x="13462" y="0"/>
                      <a:pt x="13441" y="0"/>
                    </a:cubicBezTo>
                    <a:cubicBezTo>
                      <a:pt x="13420" y="0"/>
                      <a:pt x="13409" y="11"/>
                      <a:pt x="13409" y="32"/>
                    </a:cubicBezTo>
                    <a:close/>
                    <a:moveTo>
                      <a:pt x="11692" y="15681"/>
                    </a:moveTo>
                    <a:lnTo>
                      <a:pt x="11756" y="15681"/>
                    </a:lnTo>
                    <a:lnTo>
                      <a:pt x="11756" y="32"/>
                    </a:lnTo>
                    <a:cubicBezTo>
                      <a:pt x="11756" y="11"/>
                      <a:pt x="11745" y="0"/>
                      <a:pt x="11724" y="0"/>
                    </a:cubicBezTo>
                    <a:cubicBezTo>
                      <a:pt x="11702" y="0"/>
                      <a:pt x="11692" y="11"/>
                      <a:pt x="11692" y="32"/>
                    </a:cubicBezTo>
                    <a:close/>
                    <a:moveTo>
                      <a:pt x="10262" y="15681"/>
                    </a:moveTo>
                    <a:lnTo>
                      <a:pt x="10337" y="15681"/>
                    </a:lnTo>
                    <a:lnTo>
                      <a:pt x="10337" y="32"/>
                    </a:lnTo>
                    <a:cubicBezTo>
                      <a:pt x="10337" y="11"/>
                      <a:pt x="10316" y="0"/>
                      <a:pt x="10294" y="0"/>
                    </a:cubicBezTo>
                    <a:cubicBezTo>
                      <a:pt x="10284" y="0"/>
                      <a:pt x="10262" y="11"/>
                      <a:pt x="10262" y="32"/>
                    </a:cubicBezTo>
                    <a:close/>
                    <a:moveTo>
                      <a:pt x="8843" y="15681"/>
                    </a:moveTo>
                    <a:lnTo>
                      <a:pt x="8907" y="15681"/>
                    </a:lnTo>
                    <a:lnTo>
                      <a:pt x="8907" y="32"/>
                    </a:lnTo>
                    <a:cubicBezTo>
                      <a:pt x="8907" y="11"/>
                      <a:pt x="8897" y="0"/>
                      <a:pt x="8875" y="0"/>
                    </a:cubicBezTo>
                    <a:cubicBezTo>
                      <a:pt x="8854" y="0"/>
                      <a:pt x="8843" y="11"/>
                      <a:pt x="8843" y="32"/>
                    </a:cubicBezTo>
                    <a:close/>
                    <a:moveTo>
                      <a:pt x="7414" y="15681"/>
                    </a:moveTo>
                    <a:lnTo>
                      <a:pt x="7489" y="15681"/>
                    </a:lnTo>
                    <a:lnTo>
                      <a:pt x="7489" y="32"/>
                    </a:lnTo>
                    <a:cubicBezTo>
                      <a:pt x="7489" y="11"/>
                      <a:pt x="7467" y="0"/>
                      <a:pt x="7446" y="0"/>
                    </a:cubicBezTo>
                    <a:cubicBezTo>
                      <a:pt x="7435" y="0"/>
                      <a:pt x="7414" y="11"/>
                      <a:pt x="7414" y="32"/>
                    </a:cubicBezTo>
                    <a:close/>
                    <a:moveTo>
                      <a:pt x="5995" y="15681"/>
                    </a:moveTo>
                    <a:lnTo>
                      <a:pt x="6059" y="15681"/>
                    </a:lnTo>
                    <a:lnTo>
                      <a:pt x="6059" y="32"/>
                    </a:lnTo>
                    <a:cubicBezTo>
                      <a:pt x="6059" y="11"/>
                      <a:pt x="6049" y="0"/>
                      <a:pt x="6027" y="0"/>
                    </a:cubicBezTo>
                    <a:cubicBezTo>
                      <a:pt x="6006" y="0"/>
                      <a:pt x="5995" y="11"/>
                      <a:pt x="5995" y="32"/>
                    </a:cubicBezTo>
                    <a:close/>
                    <a:moveTo>
                      <a:pt x="4566" y="15681"/>
                    </a:moveTo>
                    <a:lnTo>
                      <a:pt x="4640" y="15681"/>
                    </a:lnTo>
                    <a:lnTo>
                      <a:pt x="4640" y="32"/>
                    </a:lnTo>
                    <a:cubicBezTo>
                      <a:pt x="4640" y="11"/>
                      <a:pt x="4619" y="0"/>
                      <a:pt x="4598" y="0"/>
                    </a:cubicBezTo>
                    <a:cubicBezTo>
                      <a:pt x="4587" y="0"/>
                      <a:pt x="4566" y="11"/>
                      <a:pt x="4566" y="32"/>
                    </a:cubicBezTo>
                    <a:close/>
                    <a:moveTo>
                      <a:pt x="75" y="4736"/>
                    </a:moveTo>
                    <a:lnTo>
                      <a:pt x="0" y="4843"/>
                    </a:lnTo>
                    <a:lnTo>
                      <a:pt x="0" y="15681"/>
                    </a:lnTo>
                    <a:lnTo>
                      <a:pt x="75" y="15681"/>
                    </a:lnTo>
                    <a:close/>
                    <a:moveTo>
                      <a:pt x="1494" y="2646"/>
                    </a:moveTo>
                    <a:lnTo>
                      <a:pt x="1430" y="2752"/>
                    </a:lnTo>
                    <a:lnTo>
                      <a:pt x="1430" y="15681"/>
                    </a:lnTo>
                    <a:lnTo>
                      <a:pt x="1494" y="15681"/>
                    </a:lnTo>
                    <a:close/>
                    <a:moveTo>
                      <a:pt x="2923" y="555"/>
                    </a:moveTo>
                    <a:lnTo>
                      <a:pt x="2848" y="661"/>
                    </a:lnTo>
                    <a:lnTo>
                      <a:pt x="2848" y="15681"/>
                    </a:lnTo>
                    <a:lnTo>
                      <a:pt x="2923" y="15681"/>
                    </a:lnTo>
                    <a:lnTo>
                      <a:pt x="2923" y="555"/>
                    </a:lnTo>
                    <a:lnTo>
                      <a:pt x="2923" y="555"/>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1"/>
              <p:cNvSpPr/>
              <p:nvPr/>
            </p:nvSpPr>
            <p:spPr>
              <a:xfrm>
                <a:off x="6566975" y="2674150"/>
                <a:ext cx="697950" cy="180025"/>
              </a:xfrm>
              <a:custGeom>
                <a:rect b="b" l="l" r="r" t="t"/>
                <a:pathLst>
                  <a:path extrusionOk="0" h="7201" w="27918">
                    <a:moveTo>
                      <a:pt x="4897" y="7201"/>
                    </a:moveTo>
                    <a:lnTo>
                      <a:pt x="27918" y="7201"/>
                    </a:lnTo>
                    <a:lnTo>
                      <a:pt x="23021" y="0"/>
                    </a:lnTo>
                    <a:lnTo>
                      <a:pt x="1" y="0"/>
                    </a:lnTo>
                    <a:lnTo>
                      <a:pt x="4897" y="72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1"/>
              <p:cNvSpPr/>
              <p:nvPr/>
            </p:nvSpPr>
            <p:spPr>
              <a:xfrm>
                <a:off x="7003025" y="2674150"/>
                <a:ext cx="226175" cy="397650"/>
              </a:xfrm>
              <a:custGeom>
                <a:rect b="b" l="l" r="r" t="t"/>
                <a:pathLst>
                  <a:path extrusionOk="0" h="15906" w="9047">
                    <a:moveTo>
                      <a:pt x="4523" y="15905"/>
                    </a:moveTo>
                    <a:lnTo>
                      <a:pt x="9046" y="15905"/>
                    </a:lnTo>
                    <a:lnTo>
                      <a:pt x="9046" y="6646"/>
                    </a:lnTo>
                    <a:lnTo>
                      <a:pt x="4523" y="0"/>
                    </a:lnTo>
                    <a:lnTo>
                      <a:pt x="0" y="6646"/>
                    </a:lnTo>
                    <a:lnTo>
                      <a:pt x="0" y="15905"/>
                    </a:lnTo>
                    <a:lnTo>
                      <a:pt x="4523" y="15905"/>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1"/>
              <p:cNvSpPr/>
              <p:nvPr/>
            </p:nvSpPr>
            <p:spPr>
              <a:xfrm>
                <a:off x="7037425" y="2682675"/>
                <a:ext cx="179775" cy="389125"/>
              </a:xfrm>
              <a:custGeom>
                <a:rect b="b" l="l" r="r" t="t"/>
                <a:pathLst>
                  <a:path extrusionOk="0" h="15565" w="7191">
                    <a:moveTo>
                      <a:pt x="75" y="4182"/>
                    </a:moveTo>
                    <a:lnTo>
                      <a:pt x="0" y="4289"/>
                    </a:lnTo>
                    <a:lnTo>
                      <a:pt x="0" y="15564"/>
                    </a:lnTo>
                    <a:lnTo>
                      <a:pt x="75" y="15564"/>
                    </a:lnTo>
                    <a:close/>
                    <a:moveTo>
                      <a:pt x="1494" y="2091"/>
                    </a:moveTo>
                    <a:lnTo>
                      <a:pt x="1430" y="2198"/>
                    </a:lnTo>
                    <a:lnTo>
                      <a:pt x="1430" y="15564"/>
                    </a:lnTo>
                    <a:lnTo>
                      <a:pt x="1494" y="15564"/>
                    </a:lnTo>
                    <a:close/>
                    <a:moveTo>
                      <a:pt x="2923" y="0"/>
                    </a:moveTo>
                    <a:lnTo>
                      <a:pt x="2849" y="107"/>
                    </a:lnTo>
                    <a:lnTo>
                      <a:pt x="2849" y="15564"/>
                    </a:lnTo>
                    <a:lnTo>
                      <a:pt x="2923" y="15564"/>
                    </a:lnTo>
                    <a:close/>
                    <a:moveTo>
                      <a:pt x="7126" y="15564"/>
                    </a:moveTo>
                    <a:lnTo>
                      <a:pt x="7190" y="15564"/>
                    </a:lnTo>
                    <a:lnTo>
                      <a:pt x="7190" y="5612"/>
                    </a:lnTo>
                    <a:lnTo>
                      <a:pt x="7126" y="5505"/>
                    </a:lnTo>
                    <a:close/>
                    <a:moveTo>
                      <a:pt x="5697" y="15564"/>
                    </a:moveTo>
                    <a:lnTo>
                      <a:pt x="5772" y="15564"/>
                    </a:lnTo>
                    <a:lnTo>
                      <a:pt x="5772" y="3510"/>
                    </a:lnTo>
                    <a:lnTo>
                      <a:pt x="5697" y="3403"/>
                    </a:lnTo>
                    <a:close/>
                    <a:moveTo>
                      <a:pt x="4278" y="15564"/>
                    </a:moveTo>
                    <a:lnTo>
                      <a:pt x="4342" y="15564"/>
                    </a:lnTo>
                    <a:lnTo>
                      <a:pt x="4342" y="1419"/>
                    </a:lnTo>
                    <a:lnTo>
                      <a:pt x="4278" y="1313"/>
                    </a:lnTo>
                    <a:lnTo>
                      <a:pt x="4278" y="15564"/>
                    </a:lnTo>
                    <a:lnTo>
                      <a:pt x="4278" y="15564"/>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1"/>
              <p:cNvSpPr/>
              <p:nvPr/>
            </p:nvSpPr>
            <p:spPr>
              <a:xfrm>
                <a:off x="6444575" y="2674150"/>
                <a:ext cx="697950" cy="180025"/>
              </a:xfrm>
              <a:custGeom>
                <a:rect b="b" l="l" r="r" t="t"/>
                <a:pathLst>
                  <a:path extrusionOk="0" h="7201" w="27918">
                    <a:moveTo>
                      <a:pt x="23021" y="7201"/>
                    </a:moveTo>
                    <a:lnTo>
                      <a:pt x="1" y="7201"/>
                    </a:lnTo>
                    <a:lnTo>
                      <a:pt x="4897" y="0"/>
                    </a:lnTo>
                    <a:lnTo>
                      <a:pt x="27917" y="0"/>
                    </a:lnTo>
                    <a:lnTo>
                      <a:pt x="23021" y="720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1"/>
              <p:cNvSpPr/>
              <p:nvPr/>
            </p:nvSpPr>
            <p:spPr>
              <a:xfrm>
                <a:off x="7129175" y="2905350"/>
                <a:ext cx="59475" cy="163775"/>
              </a:xfrm>
              <a:custGeom>
                <a:rect b="b" l="l" r="r" t="t"/>
                <a:pathLst>
                  <a:path extrusionOk="0" h="6551" w="2379">
                    <a:moveTo>
                      <a:pt x="0" y="6551"/>
                    </a:moveTo>
                    <a:lnTo>
                      <a:pt x="2379" y="6551"/>
                    </a:lnTo>
                    <a:lnTo>
                      <a:pt x="2379" y="1"/>
                    </a:lnTo>
                    <a:lnTo>
                      <a:pt x="0" y="1"/>
                    </a:lnTo>
                    <a:lnTo>
                      <a:pt x="0" y="655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1"/>
              <p:cNvSpPr/>
              <p:nvPr/>
            </p:nvSpPr>
            <p:spPr>
              <a:xfrm>
                <a:off x="7069950" y="2905350"/>
                <a:ext cx="59250" cy="163775"/>
              </a:xfrm>
              <a:custGeom>
                <a:rect b="b" l="l" r="r" t="t"/>
                <a:pathLst>
                  <a:path extrusionOk="0" h="6551" w="2370">
                    <a:moveTo>
                      <a:pt x="1" y="6551"/>
                    </a:moveTo>
                    <a:lnTo>
                      <a:pt x="2369" y="6551"/>
                    </a:lnTo>
                    <a:lnTo>
                      <a:pt x="2369" y="1"/>
                    </a:lnTo>
                    <a:lnTo>
                      <a:pt x="1" y="1"/>
                    </a:lnTo>
                    <a:lnTo>
                      <a:pt x="1" y="655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1"/>
              <p:cNvSpPr/>
              <p:nvPr/>
            </p:nvSpPr>
            <p:spPr>
              <a:xfrm>
                <a:off x="6505925" y="2674150"/>
                <a:ext cx="636600" cy="90150"/>
              </a:xfrm>
              <a:custGeom>
                <a:rect b="b" l="l" r="r" t="t"/>
                <a:pathLst>
                  <a:path extrusionOk="0" h="3606" w="25464">
                    <a:moveTo>
                      <a:pt x="0" y="3606"/>
                    </a:moveTo>
                    <a:lnTo>
                      <a:pt x="2443" y="0"/>
                    </a:lnTo>
                    <a:lnTo>
                      <a:pt x="25463" y="0"/>
                    </a:lnTo>
                    <a:lnTo>
                      <a:pt x="23010" y="3606"/>
                    </a:lnTo>
                    <a:lnTo>
                      <a:pt x="0" y="3606"/>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1"/>
              <p:cNvSpPr/>
              <p:nvPr/>
            </p:nvSpPr>
            <p:spPr>
              <a:xfrm>
                <a:off x="7126500" y="2902700"/>
                <a:ext cx="64825" cy="169100"/>
              </a:xfrm>
              <a:custGeom>
                <a:rect b="b" l="l" r="r" t="t"/>
                <a:pathLst>
                  <a:path extrusionOk="0" h="6764" w="2593">
                    <a:moveTo>
                      <a:pt x="2379" y="213"/>
                    </a:moveTo>
                    <a:lnTo>
                      <a:pt x="214" y="213"/>
                    </a:lnTo>
                    <a:lnTo>
                      <a:pt x="214" y="6550"/>
                    </a:lnTo>
                    <a:lnTo>
                      <a:pt x="2379" y="6550"/>
                    </a:lnTo>
                    <a:close/>
                    <a:moveTo>
                      <a:pt x="107" y="0"/>
                    </a:moveTo>
                    <a:lnTo>
                      <a:pt x="2486" y="0"/>
                    </a:lnTo>
                    <a:cubicBezTo>
                      <a:pt x="2539" y="0"/>
                      <a:pt x="2593" y="43"/>
                      <a:pt x="2593" y="107"/>
                    </a:cubicBezTo>
                    <a:lnTo>
                      <a:pt x="2593" y="6657"/>
                    </a:lnTo>
                    <a:cubicBezTo>
                      <a:pt x="2593" y="6721"/>
                      <a:pt x="2539" y="6763"/>
                      <a:pt x="2486" y="6763"/>
                    </a:cubicBezTo>
                    <a:lnTo>
                      <a:pt x="107" y="6763"/>
                    </a:lnTo>
                    <a:cubicBezTo>
                      <a:pt x="54" y="6763"/>
                      <a:pt x="0" y="6721"/>
                      <a:pt x="0" y="6657"/>
                    </a:cubicBezTo>
                    <a:lnTo>
                      <a:pt x="0" y="107"/>
                    </a:lnTo>
                    <a:cubicBezTo>
                      <a:pt x="0" y="43"/>
                      <a:pt x="54" y="0"/>
                      <a:pt x="107" y="0"/>
                    </a:cubicBezTo>
                    <a:lnTo>
                      <a:pt x="10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1"/>
              <p:cNvSpPr/>
              <p:nvPr/>
            </p:nvSpPr>
            <p:spPr>
              <a:xfrm>
                <a:off x="7067300" y="2902700"/>
                <a:ext cx="64550" cy="169100"/>
              </a:xfrm>
              <a:custGeom>
                <a:rect b="b" l="l" r="r" t="t"/>
                <a:pathLst>
                  <a:path extrusionOk="0" h="6764" w="2582">
                    <a:moveTo>
                      <a:pt x="107" y="0"/>
                    </a:moveTo>
                    <a:lnTo>
                      <a:pt x="2475" y="0"/>
                    </a:lnTo>
                    <a:cubicBezTo>
                      <a:pt x="2539" y="0"/>
                      <a:pt x="2582" y="43"/>
                      <a:pt x="2582" y="107"/>
                    </a:cubicBezTo>
                    <a:lnTo>
                      <a:pt x="2582" y="6657"/>
                    </a:lnTo>
                    <a:cubicBezTo>
                      <a:pt x="2582" y="6721"/>
                      <a:pt x="2539" y="6763"/>
                      <a:pt x="2475" y="6763"/>
                    </a:cubicBezTo>
                    <a:lnTo>
                      <a:pt x="107" y="6763"/>
                    </a:lnTo>
                    <a:cubicBezTo>
                      <a:pt x="43" y="6763"/>
                      <a:pt x="0" y="6721"/>
                      <a:pt x="0" y="6657"/>
                    </a:cubicBezTo>
                    <a:lnTo>
                      <a:pt x="0" y="107"/>
                    </a:lnTo>
                    <a:cubicBezTo>
                      <a:pt x="0" y="43"/>
                      <a:pt x="43" y="0"/>
                      <a:pt x="107" y="0"/>
                    </a:cubicBezTo>
                    <a:close/>
                    <a:moveTo>
                      <a:pt x="2368" y="213"/>
                    </a:moveTo>
                    <a:lnTo>
                      <a:pt x="214" y="213"/>
                    </a:lnTo>
                    <a:lnTo>
                      <a:pt x="214" y="6550"/>
                    </a:lnTo>
                    <a:lnTo>
                      <a:pt x="2368" y="6550"/>
                    </a:lnTo>
                    <a:lnTo>
                      <a:pt x="2368" y="213"/>
                    </a:lnTo>
                    <a:lnTo>
                      <a:pt x="2368" y="21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1"/>
              <p:cNvSpPr/>
              <p:nvPr/>
            </p:nvSpPr>
            <p:spPr>
              <a:xfrm>
                <a:off x="7127300" y="2903225"/>
                <a:ext cx="63225" cy="168025"/>
              </a:xfrm>
              <a:custGeom>
                <a:rect b="b" l="l" r="r" t="t"/>
                <a:pathLst>
                  <a:path extrusionOk="0" h="6721" w="2529">
                    <a:moveTo>
                      <a:pt x="2379" y="54"/>
                    </a:moveTo>
                    <a:cubicBezTo>
                      <a:pt x="2401" y="22"/>
                      <a:pt x="2433" y="0"/>
                      <a:pt x="2475" y="11"/>
                    </a:cubicBezTo>
                    <a:cubicBezTo>
                      <a:pt x="2507" y="32"/>
                      <a:pt x="2529" y="75"/>
                      <a:pt x="2518" y="107"/>
                    </a:cubicBezTo>
                    <a:lnTo>
                      <a:pt x="150" y="6668"/>
                    </a:lnTo>
                    <a:cubicBezTo>
                      <a:pt x="128" y="6700"/>
                      <a:pt x="96" y="6721"/>
                      <a:pt x="54" y="6710"/>
                    </a:cubicBezTo>
                    <a:cubicBezTo>
                      <a:pt x="22" y="6689"/>
                      <a:pt x="0" y="6646"/>
                      <a:pt x="11" y="6614"/>
                    </a:cubicBezTo>
                    <a:lnTo>
                      <a:pt x="2379" y="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1"/>
              <p:cNvSpPr/>
              <p:nvPr/>
            </p:nvSpPr>
            <p:spPr>
              <a:xfrm>
                <a:off x="7127300" y="2903225"/>
                <a:ext cx="63225" cy="168025"/>
              </a:xfrm>
              <a:custGeom>
                <a:rect b="b" l="l" r="r" t="t"/>
                <a:pathLst>
                  <a:path extrusionOk="0" h="6721" w="2529">
                    <a:moveTo>
                      <a:pt x="11" y="107"/>
                    </a:moveTo>
                    <a:cubicBezTo>
                      <a:pt x="0" y="75"/>
                      <a:pt x="22" y="32"/>
                      <a:pt x="54" y="11"/>
                    </a:cubicBezTo>
                    <a:cubicBezTo>
                      <a:pt x="96" y="0"/>
                      <a:pt x="128" y="22"/>
                      <a:pt x="150" y="54"/>
                    </a:cubicBezTo>
                    <a:lnTo>
                      <a:pt x="2518" y="6614"/>
                    </a:lnTo>
                    <a:cubicBezTo>
                      <a:pt x="2529" y="6646"/>
                      <a:pt x="2507" y="6689"/>
                      <a:pt x="2475" y="6710"/>
                    </a:cubicBezTo>
                    <a:cubicBezTo>
                      <a:pt x="2433" y="6721"/>
                      <a:pt x="2401" y="6700"/>
                      <a:pt x="2379" y="6668"/>
                    </a:cubicBezTo>
                    <a:lnTo>
                      <a:pt x="11" y="10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1"/>
              <p:cNvSpPr/>
              <p:nvPr/>
            </p:nvSpPr>
            <p:spPr>
              <a:xfrm>
                <a:off x="7067825" y="2903225"/>
                <a:ext cx="63500" cy="168025"/>
              </a:xfrm>
              <a:custGeom>
                <a:rect b="b" l="l" r="r" t="t"/>
                <a:pathLst>
                  <a:path extrusionOk="0" h="6721" w="2540">
                    <a:moveTo>
                      <a:pt x="22" y="107"/>
                    </a:moveTo>
                    <a:cubicBezTo>
                      <a:pt x="1" y="75"/>
                      <a:pt x="22" y="32"/>
                      <a:pt x="65" y="11"/>
                    </a:cubicBezTo>
                    <a:cubicBezTo>
                      <a:pt x="97" y="0"/>
                      <a:pt x="139" y="22"/>
                      <a:pt x="150" y="54"/>
                    </a:cubicBezTo>
                    <a:lnTo>
                      <a:pt x="2529" y="6614"/>
                    </a:lnTo>
                    <a:cubicBezTo>
                      <a:pt x="2539" y="6646"/>
                      <a:pt x="2518" y="6689"/>
                      <a:pt x="2486" y="6710"/>
                    </a:cubicBezTo>
                    <a:cubicBezTo>
                      <a:pt x="2443" y="6721"/>
                      <a:pt x="2401" y="6700"/>
                      <a:pt x="2390" y="6668"/>
                    </a:cubicBezTo>
                    <a:lnTo>
                      <a:pt x="22" y="107"/>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1"/>
              <p:cNvSpPr/>
              <p:nvPr/>
            </p:nvSpPr>
            <p:spPr>
              <a:xfrm>
                <a:off x="7067825" y="2903225"/>
                <a:ext cx="63500" cy="168025"/>
              </a:xfrm>
              <a:custGeom>
                <a:rect b="b" l="l" r="r" t="t"/>
                <a:pathLst>
                  <a:path extrusionOk="0" h="6721" w="2540">
                    <a:moveTo>
                      <a:pt x="2390" y="54"/>
                    </a:moveTo>
                    <a:cubicBezTo>
                      <a:pt x="2401" y="22"/>
                      <a:pt x="2443" y="0"/>
                      <a:pt x="2486" y="11"/>
                    </a:cubicBezTo>
                    <a:cubicBezTo>
                      <a:pt x="2518" y="32"/>
                      <a:pt x="2539" y="75"/>
                      <a:pt x="2529" y="107"/>
                    </a:cubicBezTo>
                    <a:lnTo>
                      <a:pt x="150" y="6668"/>
                    </a:lnTo>
                    <a:cubicBezTo>
                      <a:pt x="139" y="6700"/>
                      <a:pt x="97" y="6721"/>
                      <a:pt x="65" y="6710"/>
                    </a:cubicBezTo>
                    <a:cubicBezTo>
                      <a:pt x="22" y="6689"/>
                      <a:pt x="1" y="6646"/>
                      <a:pt x="22" y="6614"/>
                    </a:cubicBezTo>
                    <a:lnTo>
                      <a:pt x="2390" y="5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1"/>
              <p:cNvSpPr/>
              <p:nvPr/>
            </p:nvSpPr>
            <p:spPr>
              <a:xfrm>
                <a:off x="6712075" y="2941100"/>
                <a:ext cx="82700" cy="128025"/>
              </a:xfrm>
              <a:custGeom>
                <a:rect b="b" l="l" r="r" t="t"/>
                <a:pathLst>
                  <a:path extrusionOk="0" h="5121" w="3308">
                    <a:moveTo>
                      <a:pt x="0" y="5121"/>
                    </a:moveTo>
                    <a:lnTo>
                      <a:pt x="3307" y="5121"/>
                    </a:lnTo>
                    <a:lnTo>
                      <a:pt x="3307" y="0"/>
                    </a:lnTo>
                    <a:lnTo>
                      <a:pt x="0" y="0"/>
                    </a:lnTo>
                    <a:lnTo>
                      <a:pt x="0" y="5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1"/>
              <p:cNvSpPr/>
              <p:nvPr/>
            </p:nvSpPr>
            <p:spPr>
              <a:xfrm>
                <a:off x="6709125" y="2938425"/>
                <a:ext cx="88300" cy="133375"/>
              </a:xfrm>
              <a:custGeom>
                <a:rect b="b" l="l" r="r" t="t"/>
                <a:pathLst>
                  <a:path extrusionOk="0" h="5335" w="3532">
                    <a:moveTo>
                      <a:pt x="1772" y="2539"/>
                    </a:moveTo>
                    <a:lnTo>
                      <a:pt x="3265" y="214"/>
                    </a:lnTo>
                    <a:lnTo>
                      <a:pt x="267" y="214"/>
                    </a:lnTo>
                    <a:close/>
                    <a:moveTo>
                      <a:pt x="225" y="4929"/>
                    </a:moveTo>
                    <a:lnTo>
                      <a:pt x="1686" y="2667"/>
                    </a:lnTo>
                    <a:lnTo>
                      <a:pt x="225" y="406"/>
                    </a:lnTo>
                    <a:close/>
                    <a:moveTo>
                      <a:pt x="1772" y="2795"/>
                    </a:moveTo>
                    <a:lnTo>
                      <a:pt x="267" y="5121"/>
                    </a:lnTo>
                    <a:lnTo>
                      <a:pt x="3265" y="5121"/>
                    </a:lnTo>
                    <a:close/>
                    <a:moveTo>
                      <a:pt x="3318" y="406"/>
                    </a:moveTo>
                    <a:lnTo>
                      <a:pt x="1857" y="2667"/>
                    </a:lnTo>
                    <a:lnTo>
                      <a:pt x="3318" y="4929"/>
                    </a:lnTo>
                    <a:close/>
                    <a:moveTo>
                      <a:pt x="118" y="1"/>
                    </a:moveTo>
                    <a:lnTo>
                      <a:pt x="3425" y="1"/>
                    </a:lnTo>
                    <a:cubicBezTo>
                      <a:pt x="3478" y="1"/>
                      <a:pt x="3532" y="43"/>
                      <a:pt x="3532" y="107"/>
                    </a:cubicBezTo>
                    <a:lnTo>
                      <a:pt x="3532" y="5228"/>
                    </a:lnTo>
                    <a:cubicBezTo>
                      <a:pt x="3532" y="5292"/>
                      <a:pt x="3478" y="5334"/>
                      <a:pt x="3425" y="5334"/>
                    </a:cubicBezTo>
                    <a:lnTo>
                      <a:pt x="118" y="5334"/>
                    </a:lnTo>
                    <a:cubicBezTo>
                      <a:pt x="54" y="5334"/>
                      <a:pt x="1" y="5292"/>
                      <a:pt x="1" y="5228"/>
                    </a:cubicBezTo>
                    <a:lnTo>
                      <a:pt x="1" y="107"/>
                    </a:lnTo>
                    <a:cubicBezTo>
                      <a:pt x="1" y="43"/>
                      <a:pt x="54" y="1"/>
                      <a:pt x="118" y="1"/>
                    </a:cubicBezTo>
                    <a:lnTo>
                      <a:pt x="1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1"/>
              <p:cNvSpPr/>
              <p:nvPr/>
            </p:nvSpPr>
            <p:spPr>
              <a:xfrm>
                <a:off x="6629125" y="2941100"/>
                <a:ext cx="82975" cy="128025"/>
              </a:xfrm>
              <a:custGeom>
                <a:rect b="b" l="l" r="r" t="t"/>
                <a:pathLst>
                  <a:path extrusionOk="0" h="5121" w="3319">
                    <a:moveTo>
                      <a:pt x="0" y="5121"/>
                    </a:moveTo>
                    <a:lnTo>
                      <a:pt x="3318" y="5121"/>
                    </a:lnTo>
                    <a:lnTo>
                      <a:pt x="3318" y="0"/>
                    </a:lnTo>
                    <a:lnTo>
                      <a:pt x="0" y="0"/>
                    </a:lnTo>
                    <a:lnTo>
                      <a:pt x="0" y="512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1"/>
              <p:cNvSpPr/>
              <p:nvPr/>
            </p:nvSpPr>
            <p:spPr>
              <a:xfrm>
                <a:off x="6626450" y="2938425"/>
                <a:ext cx="88300" cy="133375"/>
              </a:xfrm>
              <a:custGeom>
                <a:rect b="b" l="l" r="r" t="t"/>
                <a:pathLst>
                  <a:path extrusionOk="0" h="5335" w="3532">
                    <a:moveTo>
                      <a:pt x="107" y="1"/>
                    </a:moveTo>
                    <a:lnTo>
                      <a:pt x="3425" y="1"/>
                    </a:lnTo>
                    <a:cubicBezTo>
                      <a:pt x="3478" y="1"/>
                      <a:pt x="3532" y="43"/>
                      <a:pt x="3532" y="107"/>
                    </a:cubicBezTo>
                    <a:lnTo>
                      <a:pt x="3532" y="5228"/>
                    </a:lnTo>
                    <a:cubicBezTo>
                      <a:pt x="3532" y="5292"/>
                      <a:pt x="3478" y="5334"/>
                      <a:pt x="3425" y="5334"/>
                    </a:cubicBezTo>
                    <a:lnTo>
                      <a:pt x="107" y="5334"/>
                    </a:lnTo>
                    <a:cubicBezTo>
                      <a:pt x="54" y="5334"/>
                      <a:pt x="1" y="5292"/>
                      <a:pt x="1" y="5228"/>
                    </a:cubicBezTo>
                    <a:lnTo>
                      <a:pt x="1" y="107"/>
                    </a:lnTo>
                    <a:cubicBezTo>
                      <a:pt x="1" y="43"/>
                      <a:pt x="54" y="1"/>
                      <a:pt x="107" y="1"/>
                    </a:cubicBezTo>
                    <a:close/>
                    <a:moveTo>
                      <a:pt x="214" y="4929"/>
                    </a:moveTo>
                    <a:lnTo>
                      <a:pt x="214" y="406"/>
                    </a:lnTo>
                    <a:lnTo>
                      <a:pt x="1676" y="2667"/>
                    </a:lnTo>
                    <a:close/>
                    <a:moveTo>
                      <a:pt x="1761" y="2795"/>
                    </a:moveTo>
                    <a:lnTo>
                      <a:pt x="268" y="5121"/>
                    </a:lnTo>
                    <a:lnTo>
                      <a:pt x="3265" y="5121"/>
                    </a:lnTo>
                    <a:close/>
                    <a:moveTo>
                      <a:pt x="1846" y="2667"/>
                    </a:moveTo>
                    <a:lnTo>
                      <a:pt x="3308" y="406"/>
                    </a:lnTo>
                    <a:lnTo>
                      <a:pt x="3308" y="4929"/>
                    </a:lnTo>
                    <a:close/>
                    <a:moveTo>
                      <a:pt x="3265" y="214"/>
                    </a:moveTo>
                    <a:lnTo>
                      <a:pt x="268" y="214"/>
                    </a:lnTo>
                    <a:lnTo>
                      <a:pt x="1761" y="2539"/>
                    </a:lnTo>
                    <a:lnTo>
                      <a:pt x="3265" y="214"/>
                    </a:lnTo>
                    <a:lnTo>
                      <a:pt x="3265" y="214"/>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1"/>
              <p:cNvSpPr/>
              <p:nvPr/>
            </p:nvSpPr>
            <p:spPr>
              <a:xfrm>
                <a:off x="6839550" y="2892825"/>
                <a:ext cx="117900" cy="61100"/>
              </a:xfrm>
              <a:custGeom>
                <a:rect b="b" l="l" r="r" t="t"/>
                <a:pathLst>
                  <a:path extrusionOk="0" h="2444" w="4716">
                    <a:moveTo>
                      <a:pt x="224" y="0"/>
                    </a:moveTo>
                    <a:lnTo>
                      <a:pt x="4491" y="0"/>
                    </a:lnTo>
                    <a:cubicBezTo>
                      <a:pt x="4619" y="0"/>
                      <a:pt x="4715" y="107"/>
                      <a:pt x="4715" y="224"/>
                    </a:cubicBezTo>
                    <a:lnTo>
                      <a:pt x="4715" y="2219"/>
                    </a:lnTo>
                    <a:cubicBezTo>
                      <a:pt x="4715" y="2347"/>
                      <a:pt x="4619" y="2443"/>
                      <a:pt x="4491" y="2443"/>
                    </a:cubicBezTo>
                    <a:lnTo>
                      <a:pt x="224" y="2443"/>
                    </a:lnTo>
                    <a:cubicBezTo>
                      <a:pt x="96" y="2443"/>
                      <a:pt x="0" y="2347"/>
                      <a:pt x="0" y="2219"/>
                    </a:cubicBezTo>
                    <a:lnTo>
                      <a:pt x="0" y="224"/>
                    </a:lnTo>
                    <a:cubicBezTo>
                      <a:pt x="0" y="107"/>
                      <a:pt x="96" y="0"/>
                      <a:pt x="224"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1"/>
              <p:cNvSpPr/>
              <p:nvPr/>
            </p:nvSpPr>
            <p:spPr>
              <a:xfrm>
                <a:off x="6844600" y="2897900"/>
                <a:ext cx="107775" cy="50950"/>
              </a:xfrm>
              <a:custGeom>
                <a:rect b="b" l="l" r="r" t="t"/>
                <a:pathLst>
                  <a:path extrusionOk="0" h="2038" w="4311">
                    <a:moveTo>
                      <a:pt x="22" y="0"/>
                    </a:moveTo>
                    <a:lnTo>
                      <a:pt x="4289" y="0"/>
                    </a:lnTo>
                    <a:cubicBezTo>
                      <a:pt x="4300" y="0"/>
                      <a:pt x="4310" y="11"/>
                      <a:pt x="4310" y="21"/>
                    </a:cubicBezTo>
                    <a:lnTo>
                      <a:pt x="4310" y="2016"/>
                    </a:lnTo>
                    <a:cubicBezTo>
                      <a:pt x="4310" y="2027"/>
                      <a:pt x="4300" y="2038"/>
                      <a:pt x="4289" y="2038"/>
                    </a:cubicBezTo>
                    <a:lnTo>
                      <a:pt x="22" y="2038"/>
                    </a:lnTo>
                    <a:cubicBezTo>
                      <a:pt x="11" y="2038"/>
                      <a:pt x="1" y="2027"/>
                      <a:pt x="1" y="2016"/>
                    </a:cubicBezTo>
                    <a:lnTo>
                      <a:pt x="1" y="21"/>
                    </a:lnTo>
                    <a:cubicBezTo>
                      <a:pt x="1" y="11"/>
                      <a:pt x="11"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1"/>
              <p:cNvSpPr/>
              <p:nvPr/>
            </p:nvSpPr>
            <p:spPr>
              <a:xfrm>
                <a:off x="6483525" y="2892825"/>
                <a:ext cx="117900" cy="61100"/>
              </a:xfrm>
              <a:custGeom>
                <a:rect b="b" l="l" r="r" t="t"/>
                <a:pathLst>
                  <a:path extrusionOk="0" h="2444" w="4716">
                    <a:moveTo>
                      <a:pt x="224" y="0"/>
                    </a:moveTo>
                    <a:lnTo>
                      <a:pt x="4491" y="0"/>
                    </a:lnTo>
                    <a:cubicBezTo>
                      <a:pt x="4619" y="0"/>
                      <a:pt x="4715" y="107"/>
                      <a:pt x="4715" y="224"/>
                    </a:cubicBezTo>
                    <a:lnTo>
                      <a:pt x="4715" y="2219"/>
                    </a:lnTo>
                    <a:cubicBezTo>
                      <a:pt x="4715" y="2347"/>
                      <a:pt x="4619" y="2443"/>
                      <a:pt x="4491" y="2443"/>
                    </a:cubicBezTo>
                    <a:lnTo>
                      <a:pt x="224" y="2443"/>
                    </a:lnTo>
                    <a:cubicBezTo>
                      <a:pt x="96" y="2443"/>
                      <a:pt x="0" y="2347"/>
                      <a:pt x="0" y="2219"/>
                    </a:cubicBezTo>
                    <a:lnTo>
                      <a:pt x="0" y="224"/>
                    </a:lnTo>
                    <a:cubicBezTo>
                      <a:pt x="0" y="107"/>
                      <a:pt x="96" y="0"/>
                      <a:pt x="224" y="0"/>
                    </a:cubicBez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1"/>
              <p:cNvSpPr/>
              <p:nvPr/>
            </p:nvSpPr>
            <p:spPr>
              <a:xfrm>
                <a:off x="6488575" y="2897900"/>
                <a:ext cx="107775" cy="50950"/>
              </a:xfrm>
              <a:custGeom>
                <a:rect b="b" l="l" r="r" t="t"/>
                <a:pathLst>
                  <a:path extrusionOk="0" h="2038" w="4311">
                    <a:moveTo>
                      <a:pt x="22" y="0"/>
                    </a:moveTo>
                    <a:lnTo>
                      <a:pt x="4289" y="0"/>
                    </a:lnTo>
                    <a:cubicBezTo>
                      <a:pt x="4300" y="0"/>
                      <a:pt x="4310" y="11"/>
                      <a:pt x="4310" y="21"/>
                    </a:cubicBezTo>
                    <a:lnTo>
                      <a:pt x="4310" y="2016"/>
                    </a:lnTo>
                    <a:cubicBezTo>
                      <a:pt x="4310" y="2027"/>
                      <a:pt x="4300" y="2038"/>
                      <a:pt x="4289" y="2038"/>
                    </a:cubicBezTo>
                    <a:lnTo>
                      <a:pt x="22" y="2038"/>
                    </a:lnTo>
                    <a:cubicBezTo>
                      <a:pt x="11" y="2038"/>
                      <a:pt x="1" y="2027"/>
                      <a:pt x="1" y="2016"/>
                    </a:cubicBezTo>
                    <a:lnTo>
                      <a:pt x="1" y="21"/>
                    </a:lnTo>
                    <a:cubicBezTo>
                      <a:pt x="1" y="11"/>
                      <a:pt x="11" y="0"/>
                      <a:pt x="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1"/>
              <p:cNvSpPr/>
              <p:nvPr/>
            </p:nvSpPr>
            <p:spPr>
              <a:xfrm>
                <a:off x="7107025" y="2796825"/>
                <a:ext cx="44575" cy="70675"/>
              </a:xfrm>
              <a:custGeom>
                <a:rect b="b" l="l" r="r" t="t"/>
                <a:pathLst>
                  <a:path extrusionOk="0" h="2827" w="1783">
                    <a:moveTo>
                      <a:pt x="161" y="0"/>
                    </a:moveTo>
                    <a:lnTo>
                      <a:pt x="1611" y="0"/>
                    </a:lnTo>
                    <a:cubicBezTo>
                      <a:pt x="1707" y="0"/>
                      <a:pt x="1782" y="75"/>
                      <a:pt x="1782" y="171"/>
                    </a:cubicBezTo>
                    <a:lnTo>
                      <a:pt x="1782" y="2667"/>
                    </a:lnTo>
                    <a:cubicBezTo>
                      <a:pt x="1782" y="2752"/>
                      <a:pt x="1707" y="2827"/>
                      <a:pt x="1611" y="2827"/>
                    </a:cubicBezTo>
                    <a:lnTo>
                      <a:pt x="161" y="2827"/>
                    </a:lnTo>
                    <a:cubicBezTo>
                      <a:pt x="75" y="2827"/>
                      <a:pt x="1" y="2752"/>
                      <a:pt x="1" y="2667"/>
                    </a:cubicBezTo>
                    <a:lnTo>
                      <a:pt x="1" y="171"/>
                    </a:lnTo>
                    <a:cubicBezTo>
                      <a:pt x="1" y="75"/>
                      <a:pt x="75"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1"/>
              <p:cNvSpPr/>
              <p:nvPr/>
            </p:nvSpPr>
            <p:spPr>
              <a:xfrm>
                <a:off x="7112100" y="2801875"/>
                <a:ext cx="34425" cy="60575"/>
              </a:xfrm>
              <a:custGeom>
                <a:rect b="b" l="l" r="r" t="t"/>
                <a:pathLst>
                  <a:path extrusionOk="0" h="2423" w="1377">
                    <a:moveTo>
                      <a:pt x="0" y="2422"/>
                    </a:moveTo>
                    <a:lnTo>
                      <a:pt x="1376" y="2422"/>
                    </a:lnTo>
                    <a:lnTo>
                      <a:pt x="1376" y="1"/>
                    </a:lnTo>
                    <a:lnTo>
                      <a:pt x="0" y="1"/>
                    </a:lnTo>
                    <a:lnTo>
                      <a:pt x="0" y="242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1"/>
              <p:cNvSpPr/>
              <p:nvPr/>
            </p:nvSpPr>
            <p:spPr>
              <a:xfrm>
                <a:off x="6405900" y="2993100"/>
                <a:ext cx="642750" cy="90950"/>
              </a:xfrm>
              <a:custGeom>
                <a:rect b="b" l="l" r="r" t="t"/>
                <a:pathLst>
                  <a:path extrusionOk="0" h="3638" w="25710">
                    <a:moveTo>
                      <a:pt x="2401" y="182"/>
                    </a:moveTo>
                    <a:lnTo>
                      <a:pt x="2401" y="864"/>
                    </a:lnTo>
                    <a:lnTo>
                      <a:pt x="6145" y="864"/>
                    </a:lnTo>
                    <a:lnTo>
                      <a:pt x="6145" y="182"/>
                    </a:lnTo>
                    <a:close/>
                    <a:moveTo>
                      <a:pt x="6145" y="1046"/>
                    </a:moveTo>
                    <a:lnTo>
                      <a:pt x="2401" y="1046"/>
                    </a:lnTo>
                    <a:lnTo>
                      <a:pt x="2401" y="1728"/>
                    </a:lnTo>
                    <a:lnTo>
                      <a:pt x="6145" y="1728"/>
                    </a:lnTo>
                    <a:close/>
                    <a:moveTo>
                      <a:pt x="6145" y="1910"/>
                    </a:moveTo>
                    <a:lnTo>
                      <a:pt x="2401" y="1910"/>
                    </a:lnTo>
                    <a:lnTo>
                      <a:pt x="2401" y="2593"/>
                    </a:lnTo>
                    <a:lnTo>
                      <a:pt x="6145" y="2593"/>
                    </a:lnTo>
                    <a:close/>
                    <a:moveTo>
                      <a:pt x="6145" y="2774"/>
                    </a:moveTo>
                    <a:lnTo>
                      <a:pt x="2401" y="2774"/>
                    </a:lnTo>
                    <a:lnTo>
                      <a:pt x="2401" y="3457"/>
                    </a:lnTo>
                    <a:lnTo>
                      <a:pt x="6145" y="3457"/>
                    </a:lnTo>
                    <a:close/>
                    <a:moveTo>
                      <a:pt x="6284" y="182"/>
                    </a:moveTo>
                    <a:lnTo>
                      <a:pt x="6284" y="864"/>
                    </a:lnTo>
                    <a:lnTo>
                      <a:pt x="10028" y="864"/>
                    </a:lnTo>
                    <a:lnTo>
                      <a:pt x="10028" y="182"/>
                    </a:lnTo>
                    <a:close/>
                    <a:moveTo>
                      <a:pt x="10028" y="1046"/>
                    </a:moveTo>
                    <a:lnTo>
                      <a:pt x="6284" y="1046"/>
                    </a:lnTo>
                    <a:lnTo>
                      <a:pt x="6284" y="1728"/>
                    </a:lnTo>
                    <a:lnTo>
                      <a:pt x="10028" y="1728"/>
                    </a:lnTo>
                    <a:close/>
                    <a:moveTo>
                      <a:pt x="10028" y="1910"/>
                    </a:moveTo>
                    <a:lnTo>
                      <a:pt x="6284" y="1910"/>
                    </a:lnTo>
                    <a:lnTo>
                      <a:pt x="6284" y="2593"/>
                    </a:lnTo>
                    <a:lnTo>
                      <a:pt x="10028" y="2593"/>
                    </a:lnTo>
                    <a:close/>
                    <a:moveTo>
                      <a:pt x="10028" y="2774"/>
                    </a:moveTo>
                    <a:lnTo>
                      <a:pt x="6284" y="2774"/>
                    </a:lnTo>
                    <a:lnTo>
                      <a:pt x="6284" y="3457"/>
                    </a:lnTo>
                    <a:lnTo>
                      <a:pt x="10028" y="3457"/>
                    </a:lnTo>
                    <a:close/>
                    <a:moveTo>
                      <a:pt x="10167" y="182"/>
                    </a:moveTo>
                    <a:lnTo>
                      <a:pt x="10167" y="864"/>
                    </a:lnTo>
                    <a:lnTo>
                      <a:pt x="13911" y="864"/>
                    </a:lnTo>
                    <a:lnTo>
                      <a:pt x="13911" y="182"/>
                    </a:lnTo>
                    <a:close/>
                    <a:moveTo>
                      <a:pt x="13911" y="1046"/>
                    </a:moveTo>
                    <a:lnTo>
                      <a:pt x="10167" y="1046"/>
                    </a:lnTo>
                    <a:lnTo>
                      <a:pt x="10167" y="1728"/>
                    </a:lnTo>
                    <a:lnTo>
                      <a:pt x="13911" y="1728"/>
                    </a:lnTo>
                    <a:close/>
                    <a:moveTo>
                      <a:pt x="13911" y="1910"/>
                    </a:moveTo>
                    <a:lnTo>
                      <a:pt x="10167" y="1910"/>
                    </a:lnTo>
                    <a:lnTo>
                      <a:pt x="10167" y="2593"/>
                    </a:lnTo>
                    <a:lnTo>
                      <a:pt x="13911" y="2593"/>
                    </a:lnTo>
                    <a:close/>
                    <a:moveTo>
                      <a:pt x="13911" y="2774"/>
                    </a:moveTo>
                    <a:lnTo>
                      <a:pt x="10167" y="2774"/>
                    </a:lnTo>
                    <a:lnTo>
                      <a:pt x="10167" y="3457"/>
                    </a:lnTo>
                    <a:lnTo>
                      <a:pt x="13911" y="3457"/>
                    </a:lnTo>
                    <a:close/>
                    <a:moveTo>
                      <a:pt x="14061" y="182"/>
                    </a:moveTo>
                    <a:lnTo>
                      <a:pt x="14061" y="864"/>
                    </a:lnTo>
                    <a:lnTo>
                      <a:pt x="17794" y="864"/>
                    </a:lnTo>
                    <a:lnTo>
                      <a:pt x="17794" y="182"/>
                    </a:lnTo>
                    <a:close/>
                    <a:moveTo>
                      <a:pt x="17794" y="1046"/>
                    </a:moveTo>
                    <a:lnTo>
                      <a:pt x="14061" y="1046"/>
                    </a:lnTo>
                    <a:lnTo>
                      <a:pt x="14061" y="1728"/>
                    </a:lnTo>
                    <a:lnTo>
                      <a:pt x="17794" y="1728"/>
                    </a:lnTo>
                    <a:close/>
                    <a:moveTo>
                      <a:pt x="17794" y="1910"/>
                    </a:moveTo>
                    <a:lnTo>
                      <a:pt x="14061" y="1910"/>
                    </a:lnTo>
                    <a:lnTo>
                      <a:pt x="14061" y="2593"/>
                    </a:lnTo>
                    <a:lnTo>
                      <a:pt x="17794" y="2593"/>
                    </a:lnTo>
                    <a:close/>
                    <a:moveTo>
                      <a:pt x="17794" y="2774"/>
                    </a:moveTo>
                    <a:lnTo>
                      <a:pt x="14061" y="2774"/>
                    </a:lnTo>
                    <a:lnTo>
                      <a:pt x="14061" y="3457"/>
                    </a:lnTo>
                    <a:lnTo>
                      <a:pt x="17794" y="3457"/>
                    </a:lnTo>
                    <a:close/>
                    <a:moveTo>
                      <a:pt x="17944" y="182"/>
                    </a:moveTo>
                    <a:lnTo>
                      <a:pt x="17944" y="864"/>
                    </a:lnTo>
                    <a:lnTo>
                      <a:pt x="21677" y="864"/>
                    </a:lnTo>
                    <a:lnTo>
                      <a:pt x="21677" y="182"/>
                    </a:lnTo>
                    <a:close/>
                    <a:moveTo>
                      <a:pt x="21677" y="1046"/>
                    </a:moveTo>
                    <a:lnTo>
                      <a:pt x="17944" y="1046"/>
                    </a:lnTo>
                    <a:lnTo>
                      <a:pt x="17944" y="1728"/>
                    </a:lnTo>
                    <a:lnTo>
                      <a:pt x="21677" y="1728"/>
                    </a:lnTo>
                    <a:close/>
                    <a:moveTo>
                      <a:pt x="21677" y="1910"/>
                    </a:moveTo>
                    <a:lnTo>
                      <a:pt x="17944" y="1910"/>
                    </a:lnTo>
                    <a:lnTo>
                      <a:pt x="17944" y="2593"/>
                    </a:lnTo>
                    <a:lnTo>
                      <a:pt x="21677" y="2593"/>
                    </a:lnTo>
                    <a:close/>
                    <a:moveTo>
                      <a:pt x="21677" y="2774"/>
                    </a:moveTo>
                    <a:lnTo>
                      <a:pt x="17944" y="2774"/>
                    </a:lnTo>
                    <a:lnTo>
                      <a:pt x="17944" y="3457"/>
                    </a:lnTo>
                    <a:lnTo>
                      <a:pt x="21677" y="3457"/>
                    </a:lnTo>
                    <a:close/>
                    <a:moveTo>
                      <a:pt x="21826" y="182"/>
                    </a:moveTo>
                    <a:lnTo>
                      <a:pt x="21826" y="864"/>
                    </a:lnTo>
                    <a:lnTo>
                      <a:pt x="25560" y="864"/>
                    </a:lnTo>
                    <a:lnTo>
                      <a:pt x="25560" y="182"/>
                    </a:lnTo>
                    <a:close/>
                    <a:moveTo>
                      <a:pt x="25560" y="1046"/>
                    </a:moveTo>
                    <a:lnTo>
                      <a:pt x="21826" y="1046"/>
                    </a:lnTo>
                    <a:lnTo>
                      <a:pt x="21826" y="1728"/>
                    </a:lnTo>
                    <a:lnTo>
                      <a:pt x="25560" y="1728"/>
                    </a:lnTo>
                    <a:close/>
                    <a:moveTo>
                      <a:pt x="25560" y="1910"/>
                    </a:moveTo>
                    <a:lnTo>
                      <a:pt x="21826" y="1910"/>
                    </a:lnTo>
                    <a:lnTo>
                      <a:pt x="21826" y="2593"/>
                    </a:lnTo>
                    <a:lnTo>
                      <a:pt x="25560" y="2593"/>
                    </a:lnTo>
                    <a:close/>
                    <a:moveTo>
                      <a:pt x="25560" y="2774"/>
                    </a:moveTo>
                    <a:lnTo>
                      <a:pt x="21826" y="2774"/>
                    </a:lnTo>
                    <a:lnTo>
                      <a:pt x="21826" y="3457"/>
                    </a:lnTo>
                    <a:lnTo>
                      <a:pt x="25560" y="3457"/>
                    </a:lnTo>
                    <a:close/>
                    <a:moveTo>
                      <a:pt x="1" y="0"/>
                    </a:moveTo>
                    <a:lnTo>
                      <a:pt x="25635" y="0"/>
                    </a:lnTo>
                    <a:cubicBezTo>
                      <a:pt x="25677" y="0"/>
                      <a:pt x="25709" y="43"/>
                      <a:pt x="25709" y="86"/>
                    </a:cubicBezTo>
                    <a:lnTo>
                      <a:pt x="25709" y="950"/>
                    </a:lnTo>
                    <a:lnTo>
                      <a:pt x="25709" y="1814"/>
                    </a:lnTo>
                    <a:lnTo>
                      <a:pt x="25709" y="2678"/>
                    </a:lnTo>
                    <a:lnTo>
                      <a:pt x="25709" y="3542"/>
                    </a:lnTo>
                    <a:cubicBezTo>
                      <a:pt x="25709" y="3595"/>
                      <a:pt x="25677" y="3638"/>
                      <a:pt x="25635" y="3638"/>
                    </a:cubicBezTo>
                    <a:lnTo>
                      <a:pt x="21752" y="3638"/>
                    </a:lnTo>
                    <a:lnTo>
                      <a:pt x="17869" y="3638"/>
                    </a:lnTo>
                    <a:lnTo>
                      <a:pt x="13986" y="3638"/>
                    </a:lnTo>
                    <a:lnTo>
                      <a:pt x="10103" y="3638"/>
                    </a:lnTo>
                    <a:lnTo>
                      <a:pt x="6209" y="3638"/>
                    </a:lnTo>
                    <a:lnTo>
                      <a:pt x="2326" y="3638"/>
                    </a:lnTo>
                    <a:lnTo>
                      <a:pt x="1" y="3638"/>
                    </a:lnTo>
                    <a:lnTo>
                      <a:pt x="1" y="3457"/>
                    </a:lnTo>
                    <a:lnTo>
                      <a:pt x="2252" y="3457"/>
                    </a:lnTo>
                    <a:lnTo>
                      <a:pt x="2252" y="2774"/>
                    </a:lnTo>
                    <a:lnTo>
                      <a:pt x="1" y="2774"/>
                    </a:lnTo>
                    <a:lnTo>
                      <a:pt x="1" y="2593"/>
                    </a:lnTo>
                    <a:lnTo>
                      <a:pt x="2252" y="2593"/>
                    </a:lnTo>
                    <a:lnTo>
                      <a:pt x="2252" y="1910"/>
                    </a:lnTo>
                    <a:lnTo>
                      <a:pt x="1" y="1910"/>
                    </a:lnTo>
                    <a:lnTo>
                      <a:pt x="1" y="1728"/>
                    </a:lnTo>
                    <a:lnTo>
                      <a:pt x="2252" y="1728"/>
                    </a:lnTo>
                    <a:lnTo>
                      <a:pt x="2252" y="1046"/>
                    </a:lnTo>
                    <a:lnTo>
                      <a:pt x="1" y="1046"/>
                    </a:lnTo>
                    <a:lnTo>
                      <a:pt x="1" y="864"/>
                    </a:lnTo>
                    <a:lnTo>
                      <a:pt x="2252" y="864"/>
                    </a:lnTo>
                    <a:lnTo>
                      <a:pt x="2252" y="182"/>
                    </a:lnTo>
                    <a:lnTo>
                      <a:pt x="1" y="182"/>
                    </a:lnTo>
                    <a:lnTo>
                      <a:pt x="1" y="0"/>
                    </a:lnTo>
                    <a:lnTo>
                      <a:pt x="1" y="0"/>
                    </a:ln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1"/>
              <p:cNvSpPr/>
              <p:nvPr/>
            </p:nvSpPr>
            <p:spPr>
              <a:xfrm>
                <a:off x="6494175" y="2903225"/>
                <a:ext cx="58700" cy="13625"/>
              </a:xfrm>
              <a:custGeom>
                <a:rect b="b" l="l" r="r" t="t"/>
                <a:pathLst>
                  <a:path extrusionOk="0" h="545" w="2348">
                    <a:moveTo>
                      <a:pt x="97" y="0"/>
                    </a:moveTo>
                    <a:lnTo>
                      <a:pt x="2252" y="0"/>
                    </a:lnTo>
                    <a:cubicBezTo>
                      <a:pt x="2305" y="0"/>
                      <a:pt x="2348" y="43"/>
                      <a:pt x="2348" y="96"/>
                    </a:cubicBezTo>
                    <a:lnTo>
                      <a:pt x="2348" y="448"/>
                    </a:lnTo>
                    <a:cubicBezTo>
                      <a:pt x="2348" y="502"/>
                      <a:pt x="2305" y="544"/>
                      <a:pt x="2252" y="544"/>
                    </a:cubicBezTo>
                    <a:lnTo>
                      <a:pt x="97" y="544"/>
                    </a:lnTo>
                    <a:cubicBezTo>
                      <a:pt x="43" y="544"/>
                      <a:pt x="1" y="502"/>
                      <a:pt x="1" y="448"/>
                    </a:cubicBezTo>
                    <a:lnTo>
                      <a:pt x="1" y="96"/>
                    </a:lnTo>
                    <a:cubicBezTo>
                      <a:pt x="1" y="43"/>
                      <a:pt x="43" y="0"/>
                      <a:pt x="97"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1"/>
              <p:cNvSpPr/>
              <p:nvPr/>
            </p:nvSpPr>
            <p:spPr>
              <a:xfrm>
                <a:off x="6849950" y="2903225"/>
                <a:ext cx="58425" cy="13625"/>
              </a:xfrm>
              <a:custGeom>
                <a:rect b="b" l="l" r="r" t="t"/>
                <a:pathLst>
                  <a:path extrusionOk="0" h="545" w="2337">
                    <a:moveTo>
                      <a:pt x="96" y="0"/>
                    </a:moveTo>
                    <a:lnTo>
                      <a:pt x="2240" y="0"/>
                    </a:lnTo>
                    <a:cubicBezTo>
                      <a:pt x="2294" y="0"/>
                      <a:pt x="2336" y="43"/>
                      <a:pt x="2336" y="96"/>
                    </a:cubicBezTo>
                    <a:lnTo>
                      <a:pt x="2336" y="448"/>
                    </a:lnTo>
                    <a:cubicBezTo>
                      <a:pt x="2336" y="502"/>
                      <a:pt x="2294" y="544"/>
                      <a:pt x="2240" y="544"/>
                    </a:cubicBezTo>
                    <a:lnTo>
                      <a:pt x="96" y="544"/>
                    </a:lnTo>
                    <a:cubicBezTo>
                      <a:pt x="43" y="544"/>
                      <a:pt x="0" y="502"/>
                      <a:pt x="0" y="448"/>
                    </a:cubicBezTo>
                    <a:lnTo>
                      <a:pt x="0" y="96"/>
                    </a:lnTo>
                    <a:cubicBezTo>
                      <a:pt x="0" y="43"/>
                      <a:pt x="43" y="0"/>
                      <a:pt x="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1"/>
              <p:cNvSpPr/>
              <p:nvPr/>
            </p:nvSpPr>
            <p:spPr>
              <a:xfrm>
                <a:off x="7116900" y="2806425"/>
                <a:ext cx="19500" cy="13625"/>
              </a:xfrm>
              <a:custGeom>
                <a:rect b="b" l="l" r="r" t="t"/>
                <a:pathLst>
                  <a:path extrusionOk="0" h="545" w="780">
                    <a:moveTo>
                      <a:pt x="96" y="0"/>
                    </a:moveTo>
                    <a:lnTo>
                      <a:pt x="683" y="0"/>
                    </a:lnTo>
                    <a:cubicBezTo>
                      <a:pt x="736" y="0"/>
                      <a:pt x="779" y="43"/>
                      <a:pt x="779" y="96"/>
                    </a:cubicBezTo>
                    <a:lnTo>
                      <a:pt x="779" y="448"/>
                    </a:lnTo>
                    <a:cubicBezTo>
                      <a:pt x="779" y="502"/>
                      <a:pt x="736" y="544"/>
                      <a:pt x="683" y="544"/>
                    </a:cubicBezTo>
                    <a:lnTo>
                      <a:pt x="96" y="544"/>
                    </a:lnTo>
                    <a:cubicBezTo>
                      <a:pt x="43" y="544"/>
                      <a:pt x="0" y="502"/>
                      <a:pt x="0" y="448"/>
                    </a:cubicBezTo>
                    <a:lnTo>
                      <a:pt x="0" y="96"/>
                    </a:lnTo>
                    <a:cubicBezTo>
                      <a:pt x="0" y="43"/>
                      <a:pt x="43" y="0"/>
                      <a:pt x="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45" name="Google Shape;2545;p41"/>
          <p:cNvSpPr/>
          <p:nvPr/>
        </p:nvSpPr>
        <p:spPr>
          <a:xfrm flipH="1">
            <a:off x="4501250" y="474750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46" name="Google Shape;2546;p41"/>
          <p:cNvGrpSpPr/>
          <p:nvPr/>
        </p:nvGrpSpPr>
        <p:grpSpPr>
          <a:xfrm>
            <a:off x="8134605" y="395017"/>
            <a:ext cx="890852" cy="144475"/>
            <a:chOff x="490250" y="465854"/>
            <a:chExt cx="1164056" cy="188782"/>
          </a:xfrm>
        </p:grpSpPr>
        <p:sp>
          <p:nvSpPr>
            <p:cNvPr id="2547" name="Google Shape;2547;p4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41"/>
          <p:cNvGrpSpPr/>
          <p:nvPr/>
        </p:nvGrpSpPr>
        <p:grpSpPr>
          <a:xfrm>
            <a:off x="57404" y="2022136"/>
            <a:ext cx="751514" cy="121859"/>
            <a:chOff x="490250" y="465854"/>
            <a:chExt cx="1164056" cy="188782"/>
          </a:xfrm>
        </p:grpSpPr>
        <p:sp>
          <p:nvSpPr>
            <p:cNvPr id="2550" name="Google Shape;2550;p4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 name="Google Shape;2552;p41"/>
          <p:cNvGrpSpPr/>
          <p:nvPr/>
        </p:nvGrpSpPr>
        <p:grpSpPr>
          <a:xfrm>
            <a:off x="3399876" y="4310827"/>
            <a:ext cx="358878" cy="58202"/>
            <a:chOff x="490250" y="465854"/>
            <a:chExt cx="1164056" cy="188782"/>
          </a:xfrm>
        </p:grpSpPr>
        <p:sp>
          <p:nvSpPr>
            <p:cNvPr id="2553" name="Google Shape;2553;p4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8" name="Shape 2558"/>
        <p:cNvGrpSpPr/>
        <p:nvPr/>
      </p:nvGrpSpPr>
      <p:grpSpPr>
        <a:xfrm>
          <a:off x="0" y="0"/>
          <a:ext cx="0" cy="0"/>
          <a:chOff x="0" y="0"/>
          <a:chExt cx="0" cy="0"/>
        </a:xfrm>
      </p:grpSpPr>
      <p:sp>
        <p:nvSpPr>
          <p:cNvPr id="2559" name="Google Shape;2559;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ips for living in the country</a:t>
            </a:r>
            <a:endParaRPr/>
          </a:p>
        </p:txBody>
      </p:sp>
      <p:graphicFrame>
        <p:nvGraphicFramePr>
          <p:cNvPr id="2560" name="Google Shape;2560;p42"/>
          <p:cNvGraphicFramePr/>
          <p:nvPr/>
        </p:nvGraphicFramePr>
        <p:xfrm>
          <a:off x="719988" y="1762734"/>
          <a:ext cx="3000000" cy="3000000"/>
        </p:xfrm>
        <a:graphic>
          <a:graphicData uri="http://schemas.openxmlformats.org/drawingml/2006/table">
            <a:tbl>
              <a:tblPr>
                <a:noFill/>
                <a:tableStyleId>{2A92718F-CE0C-4D5E-BB34-44605E528AA7}</a:tableStyleId>
              </a:tblPr>
              <a:tblGrid>
                <a:gridCol w="1270525"/>
                <a:gridCol w="2907300"/>
                <a:gridCol w="2294900"/>
                <a:gridCol w="1231300"/>
              </a:tblGrid>
              <a:tr h="494425">
                <a:tc>
                  <a:txBody>
                    <a:bodyPr/>
                    <a:lstStyle/>
                    <a:p>
                      <a:pPr indent="0" lvl="0" marL="0" rtl="0" algn="ctr">
                        <a:lnSpc>
                          <a:spcPct val="100000"/>
                        </a:lnSpc>
                        <a:spcBef>
                          <a:spcPts val="0"/>
                        </a:spcBef>
                        <a:spcAft>
                          <a:spcPts val="0"/>
                        </a:spcAft>
                        <a:buNone/>
                      </a:pPr>
                      <a:r>
                        <a:rPr lang="en" sz="1700">
                          <a:solidFill>
                            <a:schemeClr val="dk1"/>
                          </a:solidFill>
                          <a:latin typeface="Bitter SemiBold"/>
                          <a:ea typeface="Bitter SemiBold"/>
                          <a:cs typeface="Bitter SemiBold"/>
                          <a:sym typeface="Bitter SemiBold"/>
                        </a:rPr>
                        <a:t>Name</a:t>
                      </a:r>
                      <a:endParaRPr sz="1700">
                        <a:solidFill>
                          <a:schemeClr val="dk1"/>
                        </a:solidFill>
                        <a:latin typeface="Bitter SemiBold"/>
                        <a:ea typeface="Bitter SemiBold"/>
                        <a:cs typeface="Bitter SemiBold"/>
                        <a:sym typeface="Bitter SemiBold"/>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sz="1700">
                          <a:solidFill>
                            <a:schemeClr val="dk1"/>
                          </a:solidFill>
                          <a:latin typeface="Bitter SemiBold"/>
                          <a:ea typeface="Bitter SemiBold"/>
                          <a:cs typeface="Bitter SemiBold"/>
                          <a:sym typeface="Bitter SemiBold"/>
                        </a:rPr>
                        <a:t>Description</a:t>
                      </a:r>
                      <a:endParaRPr sz="1700">
                        <a:solidFill>
                          <a:schemeClr val="dk1"/>
                        </a:solidFill>
                        <a:latin typeface="Bitter SemiBold"/>
                        <a:ea typeface="Bitter SemiBold"/>
                        <a:cs typeface="Bitter SemiBold"/>
                        <a:sym typeface="Bitter SemiBold"/>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spcBef>
                          <a:spcPts val="0"/>
                        </a:spcBef>
                        <a:spcAft>
                          <a:spcPts val="0"/>
                        </a:spcAft>
                        <a:buNone/>
                      </a:pPr>
                      <a:r>
                        <a:rPr lang="en" sz="1700">
                          <a:solidFill>
                            <a:schemeClr val="dk1"/>
                          </a:solidFill>
                          <a:latin typeface="Bitter SemiBold"/>
                          <a:ea typeface="Bitter SemiBold"/>
                          <a:cs typeface="Bitter SemiBold"/>
                          <a:sym typeface="Bitter SemiBold"/>
                        </a:rPr>
                        <a:t>Recommendations</a:t>
                      </a:r>
                      <a:endParaRPr sz="1700">
                        <a:solidFill>
                          <a:schemeClr val="dk1"/>
                        </a:solidFill>
                        <a:latin typeface="Bitter SemiBold"/>
                        <a:ea typeface="Bitter SemiBold"/>
                        <a:cs typeface="Bitter SemiBold"/>
                        <a:sym typeface="Bitter SemiBold"/>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rPr lang="en" sz="1700">
                          <a:solidFill>
                            <a:schemeClr val="dk1"/>
                          </a:solidFill>
                          <a:latin typeface="Bitter SemiBold"/>
                          <a:ea typeface="Bitter SemiBold"/>
                          <a:cs typeface="Bitter SemiBold"/>
                          <a:sym typeface="Bitter SemiBold"/>
                        </a:rPr>
                        <a:t>Approval</a:t>
                      </a:r>
                      <a:endParaRPr sz="1700">
                        <a:solidFill>
                          <a:schemeClr val="dk1"/>
                        </a:solidFill>
                        <a:latin typeface="Bitter SemiBold"/>
                        <a:ea typeface="Bitter SemiBold"/>
                        <a:cs typeface="Bitter SemiBold"/>
                        <a:sym typeface="Bitter SemiBold"/>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r>
              <a:tr h="12067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Juan Felipe</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Mercury is the closest planet to the Sun and the smallest of them all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Mercury is very small </a:t>
                      </a:r>
                      <a:endParaRPr sz="1200">
                        <a:solidFill>
                          <a:schemeClr val="dk1"/>
                        </a:solidFill>
                        <a:latin typeface="Inter"/>
                        <a:ea typeface="Inter"/>
                        <a:cs typeface="Inter"/>
                        <a:sym typeface="Inter"/>
                      </a:endParaRPr>
                    </a:p>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Mercury is small</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r>
              <a:tr h="8052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Susan Bones</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Venus has a beautiful name and is the second planet from the Sun</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Venus is very hot</a:t>
                      </a:r>
                      <a:endParaRPr sz="1200">
                        <a:solidFill>
                          <a:schemeClr val="dk1"/>
                        </a:solidFill>
                        <a:latin typeface="Inter"/>
                        <a:ea typeface="Inter"/>
                        <a:cs typeface="Inter"/>
                        <a:sym typeface="Inter"/>
                      </a:endParaRPr>
                    </a:p>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Venus is a hot planet</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r>
              <a:tr h="100000">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Melissa Doe</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Despite being red, Mars is actually a cold place. It's full of iron oxide dust</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Earth has life </a:t>
                      </a:r>
                      <a:endParaRPr sz="1200">
                        <a:solidFill>
                          <a:schemeClr val="dk1"/>
                        </a:solidFill>
                        <a:latin typeface="Inter"/>
                        <a:ea typeface="Inter"/>
                        <a:cs typeface="Inter"/>
                        <a:sym typeface="Inter"/>
                      </a:endParaRPr>
                    </a:p>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We all live on Earth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r>
              <a:tr h="435375">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Andres Felipe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rPr lang="en" sz="1200">
                          <a:solidFill>
                            <a:schemeClr val="dk1"/>
                          </a:solidFill>
                          <a:latin typeface="Inter"/>
                          <a:ea typeface="Inter"/>
                          <a:cs typeface="Inter"/>
                          <a:sym typeface="Inter"/>
                        </a:rPr>
                        <a:t>Jupiter is a gas giant and the biggest planet in the Solar System</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Mars is a red planet </a:t>
                      </a:r>
                      <a:endParaRPr sz="1200">
                        <a:solidFill>
                          <a:schemeClr val="dk1"/>
                        </a:solidFill>
                        <a:latin typeface="Inter"/>
                        <a:ea typeface="Inter"/>
                        <a:cs typeface="Inter"/>
                        <a:sym typeface="Inter"/>
                      </a:endParaRPr>
                    </a:p>
                    <a:p>
                      <a:pPr indent="-304800" lvl="0" marL="457200" rtl="0" algn="l">
                        <a:lnSpc>
                          <a:spcPct val="100000"/>
                        </a:lnSpc>
                        <a:spcBef>
                          <a:spcPts val="0"/>
                        </a:spcBef>
                        <a:spcAft>
                          <a:spcPts val="0"/>
                        </a:spcAft>
                        <a:buClr>
                          <a:schemeClr val="dk1"/>
                        </a:buClr>
                        <a:buSzPts val="1200"/>
                        <a:buFont typeface="Inter"/>
                        <a:buChar char="●"/>
                      </a:pPr>
                      <a:r>
                        <a:rPr lang="en" sz="1200">
                          <a:solidFill>
                            <a:schemeClr val="dk1"/>
                          </a:solidFill>
                          <a:latin typeface="Inter"/>
                          <a:ea typeface="Inter"/>
                          <a:cs typeface="Inter"/>
                          <a:sym typeface="Inter"/>
                        </a:rPr>
                        <a:t>Mars is very cold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c>
                  <a:txBody>
                    <a:bodyPr/>
                    <a:lstStyle/>
                    <a:p>
                      <a:pPr indent="0" lvl="0" marL="0" rtl="0" algn="ctr">
                        <a:lnSpc>
                          <a:spcPct val="100000"/>
                        </a:lnSpc>
                        <a:spcBef>
                          <a:spcPts val="0"/>
                        </a:spcBef>
                        <a:spcAft>
                          <a:spcPts val="0"/>
                        </a:spcAft>
                        <a:buNone/>
                      </a:pPr>
                      <a:r>
                        <a:t/>
                      </a:r>
                      <a:endParaRPr sz="1200">
                        <a:solidFill>
                          <a:schemeClr val="dk1"/>
                        </a:solidFill>
                        <a:latin typeface="Inter"/>
                        <a:ea typeface="Inter"/>
                        <a:cs typeface="Inter"/>
                        <a:sym typeface="Inter"/>
                      </a:endParaRPr>
                    </a:p>
                  </a:txBody>
                  <a:tcPr marT="91425" marB="91425" marR="91425" marL="91425" anchor="ctr">
                    <a:lnL cap="flat" cmpd="sng" w="9525">
                      <a:solidFill>
                        <a:srgbClr val="401E15"/>
                      </a:solidFill>
                      <a:prstDash val="solid"/>
                      <a:round/>
                      <a:headEnd len="sm" w="sm" type="none"/>
                      <a:tailEnd len="sm" w="sm" type="none"/>
                    </a:lnL>
                    <a:lnR cap="flat" cmpd="sng" w="9525">
                      <a:solidFill>
                        <a:srgbClr val="401E15"/>
                      </a:solidFill>
                      <a:prstDash val="solid"/>
                      <a:round/>
                      <a:headEnd len="sm" w="sm" type="none"/>
                      <a:tailEnd len="sm" w="sm" type="none"/>
                    </a:lnR>
                    <a:lnT cap="flat" cmpd="sng" w="9525">
                      <a:solidFill>
                        <a:srgbClr val="401E15"/>
                      </a:solidFill>
                      <a:prstDash val="solid"/>
                      <a:round/>
                      <a:headEnd len="sm" w="sm" type="none"/>
                      <a:tailEnd len="sm" w="sm" type="none"/>
                    </a:lnT>
                    <a:lnB cap="flat" cmpd="sng" w="9525">
                      <a:solidFill>
                        <a:srgbClr val="401E15"/>
                      </a:solidFill>
                      <a:prstDash val="solid"/>
                      <a:round/>
                      <a:headEnd len="sm" w="sm" type="none"/>
                      <a:tailEnd len="sm" w="sm" type="none"/>
                    </a:lnB>
                  </a:tcPr>
                </a:tc>
              </a:tr>
            </a:tbl>
          </a:graphicData>
        </a:graphic>
      </p:graphicFrame>
      <p:grpSp>
        <p:nvGrpSpPr>
          <p:cNvPr id="2561" name="Google Shape;2561;p42"/>
          <p:cNvGrpSpPr/>
          <p:nvPr/>
        </p:nvGrpSpPr>
        <p:grpSpPr>
          <a:xfrm>
            <a:off x="7608835" y="2387878"/>
            <a:ext cx="399021" cy="297569"/>
            <a:chOff x="7451385" y="237428"/>
            <a:chExt cx="399021" cy="297569"/>
          </a:xfrm>
        </p:grpSpPr>
        <p:sp>
          <p:nvSpPr>
            <p:cNvPr id="2562" name="Google Shape;2562;p42"/>
            <p:cNvSpPr/>
            <p:nvPr/>
          </p:nvSpPr>
          <p:spPr>
            <a:xfrm>
              <a:off x="7451385" y="336965"/>
              <a:ext cx="332105" cy="198032"/>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2"/>
            <p:cNvSpPr/>
            <p:nvPr/>
          </p:nvSpPr>
          <p:spPr>
            <a:xfrm>
              <a:off x="7550495" y="237428"/>
              <a:ext cx="299912" cy="19123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 name="Google Shape;2564;p42"/>
          <p:cNvGrpSpPr/>
          <p:nvPr/>
        </p:nvGrpSpPr>
        <p:grpSpPr>
          <a:xfrm>
            <a:off x="7630440" y="3996220"/>
            <a:ext cx="355838" cy="357077"/>
            <a:chOff x="9363715" y="155720"/>
            <a:chExt cx="355838" cy="357077"/>
          </a:xfrm>
        </p:grpSpPr>
        <p:sp>
          <p:nvSpPr>
            <p:cNvPr id="2565" name="Google Shape;2565;p42"/>
            <p:cNvSpPr/>
            <p:nvPr/>
          </p:nvSpPr>
          <p:spPr>
            <a:xfrm>
              <a:off x="9490786" y="157001"/>
              <a:ext cx="228767" cy="355796"/>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2"/>
            <p:cNvSpPr/>
            <p:nvPr/>
          </p:nvSpPr>
          <p:spPr>
            <a:xfrm>
              <a:off x="9363715" y="155720"/>
              <a:ext cx="218593" cy="35497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7" name="Google Shape;2567;p42"/>
          <p:cNvGrpSpPr/>
          <p:nvPr/>
        </p:nvGrpSpPr>
        <p:grpSpPr>
          <a:xfrm>
            <a:off x="7608848" y="3469665"/>
            <a:ext cx="399021" cy="297569"/>
            <a:chOff x="7451385" y="237428"/>
            <a:chExt cx="399021" cy="297569"/>
          </a:xfrm>
        </p:grpSpPr>
        <p:sp>
          <p:nvSpPr>
            <p:cNvPr id="2568" name="Google Shape;2568;p42"/>
            <p:cNvSpPr/>
            <p:nvPr/>
          </p:nvSpPr>
          <p:spPr>
            <a:xfrm>
              <a:off x="7451385" y="336965"/>
              <a:ext cx="332105" cy="198032"/>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2"/>
            <p:cNvSpPr/>
            <p:nvPr/>
          </p:nvSpPr>
          <p:spPr>
            <a:xfrm>
              <a:off x="7550495" y="237428"/>
              <a:ext cx="299912" cy="19123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0" name="Google Shape;2570;p42"/>
          <p:cNvGrpSpPr/>
          <p:nvPr/>
        </p:nvGrpSpPr>
        <p:grpSpPr>
          <a:xfrm>
            <a:off x="7630427" y="2899007"/>
            <a:ext cx="355838" cy="357077"/>
            <a:chOff x="9363715" y="155720"/>
            <a:chExt cx="355838" cy="357077"/>
          </a:xfrm>
        </p:grpSpPr>
        <p:sp>
          <p:nvSpPr>
            <p:cNvPr id="2571" name="Google Shape;2571;p42"/>
            <p:cNvSpPr/>
            <p:nvPr/>
          </p:nvSpPr>
          <p:spPr>
            <a:xfrm>
              <a:off x="9490786" y="157001"/>
              <a:ext cx="228767" cy="355796"/>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2"/>
            <p:cNvSpPr/>
            <p:nvPr/>
          </p:nvSpPr>
          <p:spPr>
            <a:xfrm>
              <a:off x="9363715" y="155720"/>
              <a:ext cx="218593" cy="354978"/>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42"/>
          <p:cNvSpPr txBox="1"/>
          <p:nvPr/>
        </p:nvSpPr>
        <p:spPr>
          <a:xfrm>
            <a:off x="1485713" y="1314575"/>
            <a:ext cx="6172500" cy="3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Inter"/>
                <a:ea typeface="Inter"/>
                <a:cs typeface="Inter"/>
                <a:sym typeface="Inter"/>
              </a:rPr>
              <a:t>Venus has a beautiful name and is the second planet from the Sun…</a:t>
            </a:r>
            <a:endParaRPr sz="1200">
              <a:solidFill>
                <a:schemeClr val="dk1"/>
              </a:solidFill>
              <a:latin typeface="Inter"/>
              <a:ea typeface="Inter"/>
              <a:cs typeface="Inter"/>
              <a:sym typeface="Inter"/>
            </a:endParaRPr>
          </a:p>
        </p:txBody>
      </p:sp>
      <p:sp>
        <p:nvSpPr>
          <p:cNvPr id="2574" name="Google Shape;2574;p42"/>
          <p:cNvSpPr/>
          <p:nvPr/>
        </p:nvSpPr>
        <p:spPr>
          <a:xfrm>
            <a:off x="2560975" y="472455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5" name="Google Shape;2575;p42"/>
          <p:cNvGrpSpPr/>
          <p:nvPr/>
        </p:nvGrpSpPr>
        <p:grpSpPr>
          <a:xfrm>
            <a:off x="129225" y="4232438"/>
            <a:ext cx="277025" cy="492100"/>
            <a:chOff x="-120637" y="2243125"/>
            <a:chExt cx="277025" cy="492100"/>
          </a:xfrm>
        </p:grpSpPr>
        <p:sp>
          <p:nvSpPr>
            <p:cNvPr id="2576" name="Google Shape;2576;p42"/>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2"/>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2"/>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2"/>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2"/>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2"/>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82" name="Google Shape;2582;p42"/>
          <p:cNvSpPr/>
          <p:nvPr/>
        </p:nvSpPr>
        <p:spPr>
          <a:xfrm>
            <a:off x="8086975" y="4834738"/>
            <a:ext cx="687600" cy="528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83" name="Google Shape;2583;p42"/>
          <p:cNvGrpSpPr/>
          <p:nvPr/>
        </p:nvGrpSpPr>
        <p:grpSpPr>
          <a:xfrm>
            <a:off x="8239358" y="4573864"/>
            <a:ext cx="382833" cy="296473"/>
            <a:chOff x="56988" y="3380990"/>
            <a:chExt cx="257038" cy="199056"/>
          </a:xfrm>
        </p:grpSpPr>
        <p:sp>
          <p:nvSpPr>
            <p:cNvPr id="2584" name="Google Shape;2584;p42"/>
            <p:cNvSpPr/>
            <p:nvPr/>
          </p:nvSpPr>
          <p:spPr>
            <a:xfrm>
              <a:off x="56988" y="3446970"/>
              <a:ext cx="155415" cy="133075"/>
            </a:xfrm>
            <a:custGeom>
              <a:rect b="b" l="l" r="r" t="t"/>
              <a:pathLst>
                <a:path extrusionOk="0" h="3461" w="4042">
                  <a:moveTo>
                    <a:pt x="0" y="1"/>
                  </a:moveTo>
                  <a:lnTo>
                    <a:pt x="0" y="3461"/>
                  </a:lnTo>
                  <a:lnTo>
                    <a:pt x="4041" y="3461"/>
                  </a:lnTo>
                  <a:lnTo>
                    <a:pt x="40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2"/>
            <p:cNvSpPr/>
            <p:nvPr/>
          </p:nvSpPr>
          <p:spPr>
            <a:xfrm>
              <a:off x="212364" y="3391103"/>
              <a:ext cx="101662" cy="188943"/>
            </a:xfrm>
            <a:custGeom>
              <a:rect b="b" l="l" r="r" t="t"/>
              <a:pathLst>
                <a:path extrusionOk="0" h="4914" w="2644">
                  <a:moveTo>
                    <a:pt x="1326" y="0"/>
                  </a:moveTo>
                  <a:lnTo>
                    <a:pt x="0" y="1454"/>
                  </a:lnTo>
                  <a:lnTo>
                    <a:pt x="0" y="4914"/>
                  </a:lnTo>
                  <a:lnTo>
                    <a:pt x="2643" y="4914"/>
                  </a:lnTo>
                  <a:lnTo>
                    <a:pt x="2643" y="1454"/>
                  </a:lnTo>
                  <a:lnTo>
                    <a:pt x="1326"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2"/>
            <p:cNvSpPr/>
            <p:nvPr/>
          </p:nvSpPr>
          <p:spPr>
            <a:xfrm>
              <a:off x="56988" y="3391103"/>
              <a:ext cx="206400" cy="55906"/>
            </a:xfrm>
            <a:custGeom>
              <a:rect b="b" l="l" r="r" t="t"/>
              <a:pathLst>
                <a:path extrusionOk="0" h="1454" w="5368">
                  <a:moveTo>
                    <a:pt x="1317" y="0"/>
                  </a:moveTo>
                  <a:lnTo>
                    <a:pt x="0" y="1454"/>
                  </a:lnTo>
                  <a:lnTo>
                    <a:pt x="4041" y="1454"/>
                  </a:lnTo>
                  <a:lnTo>
                    <a:pt x="5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2"/>
            <p:cNvSpPr/>
            <p:nvPr/>
          </p:nvSpPr>
          <p:spPr>
            <a:xfrm>
              <a:off x="275230" y="3464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2"/>
            <p:cNvSpPr/>
            <p:nvPr/>
          </p:nvSpPr>
          <p:spPr>
            <a:xfrm>
              <a:off x="227013" y="3464427"/>
              <a:ext cx="24493" cy="30414"/>
            </a:xfrm>
            <a:custGeom>
              <a:rect b="b" l="l" r="r" t="t"/>
              <a:pathLst>
                <a:path extrusionOk="0" h="791" w="637">
                  <a:moveTo>
                    <a:pt x="1" y="1"/>
                  </a:moveTo>
                  <a:lnTo>
                    <a:pt x="1" y="791"/>
                  </a:lnTo>
                  <a:lnTo>
                    <a:pt x="637" y="791"/>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2"/>
            <p:cNvSpPr/>
            <p:nvPr/>
          </p:nvSpPr>
          <p:spPr>
            <a:xfrm>
              <a:off x="275230" y="3524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2"/>
            <p:cNvSpPr/>
            <p:nvPr/>
          </p:nvSpPr>
          <p:spPr>
            <a:xfrm>
              <a:off x="227013" y="3524486"/>
              <a:ext cx="24493" cy="30068"/>
            </a:xfrm>
            <a:custGeom>
              <a:rect b="b" l="l" r="r" t="t"/>
              <a:pathLst>
                <a:path extrusionOk="0" h="782" w="637">
                  <a:moveTo>
                    <a:pt x="1" y="1"/>
                  </a:moveTo>
                  <a:lnTo>
                    <a:pt x="1" y="782"/>
                  </a:lnTo>
                  <a:lnTo>
                    <a:pt x="637" y="782"/>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2"/>
            <p:cNvSpPr/>
            <p:nvPr/>
          </p:nvSpPr>
          <p:spPr>
            <a:xfrm>
              <a:off x="170800" y="3464427"/>
              <a:ext cx="24493" cy="30414"/>
            </a:xfrm>
            <a:custGeom>
              <a:rect b="b" l="l" r="r" t="t"/>
              <a:pathLst>
                <a:path extrusionOk="0" h="791" w="637">
                  <a:moveTo>
                    <a:pt x="1" y="1"/>
                  </a:moveTo>
                  <a:lnTo>
                    <a:pt x="1"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2"/>
            <p:cNvSpPr/>
            <p:nvPr/>
          </p:nvSpPr>
          <p:spPr>
            <a:xfrm>
              <a:off x="122276" y="3464427"/>
              <a:ext cx="24839" cy="30414"/>
            </a:xfrm>
            <a:custGeom>
              <a:rect b="b" l="l" r="r" t="t"/>
              <a:pathLst>
                <a:path extrusionOk="0" h="791" w="646">
                  <a:moveTo>
                    <a:pt x="0" y="1"/>
                  </a:moveTo>
                  <a:lnTo>
                    <a:pt x="0" y="791"/>
                  </a:lnTo>
                  <a:lnTo>
                    <a:pt x="645" y="791"/>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2"/>
            <p:cNvSpPr/>
            <p:nvPr/>
          </p:nvSpPr>
          <p:spPr>
            <a:xfrm>
              <a:off x="74098" y="3464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2"/>
            <p:cNvSpPr/>
            <p:nvPr/>
          </p:nvSpPr>
          <p:spPr>
            <a:xfrm>
              <a:off x="170800" y="3524486"/>
              <a:ext cx="24493" cy="30068"/>
            </a:xfrm>
            <a:custGeom>
              <a:rect b="b" l="l" r="r" t="t"/>
              <a:pathLst>
                <a:path extrusionOk="0" h="782" w="637">
                  <a:moveTo>
                    <a:pt x="1" y="1"/>
                  </a:moveTo>
                  <a:lnTo>
                    <a:pt x="1"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2"/>
            <p:cNvSpPr/>
            <p:nvPr/>
          </p:nvSpPr>
          <p:spPr>
            <a:xfrm>
              <a:off x="122276" y="3524486"/>
              <a:ext cx="24839" cy="55560"/>
            </a:xfrm>
            <a:custGeom>
              <a:rect b="b" l="l" r="r" t="t"/>
              <a:pathLst>
                <a:path extrusionOk="0" h="1445" w="646">
                  <a:moveTo>
                    <a:pt x="0" y="1"/>
                  </a:moveTo>
                  <a:lnTo>
                    <a:pt x="0" y="1445"/>
                  </a:lnTo>
                  <a:lnTo>
                    <a:pt x="645" y="1445"/>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2"/>
            <p:cNvSpPr/>
            <p:nvPr/>
          </p:nvSpPr>
          <p:spPr>
            <a:xfrm>
              <a:off x="74098" y="3524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2"/>
            <p:cNvSpPr/>
            <p:nvPr/>
          </p:nvSpPr>
          <p:spPr>
            <a:xfrm>
              <a:off x="173952" y="3380990"/>
              <a:ext cx="16803" cy="41564"/>
            </a:xfrm>
            <a:custGeom>
              <a:rect b="b" l="l" r="r" t="t"/>
              <a:pathLst>
                <a:path extrusionOk="0" h="1081" w="437">
                  <a:moveTo>
                    <a:pt x="0" y="0"/>
                  </a:moveTo>
                  <a:lnTo>
                    <a:pt x="0" y="1081"/>
                  </a:lnTo>
                  <a:lnTo>
                    <a:pt x="436" y="1081"/>
                  </a:lnTo>
                  <a:lnTo>
                    <a:pt x="4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2"/>
            <p:cNvSpPr/>
            <p:nvPr/>
          </p:nvSpPr>
          <p:spPr>
            <a:xfrm>
              <a:off x="190717" y="3380990"/>
              <a:ext cx="10497" cy="41564"/>
            </a:xfrm>
            <a:custGeom>
              <a:rect b="b" l="l" r="r" t="t"/>
              <a:pathLst>
                <a:path extrusionOk="0" h="1081" w="273">
                  <a:moveTo>
                    <a:pt x="0" y="0"/>
                  </a:moveTo>
                  <a:lnTo>
                    <a:pt x="0" y="1081"/>
                  </a:lnTo>
                  <a:lnTo>
                    <a:pt x="273" y="781"/>
                  </a:lnTo>
                  <a:lnTo>
                    <a:pt x="273"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 name="Google Shape;2599;p42"/>
          <p:cNvGrpSpPr/>
          <p:nvPr/>
        </p:nvGrpSpPr>
        <p:grpSpPr>
          <a:xfrm>
            <a:off x="8169055" y="151967"/>
            <a:ext cx="890852" cy="144475"/>
            <a:chOff x="490250" y="465854"/>
            <a:chExt cx="1164056" cy="188782"/>
          </a:xfrm>
        </p:grpSpPr>
        <p:sp>
          <p:nvSpPr>
            <p:cNvPr id="2600" name="Google Shape;2600;p4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 name="Google Shape;2602;p42"/>
          <p:cNvGrpSpPr/>
          <p:nvPr/>
        </p:nvGrpSpPr>
        <p:grpSpPr>
          <a:xfrm>
            <a:off x="98379" y="1329299"/>
            <a:ext cx="751514" cy="121859"/>
            <a:chOff x="490250" y="465854"/>
            <a:chExt cx="1164056" cy="188782"/>
          </a:xfrm>
        </p:grpSpPr>
        <p:sp>
          <p:nvSpPr>
            <p:cNvPr id="2603" name="Google Shape;2603;p4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42"/>
          <p:cNvGrpSpPr/>
          <p:nvPr/>
        </p:nvGrpSpPr>
        <p:grpSpPr>
          <a:xfrm>
            <a:off x="4425226" y="4545802"/>
            <a:ext cx="358878" cy="58202"/>
            <a:chOff x="490250" y="465854"/>
            <a:chExt cx="1164056" cy="188782"/>
          </a:xfrm>
        </p:grpSpPr>
        <p:sp>
          <p:nvSpPr>
            <p:cNvPr id="2606" name="Google Shape;2606;p4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1" name="Shape 2611"/>
        <p:cNvGrpSpPr/>
        <p:nvPr/>
      </p:nvGrpSpPr>
      <p:grpSpPr>
        <a:xfrm>
          <a:off x="0" y="0"/>
          <a:ext cx="0" cy="0"/>
          <a:chOff x="0" y="0"/>
          <a:chExt cx="0" cy="0"/>
        </a:xfrm>
      </p:grpSpPr>
      <p:sp>
        <p:nvSpPr>
          <p:cNvPr id="2612" name="Google Shape;2612;p43"/>
          <p:cNvSpPr/>
          <p:nvPr/>
        </p:nvSpPr>
        <p:spPr>
          <a:xfrm>
            <a:off x="268950" y="4698981"/>
            <a:ext cx="804600" cy="528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3" name="Google Shape;2613;p43"/>
          <p:cNvGrpSpPr/>
          <p:nvPr/>
        </p:nvGrpSpPr>
        <p:grpSpPr>
          <a:xfrm>
            <a:off x="8533350" y="4195388"/>
            <a:ext cx="277025" cy="492100"/>
            <a:chOff x="-120637" y="2243125"/>
            <a:chExt cx="277025" cy="492100"/>
          </a:xfrm>
        </p:grpSpPr>
        <p:sp>
          <p:nvSpPr>
            <p:cNvPr id="2614" name="Google Shape;2614;p43"/>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3"/>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3"/>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3"/>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3"/>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3"/>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0" name="Google Shape;2620;p43"/>
          <p:cNvSpPr txBox="1"/>
          <p:nvPr>
            <p:ph type="title"/>
          </p:nvPr>
        </p:nvSpPr>
        <p:spPr>
          <a:xfrm>
            <a:off x="720000" y="445025"/>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2621" name="Google Shape;2621;p43"/>
          <p:cNvSpPr txBox="1"/>
          <p:nvPr>
            <p:ph idx="4294967295" type="subTitle"/>
          </p:nvPr>
        </p:nvSpPr>
        <p:spPr>
          <a:xfrm>
            <a:off x="719900" y="4210163"/>
            <a:ext cx="7704000" cy="2637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000">
                <a:highlight>
                  <a:schemeClr val="accent6"/>
                </a:highlight>
              </a:rPr>
              <a:t>Follow the link in the graph to modify its data and then paste the new one here. </a:t>
            </a:r>
            <a:r>
              <a:rPr b="1" lang="en" sz="1000" u="sng">
                <a:highlight>
                  <a:schemeClr val="accent6"/>
                </a:highlight>
                <a:hlinkClick r:id="rId3"/>
              </a:rPr>
              <a:t>For more info, click here</a:t>
            </a:r>
            <a:endParaRPr b="1" sz="1000" u="sng">
              <a:highlight>
                <a:schemeClr val="accent6"/>
              </a:highlight>
            </a:endParaRPr>
          </a:p>
        </p:txBody>
      </p:sp>
      <p:pic>
        <p:nvPicPr>
          <p:cNvPr id="2622" name="Google Shape;2622;p43" title="Points scored">
            <a:hlinkClick r:id="rId4"/>
          </p:cNvPr>
          <p:cNvPicPr preferRelativeResize="0"/>
          <p:nvPr/>
        </p:nvPicPr>
        <p:blipFill rotWithShape="1">
          <a:blip r:embed="rId5">
            <a:alphaModFix/>
          </a:blip>
          <a:srcRect b="3471" l="21300" r="21035" t="3471"/>
          <a:stretch/>
        </p:blipFill>
        <p:spPr>
          <a:xfrm>
            <a:off x="3243400" y="1268650"/>
            <a:ext cx="2669325" cy="2663600"/>
          </a:xfrm>
          <a:prstGeom prst="rect">
            <a:avLst/>
          </a:prstGeom>
          <a:noFill/>
          <a:ln>
            <a:noFill/>
          </a:ln>
        </p:spPr>
      </p:pic>
      <p:sp>
        <p:nvSpPr>
          <p:cNvPr id="2623" name="Google Shape;2623;p43"/>
          <p:cNvSpPr txBox="1"/>
          <p:nvPr/>
        </p:nvSpPr>
        <p:spPr>
          <a:xfrm>
            <a:off x="808925" y="1992705"/>
            <a:ext cx="2121000" cy="52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Inter"/>
                <a:ea typeface="Inter"/>
                <a:cs typeface="Inter"/>
                <a:sym typeface="Inter"/>
              </a:rPr>
              <a:t>It’s the biggest planet in the Solar System </a:t>
            </a:r>
            <a:endParaRPr>
              <a:solidFill>
                <a:schemeClr val="dk1"/>
              </a:solidFill>
              <a:latin typeface="Inter"/>
              <a:ea typeface="Inter"/>
              <a:cs typeface="Inter"/>
              <a:sym typeface="Inter"/>
            </a:endParaRPr>
          </a:p>
        </p:txBody>
      </p:sp>
      <p:sp>
        <p:nvSpPr>
          <p:cNvPr id="2624" name="Google Shape;2624;p43"/>
          <p:cNvSpPr txBox="1"/>
          <p:nvPr/>
        </p:nvSpPr>
        <p:spPr>
          <a:xfrm>
            <a:off x="6214125" y="3546512"/>
            <a:ext cx="2121000" cy="529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Inter"/>
                <a:ea typeface="Inter"/>
                <a:cs typeface="Inter"/>
                <a:sym typeface="Inter"/>
              </a:rPr>
              <a:t>Despite being red, Mars is a cold place </a:t>
            </a:r>
            <a:endParaRPr>
              <a:solidFill>
                <a:schemeClr val="dk1"/>
              </a:solidFill>
              <a:latin typeface="Inter"/>
              <a:ea typeface="Inter"/>
              <a:cs typeface="Inter"/>
              <a:sym typeface="Inter"/>
            </a:endParaRPr>
          </a:p>
        </p:txBody>
      </p:sp>
      <p:sp>
        <p:nvSpPr>
          <p:cNvPr id="2625" name="Google Shape;2625;p43"/>
          <p:cNvSpPr txBox="1"/>
          <p:nvPr/>
        </p:nvSpPr>
        <p:spPr>
          <a:xfrm>
            <a:off x="6214125" y="1991713"/>
            <a:ext cx="2121000" cy="5295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Inter"/>
                <a:ea typeface="Inter"/>
                <a:cs typeface="Inter"/>
                <a:sym typeface="Inter"/>
              </a:rPr>
              <a:t>Saturn is a gas giant and has several rings</a:t>
            </a:r>
            <a:endParaRPr>
              <a:solidFill>
                <a:schemeClr val="dk1"/>
              </a:solidFill>
              <a:latin typeface="Inter"/>
              <a:ea typeface="Inter"/>
              <a:cs typeface="Inter"/>
              <a:sym typeface="Inter"/>
            </a:endParaRPr>
          </a:p>
        </p:txBody>
      </p:sp>
      <p:sp>
        <p:nvSpPr>
          <p:cNvPr id="2626" name="Google Shape;2626;p43"/>
          <p:cNvSpPr txBox="1"/>
          <p:nvPr/>
        </p:nvSpPr>
        <p:spPr>
          <a:xfrm>
            <a:off x="6214125" y="3275176"/>
            <a:ext cx="2121000" cy="379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Mars</a:t>
            </a:r>
            <a:endParaRPr sz="2000">
              <a:solidFill>
                <a:schemeClr val="dk1"/>
              </a:solidFill>
              <a:latin typeface="Bitter SemiBold"/>
              <a:ea typeface="Bitter SemiBold"/>
              <a:cs typeface="Bitter SemiBold"/>
              <a:sym typeface="Bitter SemiBold"/>
            </a:endParaRPr>
          </a:p>
        </p:txBody>
      </p:sp>
      <p:sp>
        <p:nvSpPr>
          <p:cNvPr id="2627" name="Google Shape;2627;p43"/>
          <p:cNvSpPr txBox="1"/>
          <p:nvPr/>
        </p:nvSpPr>
        <p:spPr>
          <a:xfrm>
            <a:off x="808925" y="1729150"/>
            <a:ext cx="2121000" cy="379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Jupiter</a:t>
            </a:r>
            <a:endParaRPr sz="2000">
              <a:solidFill>
                <a:schemeClr val="dk1"/>
              </a:solidFill>
              <a:latin typeface="Bitter SemiBold"/>
              <a:ea typeface="Bitter SemiBold"/>
              <a:cs typeface="Bitter SemiBold"/>
              <a:sym typeface="Bitter SemiBold"/>
            </a:endParaRPr>
          </a:p>
        </p:txBody>
      </p:sp>
      <p:sp>
        <p:nvSpPr>
          <p:cNvPr id="2628" name="Google Shape;2628;p43"/>
          <p:cNvSpPr txBox="1"/>
          <p:nvPr/>
        </p:nvSpPr>
        <p:spPr>
          <a:xfrm>
            <a:off x="6214125" y="1728200"/>
            <a:ext cx="2121000" cy="379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Saturn</a:t>
            </a:r>
            <a:endParaRPr sz="2000">
              <a:solidFill>
                <a:schemeClr val="dk1"/>
              </a:solidFill>
              <a:latin typeface="Bitter SemiBold"/>
              <a:ea typeface="Bitter SemiBold"/>
              <a:cs typeface="Bitter SemiBold"/>
              <a:sym typeface="Bitter SemiBold"/>
            </a:endParaRPr>
          </a:p>
        </p:txBody>
      </p:sp>
      <p:sp>
        <p:nvSpPr>
          <p:cNvPr id="2629" name="Google Shape;2629;p43"/>
          <p:cNvSpPr txBox="1"/>
          <p:nvPr/>
        </p:nvSpPr>
        <p:spPr>
          <a:xfrm>
            <a:off x="808926" y="3275178"/>
            <a:ext cx="2121000" cy="3792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None/>
            </a:pPr>
            <a:r>
              <a:rPr lang="en" sz="2000">
                <a:solidFill>
                  <a:schemeClr val="dk1"/>
                </a:solidFill>
                <a:latin typeface="Bitter SemiBold"/>
                <a:ea typeface="Bitter SemiBold"/>
                <a:cs typeface="Bitter SemiBold"/>
                <a:sym typeface="Bitter SemiBold"/>
              </a:rPr>
              <a:t>Venus</a:t>
            </a:r>
            <a:endParaRPr sz="2000">
              <a:solidFill>
                <a:schemeClr val="dk1"/>
              </a:solidFill>
              <a:latin typeface="Bitter SemiBold"/>
              <a:ea typeface="Bitter SemiBold"/>
              <a:cs typeface="Bitter SemiBold"/>
              <a:sym typeface="Bitter SemiBold"/>
            </a:endParaRPr>
          </a:p>
        </p:txBody>
      </p:sp>
      <p:sp>
        <p:nvSpPr>
          <p:cNvPr id="2630" name="Google Shape;2630;p43"/>
          <p:cNvSpPr txBox="1"/>
          <p:nvPr/>
        </p:nvSpPr>
        <p:spPr>
          <a:xfrm>
            <a:off x="808925" y="3546511"/>
            <a:ext cx="2121000" cy="5295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solidFill>
                  <a:schemeClr val="dk1"/>
                </a:solidFill>
                <a:latin typeface="Inter"/>
                <a:ea typeface="Inter"/>
                <a:cs typeface="Inter"/>
                <a:sym typeface="Inter"/>
              </a:rPr>
              <a:t>Venus is the second planet from the Sun </a:t>
            </a:r>
            <a:endParaRPr>
              <a:solidFill>
                <a:schemeClr val="dk1"/>
              </a:solidFill>
              <a:latin typeface="Inter"/>
              <a:ea typeface="Inter"/>
              <a:cs typeface="Inter"/>
              <a:sym typeface="Inter"/>
            </a:endParaRPr>
          </a:p>
        </p:txBody>
      </p:sp>
      <p:sp>
        <p:nvSpPr>
          <p:cNvPr id="2631" name="Google Shape;2631;p43"/>
          <p:cNvSpPr txBox="1"/>
          <p:nvPr/>
        </p:nvSpPr>
        <p:spPr>
          <a:xfrm>
            <a:off x="2119550" y="2819775"/>
            <a:ext cx="734100" cy="37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tter"/>
                <a:ea typeface="Bitter"/>
                <a:cs typeface="Bitter"/>
                <a:sym typeface="Bitter"/>
              </a:rPr>
              <a:t>26%</a:t>
            </a:r>
            <a:endParaRPr b="1" sz="2000">
              <a:solidFill>
                <a:schemeClr val="lt1"/>
              </a:solidFill>
              <a:latin typeface="Bitter"/>
              <a:ea typeface="Bitter"/>
              <a:cs typeface="Bitter"/>
              <a:sym typeface="Bitter"/>
            </a:endParaRPr>
          </a:p>
        </p:txBody>
      </p:sp>
      <p:sp>
        <p:nvSpPr>
          <p:cNvPr id="2632" name="Google Shape;2632;p43"/>
          <p:cNvSpPr txBox="1"/>
          <p:nvPr/>
        </p:nvSpPr>
        <p:spPr>
          <a:xfrm>
            <a:off x="6290350" y="2819775"/>
            <a:ext cx="734100" cy="37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tter"/>
                <a:ea typeface="Bitter"/>
                <a:cs typeface="Bitter"/>
                <a:sym typeface="Bitter"/>
              </a:rPr>
              <a:t>24%</a:t>
            </a:r>
            <a:endParaRPr b="1" sz="2000">
              <a:solidFill>
                <a:schemeClr val="lt1"/>
              </a:solidFill>
              <a:latin typeface="Bitter"/>
              <a:ea typeface="Bitter"/>
              <a:cs typeface="Bitter"/>
              <a:sym typeface="Bitter"/>
            </a:endParaRPr>
          </a:p>
        </p:txBody>
      </p:sp>
      <p:sp>
        <p:nvSpPr>
          <p:cNvPr id="2633" name="Google Shape;2633;p43"/>
          <p:cNvSpPr txBox="1"/>
          <p:nvPr/>
        </p:nvSpPr>
        <p:spPr>
          <a:xfrm>
            <a:off x="2119550" y="1272800"/>
            <a:ext cx="734100" cy="37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tter"/>
                <a:ea typeface="Bitter"/>
                <a:cs typeface="Bitter"/>
                <a:sym typeface="Bitter"/>
              </a:rPr>
              <a:t>28%</a:t>
            </a:r>
            <a:endParaRPr b="1" sz="2000">
              <a:solidFill>
                <a:schemeClr val="lt1"/>
              </a:solidFill>
              <a:latin typeface="Bitter"/>
              <a:ea typeface="Bitter"/>
              <a:cs typeface="Bitter"/>
              <a:sym typeface="Bitter"/>
            </a:endParaRPr>
          </a:p>
        </p:txBody>
      </p:sp>
      <p:sp>
        <p:nvSpPr>
          <p:cNvPr id="2634" name="Google Shape;2634;p43"/>
          <p:cNvSpPr txBox="1"/>
          <p:nvPr/>
        </p:nvSpPr>
        <p:spPr>
          <a:xfrm>
            <a:off x="6290350" y="1272800"/>
            <a:ext cx="734100" cy="379200"/>
          </a:xfrm>
          <a:prstGeom prst="rect">
            <a:avLst/>
          </a:pr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Bitter"/>
                <a:ea typeface="Bitter"/>
                <a:cs typeface="Bitter"/>
                <a:sym typeface="Bitter"/>
              </a:rPr>
              <a:t>22%</a:t>
            </a:r>
            <a:endParaRPr b="1" sz="2000">
              <a:solidFill>
                <a:schemeClr val="lt1"/>
              </a:solidFill>
              <a:latin typeface="Bitter"/>
              <a:ea typeface="Bitter"/>
              <a:cs typeface="Bitter"/>
              <a:sym typeface="Bitter"/>
            </a:endParaRPr>
          </a:p>
        </p:txBody>
      </p:sp>
      <p:sp>
        <p:nvSpPr>
          <p:cNvPr id="2635" name="Google Shape;2635;p43"/>
          <p:cNvSpPr/>
          <p:nvPr/>
        </p:nvSpPr>
        <p:spPr>
          <a:xfrm rot="-5400000">
            <a:off x="5988920" y="2873625"/>
            <a:ext cx="197156" cy="25329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3"/>
          <p:cNvSpPr/>
          <p:nvPr/>
        </p:nvSpPr>
        <p:spPr>
          <a:xfrm rot="-5400000">
            <a:off x="5988920" y="1347400"/>
            <a:ext cx="197156" cy="25329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3"/>
          <p:cNvSpPr/>
          <p:nvPr/>
        </p:nvSpPr>
        <p:spPr>
          <a:xfrm rot="5400000">
            <a:off x="2957920" y="1347400"/>
            <a:ext cx="197156" cy="25329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3"/>
          <p:cNvSpPr/>
          <p:nvPr/>
        </p:nvSpPr>
        <p:spPr>
          <a:xfrm rot="5400000">
            <a:off x="2957920" y="2873625"/>
            <a:ext cx="197156" cy="25329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9" name="Google Shape;2639;p43"/>
          <p:cNvGrpSpPr/>
          <p:nvPr/>
        </p:nvGrpSpPr>
        <p:grpSpPr>
          <a:xfrm>
            <a:off x="412913" y="4527790"/>
            <a:ext cx="600627" cy="200094"/>
            <a:chOff x="299425" y="4603990"/>
            <a:chExt cx="600627" cy="200094"/>
          </a:xfrm>
        </p:grpSpPr>
        <p:sp>
          <p:nvSpPr>
            <p:cNvPr id="2640" name="Google Shape;2640;p43"/>
            <p:cNvSpPr/>
            <p:nvPr/>
          </p:nvSpPr>
          <p:spPr>
            <a:xfrm>
              <a:off x="299425" y="4669970"/>
              <a:ext cx="155415" cy="133075"/>
            </a:xfrm>
            <a:custGeom>
              <a:rect b="b" l="l" r="r" t="t"/>
              <a:pathLst>
                <a:path extrusionOk="0" h="3461" w="4042">
                  <a:moveTo>
                    <a:pt x="0" y="1"/>
                  </a:moveTo>
                  <a:lnTo>
                    <a:pt x="0" y="3461"/>
                  </a:lnTo>
                  <a:lnTo>
                    <a:pt x="4041" y="3461"/>
                  </a:lnTo>
                  <a:lnTo>
                    <a:pt x="404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3"/>
            <p:cNvSpPr/>
            <p:nvPr/>
          </p:nvSpPr>
          <p:spPr>
            <a:xfrm>
              <a:off x="454802" y="4614103"/>
              <a:ext cx="101662" cy="188943"/>
            </a:xfrm>
            <a:custGeom>
              <a:rect b="b" l="l" r="r" t="t"/>
              <a:pathLst>
                <a:path extrusionOk="0" h="4914" w="2644">
                  <a:moveTo>
                    <a:pt x="1326" y="0"/>
                  </a:moveTo>
                  <a:lnTo>
                    <a:pt x="0" y="1454"/>
                  </a:lnTo>
                  <a:lnTo>
                    <a:pt x="0" y="4914"/>
                  </a:lnTo>
                  <a:lnTo>
                    <a:pt x="2643" y="4914"/>
                  </a:lnTo>
                  <a:lnTo>
                    <a:pt x="2643" y="1454"/>
                  </a:lnTo>
                  <a:lnTo>
                    <a:pt x="1326"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3"/>
            <p:cNvSpPr/>
            <p:nvPr/>
          </p:nvSpPr>
          <p:spPr>
            <a:xfrm>
              <a:off x="299425" y="4614103"/>
              <a:ext cx="206400" cy="55906"/>
            </a:xfrm>
            <a:custGeom>
              <a:rect b="b" l="l" r="r" t="t"/>
              <a:pathLst>
                <a:path extrusionOk="0" h="1454" w="5368">
                  <a:moveTo>
                    <a:pt x="1317" y="0"/>
                  </a:moveTo>
                  <a:lnTo>
                    <a:pt x="0" y="1454"/>
                  </a:lnTo>
                  <a:lnTo>
                    <a:pt x="4041" y="1454"/>
                  </a:lnTo>
                  <a:lnTo>
                    <a:pt x="536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3"/>
            <p:cNvSpPr/>
            <p:nvPr/>
          </p:nvSpPr>
          <p:spPr>
            <a:xfrm>
              <a:off x="517667" y="4687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3"/>
            <p:cNvSpPr/>
            <p:nvPr/>
          </p:nvSpPr>
          <p:spPr>
            <a:xfrm>
              <a:off x="469451" y="4687427"/>
              <a:ext cx="24493" cy="30414"/>
            </a:xfrm>
            <a:custGeom>
              <a:rect b="b" l="l" r="r" t="t"/>
              <a:pathLst>
                <a:path extrusionOk="0" h="791" w="637">
                  <a:moveTo>
                    <a:pt x="1" y="1"/>
                  </a:moveTo>
                  <a:lnTo>
                    <a:pt x="1" y="791"/>
                  </a:lnTo>
                  <a:lnTo>
                    <a:pt x="637" y="791"/>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3"/>
            <p:cNvSpPr/>
            <p:nvPr/>
          </p:nvSpPr>
          <p:spPr>
            <a:xfrm>
              <a:off x="517667" y="4747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3"/>
            <p:cNvSpPr/>
            <p:nvPr/>
          </p:nvSpPr>
          <p:spPr>
            <a:xfrm>
              <a:off x="469451" y="4747486"/>
              <a:ext cx="24493" cy="30068"/>
            </a:xfrm>
            <a:custGeom>
              <a:rect b="b" l="l" r="r" t="t"/>
              <a:pathLst>
                <a:path extrusionOk="0" h="782" w="637">
                  <a:moveTo>
                    <a:pt x="1" y="1"/>
                  </a:moveTo>
                  <a:lnTo>
                    <a:pt x="1" y="782"/>
                  </a:lnTo>
                  <a:lnTo>
                    <a:pt x="637" y="782"/>
                  </a:lnTo>
                  <a:lnTo>
                    <a:pt x="6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3"/>
            <p:cNvSpPr/>
            <p:nvPr/>
          </p:nvSpPr>
          <p:spPr>
            <a:xfrm>
              <a:off x="413237" y="4687427"/>
              <a:ext cx="24493" cy="30414"/>
            </a:xfrm>
            <a:custGeom>
              <a:rect b="b" l="l" r="r" t="t"/>
              <a:pathLst>
                <a:path extrusionOk="0" h="791" w="637">
                  <a:moveTo>
                    <a:pt x="1" y="1"/>
                  </a:moveTo>
                  <a:lnTo>
                    <a:pt x="1"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3"/>
            <p:cNvSpPr/>
            <p:nvPr/>
          </p:nvSpPr>
          <p:spPr>
            <a:xfrm>
              <a:off x="364713" y="4687427"/>
              <a:ext cx="24839" cy="30414"/>
            </a:xfrm>
            <a:custGeom>
              <a:rect b="b" l="l" r="r" t="t"/>
              <a:pathLst>
                <a:path extrusionOk="0" h="791" w="646">
                  <a:moveTo>
                    <a:pt x="0" y="1"/>
                  </a:moveTo>
                  <a:lnTo>
                    <a:pt x="0" y="791"/>
                  </a:lnTo>
                  <a:lnTo>
                    <a:pt x="645" y="791"/>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3"/>
            <p:cNvSpPr/>
            <p:nvPr/>
          </p:nvSpPr>
          <p:spPr>
            <a:xfrm>
              <a:off x="316535" y="4687427"/>
              <a:ext cx="24454" cy="30414"/>
            </a:xfrm>
            <a:custGeom>
              <a:rect b="b" l="l" r="r" t="t"/>
              <a:pathLst>
                <a:path extrusionOk="0" h="791" w="636">
                  <a:moveTo>
                    <a:pt x="0" y="1"/>
                  </a:moveTo>
                  <a:lnTo>
                    <a:pt x="0" y="791"/>
                  </a:lnTo>
                  <a:lnTo>
                    <a:pt x="636" y="791"/>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3"/>
            <p:cNvSpPr/>
            <p:nvPr/>
          </p:nvSpPr>
          <p:spPr>
            <a:xfrm>
              <a:off x="413237" y="4747486"/>
              <a:ext cx="24493" cy="30068"/>
            </a:xfrm>
            <a:custGeom>
              <a:rect b="b" l="l" r="r" t="t"/>
              <a:pathLst>
                <a:path extrusionOk="0" h="782" w="637">
                  <a:moveTo>
                    <a:pt x="1" y="1"/>
                  </a:moveTo>
                  <a:lnTo>
                    <a:pt x="1"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3"/>
            <p:cNvSpPr/>
            <p:nvPr/>
          </p:nvSpPr>
          <p:spPr>
            <a:xfrm>
              <a:off x="364713" y="4747486"/>
              <a:ext cx="24839" cy="55560"/>
            </a:xfrm>
            <a:custGeom>
              <a:rect b="b" l="l" r="r" t="t"/>
              <a:pathLst>
                <a:path extrusionOk="0" h="1445" w="646">
                  <a:moveTo>
                    <a:pt x="0" y="1"/>
                  </a:moveTo>
                  <a:lnTo>
                    <a:pt x="0" y="1445"/>
                  </a:lnTo>
                  <a:lnTo>
                    <a:pt x="645" y="1445"/>
                  </a:lnTo>
                  <a:lnTo>
                    <a:pt x="64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3"/>
            <p:cNvSpPr/>
            <p:nvPr/>
          </p:nvSpPr>
          <p:spPr>
            <a:xfrm>
              <a:off x="316535" y="4747486"/>
              <a:ext cx="24454" cy="30068"/>
            </a:xfrm>
            <a:custGeom>
              <a:rect b="b" l="l" r="r" t="t"/>
              <a:pathLst>
                <a:path extrusionOk="0" h="782" w="636">
                  <a:moveTo>
                    <a:pt x="0" y="1"/>
                  </a:moveTo>
                  <a:lnTo>
                    <a:pt x="0" y="782"/>
                  </a:lnTo>
                  <a:lnTo>
                    <a:pt x="636" y="782"/>
                  </a:lnTo>
                  <a:lnTo>
                    <a:pt x="63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3"/>
            <p:cNvSpPr/>
            <p:nvPr/>
          </p:nvSpPr>
          <p:spPr>
            <a:xfrm>
              <a:off x="416390" y="4603990"/>
              <a:ext cx="16803" cy="41564"/>
            </a:xfrm>
            <a:custGeom>
              <a:rect b="b" l="l" r="r" t="t"/>
              <a:pathLst>
                <a:path extrusionOk="0" h="1081" w="437">
                  <a:moveTo>
                    <a:pt x="0" y="0"/>
                  </a:moveTo>
                  <a:lnTo>
                    <a:pt x="0" y="1081"/>
                  </a:lnTo>
                  <a:lnTo>
                    <a:pt x="436" y="1081"/>
                  </a:lnTo>
                  <a:lnTo>
                    <a:pt x="4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3"/>
            <p:cNvSpPr/>
            <p:nvPr/>
          </p:nvSpPr>
          <p:spPr>
            <a:xfrm>
              <a:off x="433154" y="4603990"/>
              <a:ext cx="10497" cy="41564"/>
            </a:xfrm>
            <a:custGeom>
              <a:rect b="b" l="l" r="r" t="t"/>
              <a:pathLst>
                <a:path extrusionOk="0" h="1081" w="273">
                  <a:moveTo>
                    <a:pt x="0" y="0"/>
                  </a:moveTo>
                  <a:lnTo>
                    <a:pt x="0" y="1081"/>
                  </a:lnTo>
                  <a:lnTo>
                    <a:pt x="273" y="781"/>
                  </a:lnTo>
                  <a:lnTo>
                    <a:pt x="273"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3"/>
            <p:cNvSpPr/>
            <p:nvPr/>
          </p:nvSpPr>
          <p:spPr>
            <a:xfrm>
              <a:off x="580495" y="4737027"/>
              <a:ext cx="229124" cy="67057"/>
            </a:xfrm>
            <a:custGeom>
              <a:rect b="b" l="l" r="r" t="t"/>
              <a:pathLst>
                <a:path extrusionOk="0" h="1744" w="5959">
                  <a:moveTo>
                    <a:pt x="1" y="0"/>
                  </a:moveTo>
                  <a:lnTo>
                    <a:pt x="1" y="1744"/>
                  </a:lnTo>
                  <a:lnTo>
                    <a:pt x="5959" y="1744"/>
                  </a:lnTo>
                  <a:lnTo>
                    <a:pt x="59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3"/>
            <p:cNvSpPr/>
            <p:nvPr/>
          </p:nvSpPr>
          <p:spPr>
            <a:xfrm>
              <a:off x="809580" y="4680813"/>
              <a:ext cx="90473" cy="123271"/>
            </a:xfrm>
            <a:custGeom>
              <a:rect b="b" l="l" r="r" t="t"/>
              <a:pathLst>
                <a:path extrusionOk="0" h="3206" w="2353">
                  <a:moveTo>
                    <a:pt x="1181" y="0"/>
                  </a:moveTo>
                  <a:lnTo>
                    <a:pt x="1" y="1462"/>
                  </a:lnTo>
                  <a:lnTo>
                    <a:pt x="1" y="3206"/>
                  </a:lnTo>
                  <a:lnTo>
                    <a:pt x="2353" y="3206"/>
                  </a:lnTo>
                  <a:lnTo>
                    <a:pt x="2353" y="1462"/>
                  </a:lnTo>
                  <a:lnTo>
                    <a:pt x="1181"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3"/>
            <p:cNvSpPr/>
            <p:nvPr/>
          </p:nvSpPr>
          <p:spPr>
            <a:xfrm>
              <a:off x="580495" y="4680813"/>
              <a:ext cx="274533" cy="56252"/>
            </a:xfrm>
            <a:custGeom>
              <a:rect b="b" l="l" r="r" t="t"/>
              <a:pathLst>
                <a:path extrusionOk="0" h="1463" w="7140">
                  <a:moveTo>
                    <a:pt x="1182" y="0"/>
                  </a:moveTo>
                  <a:lnTo>
                    <a:pt x="1" y="1462"/>
                  </a:lnTo>
                  <a:lnTo>
                    <a:pt x="5959" y="1462"/>
                  </a:lnTo>
                  <a:lnTo>
                    <a:pt x="71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3"/>
            <p:cNvSpPr/>
            <p:nvPr/>
          </p:nvSpPr>
          <p:spPr>
            <a:xfrm>
              <a:off x="784779" y="4754484"/>
              <a:ext cx="10881" cy="10843"/>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3"/>
            <p:cNvSpPr/>
            <p:nvPr/>
          </p:nvSpPr>
          <p:spPr>
            <a:xfrm>
              <a:off x="626250" y="4754484"/>
              <a:ext cx="10881" cy="10843"/>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3"/>
            <p:cNvSpPr/>
            <p:nvPr/>
          </p:nvSpPr>
          <p:spPr>
            <a:xfrm>
              <a:off x="594490" y="4754484"/>
              <a:ext cx="10843" cy="10843"/>
            </a:xfrm>
            <a:custGeom>
              <a:rect b="b" l="l" r="r" t="t"/>
              <a:pathLst>
                <a:path extrusionOk="0" h="282" w="282">
                  <a:moveTo>
                    <a:pt x="0" y="0"/>
                  </a:moveTo>
                  <a:lnTo>
                    <a:pt x="0"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3"/>
            <p:cNvSpPr/>
            <p:nvPr/>
          </p:nvSpPr>
          <p:spPr>
            <a:xfrm>
              <a:off x="753020" y="4754484"/>
              <a:ext cx="10843" cy="10843"/>
            </a:xfrm>
            <a:custGeom>
              <a:rect b="b" l="l" r="r" t="t"/>
              <a:pathLst>
                <a:path extrusionOk="0" h="282" w="282">
                  <a:moveTo>
                    <a:pt x="0" y="0"/>
                  </a:moveTo>
                  <a:lnTo>
                    <a:pt x="0"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3"/>
            <p:cNvSpPr/>
            <p:nvPr/>
          </p:nvSpPr>
          <p:spPr>
            <a:xfrm>
              <a:off x="721222" y="4754484"/>
              <a:ext cx="10881" cy="10843"/>
            </a:xfrm>
            <a:custGeom>
              <a:rect b="b" l="l" r="r" t="t"/>
              <a:pathLst>
                <a:path extrusionOk="0" h="282" w="283">
                  <a:moveTo>
                    <a:pt x="1" y="0"/>
                  </a:moveTo>
                  <a:lnTo>
                    <a:pt x="1" y="282"/>
                  </a:lnTo>
                  <a:lnTo>
                    <a:pt x="282" y="282"/>
                  </a:lnTo>
                  <a:lnTo>
                    <a:pt x="28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3"/>
            <p:cNvSpPr/>
            <p:nvPr/>
          </p:nvSpPr>
          <p:spPr>
            <a:xfrm>
              <a:off x="689462" y="4754484"/>
              <a:ext cx="11227" cy="10843"/>
            </a:xfrm>
            <a:custGeom>
              <a:rect b="b" l="l" r="r" t="t"/>
              <a:pathLst>
                <a:path extrusionOk="0" h="282" w="292">
                  <a:moveTo>
                    <a:pt x="0" y="0"/>
                  </a:moveTo>
                  <a:lnTo>
                    <a:pt x="0" y="282"/>
                  </a:lnTo>
                  <a:lnTo>
                    <a:pt x="291" y="282"/>
                  </a:lnTo>
                  <a:lnTo>
                    <a:pt x="2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3"/>
            <p:cNvSpPr/>
            <p:nvPr/>
          </p:nvSpPr>
          <p:spPr>
            <a:xfrm>
              <a:off x="657664" y="4754484"/>
              <a:ext cx="11227" cy="10843"/>
            </a:xfrm>
            <a:custGeom>
              <a:rect b="b" l="l" r="r" t="t"/>
              <a:pathLst>
                <a:path extrusionOk="0" h="282" w="292">
                  <a:moveTo>
                    <a:pt x="1" y="0"/>
                  </a:moveTo>
                  <a:lnTo>
                    <a:pt x="1" y="282"/>
                  </a:lnTo>
                  <a:lnTo>
                    <a:pt x="292" y="282"/>
                  </a:lnTo>
                  <a:lnTo>
                    <a:pt x="29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3"/>
            <p:cNvSpPr/>
            <p:nvPr/>
          </p:nvSpPr>
          <p:spPr>
            <a:xfrm>
              <a:off x="876636" y="4754484"/>
              <a:ext cx="8075" cy="30068"/>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3"/>
            <p:cNvSpPr/>
            <p:nvPr/>
          </p:nvSpPr>
          <p:spPr>
            <a:xfrm>
              <a:off x="850798" y="4754484"/>
              <a:ext cx="8075" cy="30068"/>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3"/>
            <p:cNvSpPr/>
            <p:nvPr/>
          </p:nvSpPr>
          <p:spPr>
            <a:xfrm>
              <a:off x="824960" y="4754484"/>
              <a:ext cx="8075" cy="30068"/>
            </a:xfrm>
            <a:custGeom>
              <a:rect b="b" l="l" r="r" t="t"/>
              <a:pathLst>
                <a:path extrusionOk="0" h="782" w="210">
                  <a:moveTo>
                    <a:pt x="0" y="0"/>
                  </a:moveTo>
                  <a:lnTo>
                    <a:pt x="0" y="781"/>
                  </a:lnTo>
                  <a:lnTo>
                    <a:pt x="209" y="781"/>
                  </a:lnTo>
                  <a:lnTo>
                    <a:pt x="2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8" name="Google Shape;2668;p43"/>
          <p:cNvSpPr/>
          <p:nvPr/>
        </p:nvSpPr>
        <p:spPr>
          <a:xfrm>
            <a:off x="3048925" y="4751778"/>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9" name="Google Shape;2669;p43"/>
          <p:cNvGrpSpPr/>
          <p:nvPr/>
        </p:nvGrpSpPr>
        <p:grpSpPr>
          <a:xfrm>
            <a:off x="8226442" y="1803454"/>
            <a:ext cx="890852" cy="144475"/>
            <a:chOff x="490250" y="465854"/>
            <a:chExt cx="1164056" cy="188782"/>
          </a:xfrm>
        </p:grpSpPr>
        <p:sp>
          <p:nvSpPr>
            <p:cNvPr id="2670" name="Google Shape;2670;p4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43"/>
          <p:cNvGrpSpPr/>
          <p:nvPr/>
        </p:nvGrpSpPr>
        <p:grpSpPr>
          <a:xfrm>
            <a:off x="57404" y="3275174"/>
            <a:ext cx="751514" cy="121859"/>
            <a:chOff x="490250" y="465854"/>
            <a:chExt cx="1164056" cy="188782"/>
          </a:xfrm>
        </p:grpSpPr>
        <p:sp>
          <p:nvSpPr>
            <p:cNvPr id="2673" name="Google Shape;2673;p4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 name="Google Shape;2675;p43"/>
          <p:cNvGrpSpPr/>
          <p:nvPr/>
        </p:nvGrpSpPr>
        <p:grpSpPr>
          <a:xfrm>
            <a:off x="3414876" y="135902"/>
            <a:ext cx="358878" cy="58202"/>
            <a:chOff x="490250" y="465854"/>
            <a:chExt cx="1164056" cy="188782"/>
          </a:xfrm>
        </p:grpSpPr>
        <p:sp>
          <p:nvSpPr>
            <p:cNvPr id="2676" name="Google Shape;2676;p4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1" name="Shape 2681"/>
        <p:cNvGrpSpPr/>
        <p:nvPr/>
      </p:nvGrpSpPr>
      <p:grpSpPr>
        <a:xfrm>
          <a:off x="0" y="0"/>
          <a:ext cx="0" cy="0"/>
          <a:chOff x="0" y="0"/>
          <a:chExt cx="0" cy="0"/>
        </a:xfrm>
      </p:grpSpPr>
      <p:sp>
        <p:nvSpPr>
          <p:cNvPr id="2682" name="Google Shape;2682;p44"/>
          <p:cNvSpPr txBox="1"/>
          <p:nvPr>
            <p:ph type="title"/>
          </p:nvPr>
        </p:nvSpPr>
        <p:spPr>
          <a:xfrm>
            <a:off x="713225" y="1333950"/>
            <a:ext cx="4883700" cy="7995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3</a:t>
            </a:r>
            <a:r>
              <a:rPr lang="en"/>
              <a:t>1 </a:t>
            </a:r>
            <a:r>
              <a:rPr lang="en"/>
              <a:t>million</a:t>
            </a:r>
            <a:endParaRPr/>
          </a:p>
        </p:txBody>
      </p:sp>
      <p:sp>
        <p:nvSpPr>
          <p:cNvPr id="2683" name="Google Shape;2683;p44"/>
          <p:cNvSpPr txBox="1"/>
          <p:nvPr>
            <p:ph idx="1" type="subTitle"/>
          </p:nvPr>
        </p:nvSpPr>
        <p:spPr>
          <a:xfrm>
            <a:off x="713225" y="2197350"/>
            <a:ext cx="4883700" cy="37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Big numbers catch your audience’s attention</a:t>
            </a:r>
            <a:endParaRPr/>
          </a:p>
        </p:txBody>
      </p:sp>
      <p:grpSp>
        <p:nvGrpSpPr>
          <p:cNvPr id="2684" name="Google Shape;2684;p44"/>
          <p:cNvGrpSpPr/>
          <p:nvPr/>
        </p:nvGrpSpPr>
        <p:grpSpPr>
          <a:xfrm>
            <a:off x="131188" y="221204"/>
            <a:ext cx="1164056" cy="188782"/>
            <a:chOff x="490250" y="465854"/>
            <a:chExt cx="1164056" cy="188782"/>
          </a:xfrm>
        </p:grpSpPr>
        <p:sp>
          <p:nvSpPr>
            <p:cNvPr id="2685" name="Google Shape;2685;p4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 name="Google Shape;2687;p44"/>
          <p:cNvGrpSpPr/>
          <p:nvPr/>
        </p:nvGrpSpPr>
        <p:grpSpPr>
          <a:xfrm>
            <a:off x="7985355" y="2224329"/>
            <a:ext cx="890852" cy="144475"/>
            <a:chOff x="490250" y="465854"/>
            <a:chExt cx="1164056" cy="188782"/>
          </a:xfrm>
        </p:grpSpPr>
        <p:sp>
          <p:nvSpPr>
            <p:cNvPr id="2688" name="Google Shape;2688;p4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 name="Google Shape;2690;p44"/>
          <p:cNvGrpSpPr/>
          <p:nvPr/>
        </p:nvGrpSpPr>
        <p:grpSpPr>
          <a:xfrm>
            <a:off x="3628617" y="3431974"/>
            <a:ext cx="751514" cy="121859"/>
            <a:chOff x="490250" y="465854"/>
            <a:chExt cx="1164056" cy="188782"/>
          </a:xfrm>
        </p:grpSpPr>
        <p:sp>
          <p:nvSpPr>
            <p:cNvPr id="2691" name="Google Shape;2691;p4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44"/>
          <p:cNvGrpSpPr/>
          <p:nvPr/>
        </p:nvGrpSpPr>
        <p:grpSpPr>
          <a:xfrm>
            <a:off x="5467713" y="858827"/>
            <a:ext cx="358878" cy="58202"/>
            <a:chOff x="490250" y="465854"/>
            <a:chExt cx="1164056" cy="188782"/>
          </a:xfrm>
        </p:grpSpPr>
        <p:sp>
          <p:nvSpPr>
            <p:cNvPr id="2694" name="Google Shape;2694;p4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 name="Google Shape;2696;p44"/>
          <p:cNvGrpSpPr/>
          <p:nvPr/>
        </p:nvGrpSpPr>
        <p:grpSpPr>
          <a:xfrm>
            <a:off x="-84140" y="2571753"/>
            <a:ext cx="9796022" cy="3396938"/>
            <a:chOff x="-84140" y="2571753"/>
            <a:chExt cx="9796022" cy="3396938"/>
          </a:xfrm>
        </p:grpSpPr>
        <p:grpSp>
          <p:nvGrpSpPr>
            <p:cNvPr id="2697" name="Google Shape;2697;p44"/>
            <p:cNvGrpSpPr/>
            <p:nvPr/>
          </p:nvGrpSpPr>
          <p:grpSpPr>
            <a:xfrm>
              <a:off x="6260505" y="3810138"/>
              <a:ext cx="2723352" cy="1317259"/>
              <a:chOff x="917238" y="1394150"/>
              <a:chExt cx="2222600" cy="1075050"/>
            </a:xfrm>
          </p:grpSpPr>
          <p:sp>
            <p:nvSpPr>
              <p:cNvPr id="2698" name="Google Shape;2698;p4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2" name="Google Shape;2702;p44"/>
            <p:cNvGrpSpPr/>
            <p:nvPr/>
          </p:nvGrpSpPr>
          <p:grpSpPr>
            <a:xfrm>
              <a:off x="-84140" y="3263739"/>
              <a:ext cx="9796022" cy="1687240"/>
              <a:chOff x="-84140" y="3263739"/>
              <a:chExt cx="9796022" cy="1687240"/>
            </a:xfrm>
          </p:grpSpPr>
          <p:grpSp>
            <p:nvGrpSpPr>
              <p:cNvPr id="2703" name="Google Shape;2703;p44"/>
              <p:cNvGrpSpPr/>
              <p:nvPr/>
            </p:nvGrpSpPr>
            <p:grpSpPr>
              <a:xfrm>
                <a:off x="6988530" y="3620188"/>
                <a:ext cx="2723352" cy="1317259"/>
                <a:chOff x="917238" y="1394150"/>
                <a:chExt cx="2222600" cy="1075050"/>
              </a:xfrm>
            </p:grpSpPr>
            <p:sp>
              <p:nvSpPr>
                <p:cNvPr id="2704" name="Google Shape;2704;p4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 name="Google Shape;2708;p44"/>
              <p:cNvGrpSpPr/>
              <p:nvPr/>
            </p:nvGrpSpPr>
            <p:grpSpPr>
              <a:xfrm rot="433208">
                <a:off x="2562519" y="3467785"/>
                <a:ext cx="2723387" cy="1317276"/>
                <a:chOff x="917238" y="1394150"/>
                <a:chExt cx="2222600" cy="1075050"/>
              </a:xfrm>
            </p:grpSpPr>
            <p:sp>
              <p:nvSpPr>
                <p:cNvPr id="2709" name="Google Shape;2709;p4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44"/>
              <p:cNvGrpSpPr/>
              <p:nvPr/>
            </p:nvGrpSpPr>
            <p:grpSpPr>
              <a:xfrm rot="146497">
                <a:off x="-57318" y="3321151"/>
                <a:ext cx="2723379" cy="1317272"/>
                <a:chOff x="917238" y="1394150"/>
                <a:chExt cx="2222600" cy="1075050"/>
              </a:xfrm>
            </p:grpSpPr>
            <p:sp>
              <p:nvSpPr>
                <p:cNvPr id="2714" name="Google Shape;2714;p4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18" name="Google Shape;2718;p44"/>
            <p:cNvSpPr/>
            <p:nvPr/>
          </p:nvSpPr>
          <p:spPr>
            <a:xfrm>
              <a:off x="4309325" y="3312675"/>
              <a:ext cx="2049300" cy="2042570"/>
            </a:xfrm>
            <a:custGeom>
              <a:rect b="b" l="l" r="r" t="t"/>
              <a:pathLst>
                <a:path extrusionOk="0" h="5767" w="5786">
                  <a:moveTo>
                    <a:pt x="2897" y="0"/>
                  </a:moveTo>
                  <a:cubicBezTo>
                    <a:pt x="1299" y="0"/>
                    <a:pt x="0" y="1290"/>
                    <a:pt x="0" y="2888"/>
                  </a:cubicBezTo>
                  <a:cubicBezTo>
                    <a:pt x="0" y="4477"/>
                    <a:pt x="1299" y="5767"/>
                    <a:pt x="2897" y="5767"/>
                  </a:cubicBezTo>
                  <a:cubicBezTo>
                    <a:pt x="4487" y="5767"/>
                    <a:pt x="5785" y="4477"/>
                    <a:pt x="5785" y="2888"/>
                  </a:cubicBezTo>
                  <a:cubicBezTo>
                    <a:pt x="5785" y="1290"/>
                    <a:pt x="4487" y="0"/>
                    <a:pt x="28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4"/>
            <p:cNvSpPr/>
            <p:nvPr/>
          </p:nvSpPr>
          <p:spPr>
            <a:xfrm>
              <a:off x="3919318" y="3906690"/>
              <a:ext cx="3985295"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0" name="Google Shape;2720;p44"/>
            <p:cNvGrpSpPr/>
            <p:nvPr/>
          </p:nvGrpSpPr>
          <p:grpSpPr>
            <a:xfrm>
              <a:off x="-4" y="2752912"/>
              <a:ext cx="9143996" cy="3215778"/>
              <a:chOff x="-4" y="2752912"/>
              <a:chExt cx="9143996" cy="3215778"/>
            </a:xfrm>
          </p:grpSpPr>
          <p:grpSp>
            <p:nvGrpSpPr>
              <p:cNvPr id="2721" name="Google Shape;2721;p44"/>
              <p:cNvGrpSpPr/>
              <p:nvPr/>
            </p:nvGrpSpPr>
            <p:grpSpPr>
              <a:xfrm>
                <a:off x="-4" y="2752912"/>
                <a:ext cx="6484008" cy="2619198"/>
                <a:chOff x="664975" y="3743975"/>
                <a:chExt cx="3464605" cy="1399518"/>
              </a:xfrm>
            </p:grpSpPr>
            <p:sp>
              <p:nvSpPr>
                <p:cNvPr id="2722" name="Google Shape;2722;p44"/>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4"/>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4"/>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4"/>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 name="Google Shape;2726;p44"/>
              <p:cNvGrpSpPr/>
              <p:nvPr/>
            </p:nvGrpSpPr>
            <p:grpSpPr>
              <a:xfrm flipH="1">
                <a:off x="2575102" y="3315205"/>
                <a:ext cx="6568890" cy="2653486"/>
                <a:chOff x="664975" y="3743975"/>
                <a:chExt cx="3464605" cy="1399518"/>
              </a:xfrm>
            </p:grpSpPr>
            <p:sp>
              <p:nvSpPr>
                <p:cNvPr id="2727" name="Google Shape;2727;p44"/>
                <p:cNvSpPr/>
                <p:nvPr/>
              </p:nvSpPr>
              <p:spPr>
                <a:xfrm>
                  <a:off x="664975" y="3743975"/>
                  <a:ext cx="3464605" cy="1296386"/>
                </a:xfrm>
                <a:custGeom>
                  <a:rect b="b" l="l" r="r" t="t"/>
                  <a:pathLst>
                    <a:path extrusionOk="0" h="33262" w="88893">
                      <a:moveTo>
                        <a:pt x="1" y="13847"/>
                      </a:moveTo>
                      <a:cubicBezTo>
                        <a:pt x="27416" y="1"/>
                        <a:pt x="67259" y="28963"/>
                        <a:pt x="88893" y="25357"/>
                      </a:cubicBezTo>
                      <a:lnTo>
                        <a:pt x="88893" y="33262"/>
                      </a:lnTo>
                      <a:lnTo>
                        <a:pt x="1" y="33262"/>
                      </a:lnTo>
                      <a:lnTo>
                        <a:pt x="1" y="1384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4"/>
                <p:cNvSpPr/>
                <p:nvPr/>
              </p:nvSpPr>
              <p:spPr>
                <a:xfrm>
                  <a:off x="664975" y="4225437"/>
                  <a:ext cx="3464605" cy="918056"/>
                </a:xfrm>
                <a:custGeom>
                  <a:rect b="b" l="l" r="r" t="t"/>
                  <a:pathLst>
                    <a:path extrusionOk="0" h="23555" w="88893">
                      <a:moveTo>
                        <a:pt x="1" y="1494"/>
                      </a:moveTo>
                      <a:cubicBezTo>
                        <a:pt x="1131" y="918"/>
                        <a:pt x="2294" y="427"/>
                        <a:pt x="3478" y="0"/>
                      </a:cubicBezTo>
                      <a:cubicBezTo>
                        <a:pt x="3222" y="4918"/>
                        <a:pt x="7468" y="13836"/>
                        <a:pt x="42660" y="11905"/>
                      </a:cubicBezTo>
                      <a:cubicBezTo>
                        <a:pt x="42660" y="11905"/>
                        <a:pt x="72966" y="23554"/>
                        <a:pt x="88893" y="17346"/>
                      </a:cubicBezTo>
                      <a:lnTo>
                        <a:pt x="88893" y="20909"/>
                      </a:lnTo>
                      <a:lnTo>
                        <a:pt x="1" y="20909"/>
                      </a:lnTo>
                      <a:lnTo>
                        <a:pt x="1" y="149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4"/>
                <p:cNvSpPr/>
                <p:nvPr/>
              </p:nvSpPr>
              <p:spPr>
                <a:xfrm>
                  <a:off x="664975" y="4410453"/>
                  <a:ext cx="3464605" cy="629914"/>
                </a:xfrm>
                <a:custGeom>
                  <a:rect b="b" l="l" r="r" t="t"/>
                  <a:pathLst>
                    <a:path extrusionOk="0" h="16162" w="88893">
                      <a:moveTo>
                        <a:pt x="76764" y="14423"/>
                      </a:moveTo>
                      <a:cubicBezTo>
                        <a:pt x="80978" y="14465"/>
                        <a:pt x="84999" y="14017"/>
                        <a:pt x="88402" y="12780"/>
                      </a:cubicBezTo>
                      <a:cubicBezTo>
                        <a:pt x="88573" y="12972"/>
                        <a:pt x="88733" y="13153"/>
                        <a:pt x="88893" y="13335"/>
                      </a:cubicBezTo>
                      <a:lnTo>
                        <a:pt x="88893" y="16162"/>
                      </a:lnTo>
                      <a:lnTo>
                        <a:pt x="77031" y="16162"/>
                      </a:lnTo>
                      <a:cubicBezTo>
                        <a:pt x="76956" y="15564"/>
                        <a:pt x="76871" y="14988"/>
                        <a:pt x="76764" y="14423"/>
                      </a:cubicBezTo>
                      <a:close/>
                      <a:moveTo>
                        <a:pt x="55834" y="11255"/>
                      </a:moveTo>
                      <a:cubicBezTo>
                        <a:pt x="58683" y="11991"/>
                        <a:pt x="61819" y="12695"/>
                        <a:pt x="65062" y="13249"/>
                      </a:cubicBezTo>
                      <a:cubicBezTo>
                        <a:pt x="65190" y="14284"/>
                        <a:pt x="65275" y="15255"/>
                        <a:pt x="65318" y="16162"/>
                      </a:cubicBezTo>
                      <a:lnTo>
                        <a:pt x="55472" y="16162"/>
                      </a:lnTo>
                      <a:cubicBezTo>
                        <a:pt x="55685" y="14391"/>
                        <a:pt x="55802" y="12759"/>
                        <a:pt x="55834" y="11255"/>
                      </a:cubicBezTo>
                      <a:close/>
                      <a:moveTo>
                        <a:pt x="27480" y="7286"/>
                      </a:moveTo>
                      <a:cubicBezTo>
                        <a:pt x="31459" y="7489"/>
                        <a:pt x="36099" y="7478"/>
                        <a:pt x="41465" y="7222"/>
                      </a:cubicBezTo>
                      <a:cubicBezTo>
                        <a:pt x="40484" y="10305"/>
                        <a:pt x="39716" y="13399"/>
                        <a:pt x="39140" y="16162"/>
                      </a:cubicBezTo>
                      <a:lnTo>
                        <a:pt x="24035" y="16162"/>
                      </a:lnTo>
                      <a:cubicBezTo>
                        <a:pt x="24813" y="12887"/>
                        <a:pt x="26019" y="9932"/>
                        <a:pt x="27480" y="7286"/>
                      </a:cubicBezTo>
                      <a:close/>
                      <a:moveTo>
                        <a:pt x="13260" y="5110"/>
                      </a:moveTo>
                      <a:cubicBezTo>
                        <a:pt x="10167" y="9142"/>
                        <a:pt x="7863" y="13303"/>
                        <a:pt x="6433" y="16162"/>
                      </a:cubicBezTo>
                      <a:lnTo>
                        <a:pt x="1" y="16162"/>
                      </a:lnTo>
                      <a:lnTo>
                        <a:pt x="1" y="4950"/>
                      </a:lnTo>
                      <a:cubicBezTo>
                        <a:pt x="1526" y="3062"/>
                        <a:pt x="3190" y="1430"/>
                        <a:pt x="4908" y="0"/>
                      </a:cubicBezTo>
                      <a:cubicBezTo>
                        <a:pt x="6262" y="1867"/>
                        <a:pt x="8780" y="3723"/>
                        <a:pt x="13260" y="5110"/>
                      </a:cubicBezTo>
                      <a:lnTo>
                        <a:pt x="13260" y="5110"/>
                      </a:lnTo>
                      <a:close/>
                    </a:path>
                  </a:pathLst>
                </a:custGeom>
                <a:solidFill>
                  <a:srgbClr val="9AAA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4"/>
                <p:cNvSpPr/>
                <p:nvPr/>
              </p:nvSpPr>
              <p:spPr>
                <a:xfrm>
                  <a:off x="664975" y="4136885"/>
                  <a:ext cx="3464605" cy="903479"/>
                </a:xfrm>
                <a:custGeom>
                  <a:rect b="b" l="l" r="r" t="t"/>
                  <a:pathLst>
                    <a:path extrusionOk="0" h="23181" w="88893">
                      <a:moveTo>
                        <a:pt x="74076" y="14156"/>
                      </a:moveTo>
                      <a:cubicBezTo>
                        <a:pt x="77713" y="14988"/>
                        <a:pt x="81138" y="15521"/>
                        <a:pt x="84284" y="15575"/>
                      </a:cubicBezTo>
                      <a:cubicBezTo>
                        <a:pt x="86119" y="17303"/>
                        <a:pt x="87634" y="18914"/>
                        <a:pt x="88893" y="20354"/>
                      </a:cubicBezTo>
                      <a:lnTo>
                        <a:pt x="88893" y="23181"/>
                      </a:lnTo>
                      <a:lnTo>
                        <a:pt x="77031" y="23181"/>
                      </a:lnTo>
                      <a:cubicBezTo>
                        <a:pt x="76636" y="19756"/>
                        <a:pt x="75462" y="16695"/>
                        <a:pt x="74076" y="14156"/>
                      </a:cubicBezTo>
                      <a:close/>
                      <a:moveTo>
                        <a:pt x="54693" y="8310"/>
                      </a:moveTo>
                      <a:cubicBezTo>
                        <a:pt x="57296" y="9174"/>
                        <a:pt x="59877" y="10028"/>
                        <a:pt x="62395" y="10838"/>
                      </a:cubicBezTo>
                      <a:cubicBezTo>
                        <a:pt x="64432" y="15447"/>
                        <a:pt x="65158" y="19767"/>
                        <a:pt x="65318" y="23181"/>
                      </a:cubicBezTo>
                      <a:lnTo>
                        <a:pt x="55472" y="23181"/>
                      </a:lnTo>
                      <a:cubicBezTo>
                        <a:pt x="56346" y="16129"/>
                        <a:pt x="55514" y="11180"/>
                        <a:pt x="54693" y="8310"/>
                      </a:cubicBezTo>
                      <a:close/>
                      <a:moveTo>
                        <a:pt x="36814" y="2859"/>
                      </a:moveTo>
                      <a:cubicBezTo>
                        <a:pt x="31982" y="7115"/>
                        <a:pt x="26221" y="13879"/>
                        <a:pt x="24035" y="23181"/>
                      </a:cubicBezTo>
                      <a:lnTo>
                        <a:pt x="39140" y="23181"/>
                      </a:lnTo>
                      <a:cubicBezTo>
                        <a:pt x="40313" y="17623"/>
                        <a:pt x="42223" y="10710"/>
                        <a:pt x="45167" y="5227"/>
                      </a:cubicBezTo>
                      <a:cubicBezTo>
                        <a:pt x="42393" y="4374"/>
                        <a:pt x="39598" y="3574"/>
                        <a:pt x="36814" y="2859"/>
                      </a:cubicBezTo>
                      <a:close/>
                      <a:moveTo>
                        <a:pt x="17559" y="0"/>
                      </a:moveTo>
                      <a:cubicBezTo>
                        <a:pt x="20717" y="22"/>
                        <a:pt x="23928" y="320"/>
                        <a:pt x="27181" y="832"/>
                      </a:cubicBezTo>
                      <a:cubicBezTo>
                        <a:pt x="16759" y="4673"/>
                        <a:pt x="9516" y="16983"/>
                        <a:pt x="6433" y="23181"/>
                      </a:cubicBezTo>
                      <a:lnTo>
                        <a:pt x="1" y="23181"/>
                      </a:lnTo>
                      <a:lnTo>
                        <a:pt x="1" y="11969"/>
                      </a:lnTo>
                      <a:cubicBezTo>
                        <a:pt x="5217" y="5558"/>
                        <a:pt x="11842" y="1984"/>
                        <a:pt x="17559" y="0"/>
                      </a:cubicBezTo>
                      <a:lnTo>
                        <a:pt x="17559"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1" name="Google Shape;2731;p44"/>
            <p:cNvGrpSpPr/>
            <p:nvPr/>
          </p:nvGrpSpPr>
          <p:grpSpPr>
            <a:xfrm flipH="1">
              <a:off x="713228" y="3255997"/>
              <a:ext cx="1514343" cy="463715"/>
              <a:chOff x="6440025" y="4277892"/>
              <a:chExt cx="2168925" cy="664158"/>
            </a:xfrm>
          </p:grpSpPr>
          <p:sp>
            <p:nvSpPr>
              <p:cNvPr id="2732" name="Google Shape;2732;p44"/>
              <p:cNvSpPr/>
              <p:nvPr/>
            </p:nvSpPr>
            <p:spPr>
              <a:xfrm>
                <a:off x="6440025" y="4844550"/>
                <a:ext cx="10608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4"/>
              <p:cNvSpPr/>
              <p:nvPr/>
            </p:nvSpPr>
            <p:spPr>
              <a:xfrm>
                <a:off x="6986250" y="4671475"/>
                <a:ext cx="16227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4"/>
              <p:cNvSpPr/>
              <p:nvPr/>
            </p:nvSpPr>
            <p:spPr>
              <a:xfrm>
                <a:off x="7540030" y="4488785"/>
                <a:ext cx="969797" cy="252412"/>
              </a:xfrm>
              <a:custGeom>
                <a:rect b="b" l="l" r="r" t="t"/>
                <a:pathLst>
                  <a:path extrusionOk="0" h="5903" w="22680">
                    <a:moveTo>
                      <a:pt x="0" y="0"/>
                    </a:moveTo>
                    <a:lnTo>
                      <a:pt x="0" y="5903"/>
                    </a:lnTo>
                    <a:lnTo>
                      <a:pt x="22679" y="5903"/>
                    </a:lnTo>
                    <a:lnTo>
                      <a:pt x="226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4"/>
              <p:cNvSpPr/>
              <p:nvPr/>
            </p:nvSpPr>
            <p:spPr>
              <a:xfrm>
                <a:off x="7163411" y="4277892"/>
                <a:ext cx="382403" cy="463305"/>
              </a:xfrm>
              <a:custGeom>
                <a:rect b="b" l="l" r="r" t="t"/>
                <a:pathLst>
                  <a:path extrusionOk="0" h="10835" w="8943">
                    <a:moveTo>
                      <a:pt x="4477" y="0"/>
                    </a:moveTo>
                    <a:lnTo>
                      <a:pt x="1" y="4932"/>
                    </a:lnTo>
                    <a:lnTo>
                      <a:pt x="1" y="10835"/>
                    </a:lnTo>
                    <a:lnTo>
                      <a:pt x="8942" y="10835"/>
                    </a:lnTo>
                    <a:lnTo>
                      <a:pt x="8942" y="4932"/>
                    </a:lnTo>
                    <a:lnTo>
                      <a:pt x="4477" y="0"/>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4"/>
              <p:cNvSpPr/>
              <p:nvPr/>
            </p:nvSpPr>
            <p:spPr>
              <a:xfrm>
                <a:off x="7349064" y="4277892"/>
                <a:ext cx="1160763" cy="210935"/>
              </a:xfrm>
              <a:custGeom>
                <a:rect b="b" l="l" r="r" t="t"/>
                <a:pathLst>
                  <a:path extrusionOk="0" h="4933" w="27146">
                    <a:moveTo>
                      <a:pt x="1" y="0"/>
                    </a:moveTo>
                    <a:lnTo>
                      <a:pt x="4466" y="4932"/>
                    </a:lnTo>
                    <a:lnTo>
                      <a:pt x="27145" y="4932"/>
                    </a:lnTo>
                    <a:lnTo>
                      <a:pt x="2268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4"/>
              <p:cNvSpPr/>
              <p:nvPr/>
            </p:nvSpPr>
            <p:spPr>
              <a:xfrm>
                <a:off x="7599809" y="4554763"/>
                <a:ext cx="46523" cy="41135"/>
              </a:xfrm>
              <a:custGeom>
                <a:rect b="b" l="l" r="r" t="t"/>
                <a:pathLst>
                  <a:path extrusionOk="0" h="962" w="1088">
                    <a:moveTo>
                      <a:pt x="0" y="1"/>
                    </a:moveTo>
                    <a:lnTo>
                      <a:pt x="0"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4"/>
              <p:cNvSpPr/>
              <p:nvPr/>
            </p:nvSpPr>
            <p:spPr>
              <a:xfrm>
                <a:off x="8270671" y="4554763"/>
                <a:ext cx="46950" cy="41135"/>
              </a:xfrm>
              <a:custGeom>
                <a:rect b="b" l="l" r="r" t="t"/>
                <a:pathLst>
                  <a:path extrusionOk="0" h="962" w="1098">
                    <a:moveTo>
                      <a:pt x="0" y="1"/>
                    </a:moveTo>
                    <a:lnTo>
                      <a:pt x="0" y="962"/>
                    </a:lnTo>
                    <a:lnTo>
                      <a:pt x="1097" y="962"/>
                    </a:lnTo>
                    <a:lnTo>
                      <a:pt x="109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4"/>
              <p:cNvSpPr/>
              <p:nvPr/>
            </p:nvSpPr>
            <p:spPr>
              <a:xfrm>
                <a:off x="8405151" y="4554763"/>
                <a:ext cx="46566" cy="41135"/>
              </a:xfrm>
              <a:custGeom>
                <a:rect b="b" l="l" r="r" t="t"/>
                <a:pathLst>
                  <a:path extrusionOk="0" h="962" w="1089">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4"/>
              <p:cNvSpPr/>
              <p:nvPr/>
            </p:nvSpPr>
            <p:spPr>
              <a:xfrm>
                <a:off x="7733904" y="4554763"/>
                <a:ext cx="46523" cy="41135"/>
              </a:xfrm>
              <a:custGeom>
                <a:rect b="b" l="l" r="r" t="t"/>
                <a:pathLst>
                  <a:path extrusionOk="0" h="962" w="1088">
                    <a:moveTo>
                      <a:pt x="0" y="1"/>
                    </a:moveTo>
                    <a:lnTo>
                      <a:pt x="0"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4"/>
              <p:cNvSpPr/>
              <p:nvPr/>
            </p:nvSpPr>
            <p:spPr>
              <a:xfrm>
                <a:off x="7868000" y="4554763"/>
                <a:ext cx="46523" cy="41135"/>
              </a:xfrm>
              <a:custGeom>
                <a:rect b="b" l="l" r="r" t="t"/>
                <a:pathLst>
                  <a:path extrusionOk="0" h="962" w="1088">
                    <a:moveTo>
                      <a:pt x="0" y="1"/>
                    </a:moveTo>
                    <a:lnTo>
                      <a:pt x="0" y="962"/>
                    </a:lnTo>
                    <a:lnTo>
                      <a:pt x="1087" y="962"/>
                    </a:lnTo>
                    <a:lnTo>
                      <a:pt x="108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4"/>
              <p:cNvSpPr/>
              <p:nvPr/>
            </p:nvSpPr>
            <p:spPr>
              <a:xfrm>
                <a:off x="8002480" y="4554763"/>
                <a:ext cx="46566" cy="41135"/>
              </a:xfrm>
              <a:custGeom>
                <a:rect b="b" l="l" r="r" t="t"/>
                <a:pathLst>
                  <a:path extrusionOk="0" h="962" w="1089">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4"/>
              <p:cNvSpPr/>
              <p:nvPr/>
            </p:nvSpPr>
            <p:spPr>
              <a:xfrm>
                <a:off x="8136575" y="4554763"/>
                <a:ext cx="46523" cy="41135"/>
              </a:xfrm>
              <a:custGeom>
                <a:rect b="b" l="l" r="r" t="t"/>
                <a:pathLst>
                  <a:path extrusionOk="0" h="962" w="1088">
                    <a:moveTo>
                      <a:pt x="1" y="1"/>
                    </a:moveTo>
                    <a:lnTo>
                      <a:pt x="1" y="962"/>
                    </a:lnTo>
                    <a:lnTo>
                      <a:pt x="1088" y="962"/>
                    </a:lnTo>
                    <a:lnTo>
                      <a:pt x="108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4"/>
              <p:cNvSpPr/>
              <p:nvPr/>
            </p:nvSpPr>
            <p:spPr>
              <a:xfrm>
                <a:off x="7222024" y="4554763"/>
                <a:ext cx="34935" cy="113784"/>
              </a:xfrm>
              <a:custGeom>
                <a:rect b="b" l="l" r="r" t="t"/>
                <a:pathLst>
                  <a:path extrusionOk="0" h="2661" w="817">
                    <a:moveTo>
                      <a:pt x="1" y="1"/>
                    </a:moveTo>
                    <a:lnTo>
                      <a:pt x="1" y="2661"/>
                    </a:lnTo>
                    <a:lnTo>
                      <a:pt x="816" y="2661"/>
                    </a:lnTo>
                    <a:lnTo>
                      <a:pt x="816" y="1"/>
                    </a:lnTo>
                    <a:close/>
                  </a:path>
                </a:pathLst>
              </a:custGeom>
              <a:solidFill>
                <a:srgbClr val="192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4"/>
              <p:cNvSpPr/>
              <p:nvPr/>
            </p:nvSpPr>
            <p:spPr>
              <a:xfrm>
                <a:off x="7331233" y="4554763"/>
                <a:ext cx="35320" cy="113784"/>
              </a:xfrm>
              <a:custGeom>
                <a:rect b="b" l="l" r="r" t="t"/>
                <a:pathLst>
                  <a:path extrusionOk="0" h="2661" w="826">
                    <a:moveTo>
                      <a:pt x="0" y="1"/>
                    </a:moveTo>
                    <a:lnTo>
                      <a:pt x="0" y="2661"/>
                    </a:lnTo>
                    <a:lnTo>
                      <a:pt x="825" y="2661"/>
                    </a:lnTo>
                    <a:lnTo>
                      <a:pt x="8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4"/>
              <p:cNvSpPr/>
              <p:nvPr/>
            </p:nvSpPr>
            <p:spPr>
              <a:xfrm>
                <a:off x="7440827" y="4554763"/>
                <a:ext cx="35320" cy="113784"/>
              </a:xfrm>
              <a:custGeom>
                <a:rect b="b" l="l" r="r" t="t"/>
                <a:pathLst>
                  <a:path extrusionOk="0" h="2661" w="826">
                    <a:moveTo>
                      <a:pt x="0" y="1"/>
                    </a:moveTo>
                    <a:lnTo>
                      <a:pt x="0" y="2661"/>
                    </a:lnTo>
                    <a:lnTo>
                      <a:pt x="825" y="2661"/>
                    </a:lnTo>
                    <a:lnTo>
                      <a:pt x="82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4"/>
              <p:cNvSpPr/>
              <p:nvPr/>
            </p:nvSpPr>
            <p:spPr>
              <a:xfrm>
                <a:off x="6926852" y="4663117"/>
                <a:ext cx="455480" cy="252455"/>
              </a:xfrm>
              <a:custGeom>
                <a:rect b="b" l="l" r="r" t="t"/>
                <a:pathLst>
                  <a:path extrusionOk="0" h="5904" w="10652">
                    <a:moveTo>
                      <a:pt x="1" y="1"/>
                    </a:moveTo>
                    <a:lnTo>
                      <a:pt x="1" y="5903"/>
                    </a:lnTo>
                    <a:lnTo>
                      <a:pt x="10651" y="5903"/>
                    </a:lnTo>
                    <a:lnTo>
                      <a:pt x="106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4"/>
              <p:cNvSpPr/>
              <p:nvPr/>
            </p:nvSpPr>
            <p:spPr>
              <a:xfrm>
                <a:off x="6544535" y="4452225"/>
                <a:ext cx="382360" cy="463347"/>
              </a:xfrm>
              <a:custGeom>
                <a:rect b="b" l="l" r="r" t="t"/>
                <a:pathLst>
                  <a:path extrusionOk="0" h="10836" w="8942">
                    <a:moveTo>
                      <a:pt x="4466" y="1"/>
                    </a:moveTo>
                    <a:lnTo>
                      <a:pt x="0" y="4933"/>
                    </a:lnTo>
                    <a:lnTo>
                      <a:pt x="0" y="10835"/>
                    </a:lnTo>
                    <a:lnTo>
                      <a:pt x="8942" y="10835"/>
                    </a:lnTo>
                    <a:lnTo>
                      <a:pt x="8942" y="4933"/>
                    </a:lnTo>
                    <a:lnTo>
                      <a:pt x="4466"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6735501" y="4452225"/>
                <a:ext cx="646831" cy="210935"/>
              </a:xfrm>
              <a:custGeom>
                <a:rect b="b" l="l" r="r" t="t"/>
                <a:pathLst>
                  <a:path extrusionOk="0" h="4933" w="15127">
                    <a:moveTo>
                      <a:pt x="0" y="1"/>
                    </a:moveTo>
                    <a:lnTo>
                      <a:pt x="4476" y="4933"/>
                    </a:lnTo>
                    <a:lnTo>
                      <a:pt x="15126" y="4933"/>
                    </a:lnTo>
                    <a:lnTo>
                      <a:pt x="1066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6986246" y="4729138"/>
                <a:ext cx="46950" cy="113784"/>
              </a:xfrm>
              <a:custGeom>
                <a:rect b="b" l="l" r="r" t="t"/>
                <a:pathLst>
                  <a:path extrusionOk="0" h="2661" w="1098">
                    <a:moveTo>
                      <a:pt x="0" y="0"/>
                    </a:moveTo>
                    <a:lnTo>
                      <a:pt x="0" y="2660"/>
                    </a:lnTo>
                    <a:lnTo>
                      <a:pt x="1097" y="2660"/>
                    </a:lnTo>
                    <a:lnTo>
                      <a:pt x="109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p:nvPr/>
            </p:nvSpPr>
            <p:spPr>
              <a:xfrm>
                <a:off x="7131929" y="4729138"/>
                <a:ext cx="46566" cy="113784"/>
              </a:xfrm>
              <a:custGeom>
                <a:rect b="b" l="l" r="r" t="t"/>
                <a:pathLst>
                  <a:path extrusionOk="0" h="2661" w="1089">
                    <a:moveTo>
                      <a:pt x="1" y="0"/>
                    </a:moveTo>
                    <a:lnTo>
                      <a:pt x="1" y="2660"/>
                    </a:lnTo>
                    <a:lnTo>
                      <a:pt x="1088" y="2660"/>
                    </a:lnTo>
                    <a:lnTo>
                      <a:pt x="10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4"/>
              <p:cNvSpPr/>
              <p:nvPr/>
            </p:nvSpPr>
            <p:spPr>
              <a:xfrm>
                <a:off x="7277227" y="4729138"/>
                <a:ext cx="46566" cy="113784"/>
              </a:xfrm>
              <a:custGeom>
                <a:rect b="b" l="l" r="r" t="t"/>
                <a:pathLst>
                  <a:path extrusionOk="0" h="2661" w="1089">
                    <a:moveTo>
                      <a:pt x="1" y="0"/>
                    </a:moveTo>
                    <a:lnTo>
                      <a:pt x="1" y="2660"/>
                    </a:lnTo>
                    <a:lnTo>
                      <a:pt x="1088" y="2660"/>
                    </a:lnTo>
                    <a:lnTo>
                      <a:pt x="108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4"/>
              <p:cNvSpPr/>
              <p:nvPr/>
            </p:nvSpPr>
            <p:spPr>
              <a:xfrm>
                <a:off x="6608889" y="4729138"/>
                <a:ext cx="34892" cy="113784"/>
              </a:xfrm>
              <a:custGeom>
                <a:rect b="b" l="l" r="r" t="t"/>
                <a:pathLst>
                  <a:path extrusionOk="0" h="2661" w="816">
                    <a:moveTo>
                      <a:pt x="0" y="0"/>
                    </a:moveTo>
                    <a:lnTo>
                      <a:pt x="0" y="2660"/>
                    </a:lnTo>
                    <a:lnTo>
                      <a:pt x="816" y="266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4"/>
              <p:cNvSpPr/>
              <p:nvPr/>
            </p:nvSpPr>
            <p:spPr>
              <a:xfrm>
                <a:off x="6718055" y="4729138"/>
                <a:ext cx="35320" cy="113784"/>
              </a:xfrm>
              <a:custGeom>
                <a:rect b="b" l="l" r="r" t="t"/>
                <a:pathLst>
                  <a:path extrusionOk="0" h="2661" w="826">
                    <a:moveTo>
                      <a:pt x="1" y="0"/>
                    </a:moveTo>
                    <a:lnTo>
                      <a:pt x="1" y="2660"/>
                    </a:lnTo>
                    <a:lnTo>
                      <a:pt x="826" y="2660"/>
                    </a:lnTo>
                    <a:lnTo>
                      <a:pt x="82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4"/>
              <p:cNvSpPr/>
              <p:nvPr/>
            </p:nvSpPr>
            <p:spPr>
              <a:xfrm>
                <a:off x="6827649" y="4729138"/>
                <a:ext cx="34935" cy="113784"/>
              </a:xfrm>
              <a:custGeom>
                <a:rect b="b" l="l" r="r" t="t"/>
                <a:pathLst>
                  <a:path extrusionOk="0" h="2661" w="817">
                    <a:moveTo>
                      <a:pt x="1" y="0"/>
                    </a:moveTo>
                    <a:lnTo>
                      <a:pt x="1" y="2660"/>
                    </a:lnTo>
                    <a:lnTo>
                      <a:pt x="816" y="2660"/>
                    </a:lnTo>
                    <a:lnTo>
                      <a:pt x="816"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44"/>
            <p:cNvGrpSpPr/>
            <p:nvPr/>
          </p:nvGrpSpPr>
          <p:grpSpPr>
            <a:xfrm>
              <a:off x="11" y="3719697"/>
              <a:ext cx="1926048" cy="1422352"/>
              <a:chOff x="238125" y="3684271"/>
              <a:chExt cx="1569849" cy="1159400"/>
            </a:xfrm>
          </p:grpSpPr>
          <p:grpSp>
            <p:nvGrpSpPr>
              <p:cNvPr id="2757" name="Google Shape;2757;p44"/>
              <p:cNvGrpSpPr/>
              <p:nvPr/>
            </p:nvGrpSpPr>
            <p:grpSpPr>
              <a:xfrm>
                <a:off x="238125" y="3684271"/>
                <a:ext cx="1569849" cy="1159400"/>
                <a:chOff x="238125" y="3684271"/>
                <a:chExt cx="1569849" cy="1159400"/>
              </a:xfrm>
            </p:grpSpPr>
            <p:sp>
              <p:nvSpPr>
                <p:cNvPr id="2758" name="Google Shape;2758;p44"/>
                <p:cNvSpPr/>
                <p:nvPr/>
              </p:nvSpPr>
              <p:spPr>
                <a:xfrm>
                  <a:off x="238125" y="3684271"/>
                  <a:ext cx="1569849" cy="1159398"/>
                </a:xfrm>
                <a:custGeom>
                  <a:rect b="b" l="l" r="r" t="t"/>
                  <a:pathLst>
                    <a:path extrusionOk="0" h="28278" w="38289">
                      <a:moveTo>
                        <a:pt x="2807" y="1"/>
                      </a:moveTo>
                      <a:cubicBezTo>
                        <a:pt x="2018" y="1"/>
                        <a:pt x="1114" y="264"/>
                        <a:pt x="109" y="860"/>
                      </a:cubicBezTo>
                      <a:cubicBezTo>
                        <a:pt x="73" y="869"/>
                        <a:pt x="36" y="887"/>
                        <a:pt x="0" y="905"/>
                      </a:cubicBezTo>
                      <a:lnTo>
                        <a:pt x="0" y="28278"/>
                      </a:lnTo>
                      <a:lnTo>
                        <a:pt x="38289" y="28278"/>
                      </a:lnTo>
                      <a:cubicBezTo>
                        <a:pt x="37717" y="26598"/>
                        <a:pt x="36364" y="25290"/>
                        <a:pt x="34811" y="24681"/>
                      </a:cubicBezTo>
                      <a:cubicBezTo>
                        <a:pt x="33972" y="24356"/>
                        <a:pt x="33086" y="24217"/>
                        <a:pt x="32197" y="24217"/>
                      </a:cubicBezTo>
                      <a:cubicBezTo>
                        <a:pt x="32142" y="24217"/>
                        <a:pt x="32087" y="24217"/>
                        <a:pt x="32032" y="24218"/>
                      </a:cubicBezTo>
                      <a:cubicBezTo>
                        <a:pt x="31999" y="24219"/>
                        <a:pt x="31967" y="24219"/>
                        <a:pt x="31936" y="24219"/>
                      </a:cubicBezTo>
                      <a:cubicBezTo>
                        <a:pt x="29907" y="24219"/>
                        <a:pt x="31398" y="22481"/>
                        <a:pt x="31514" y="21684"/>
                      </a:cubicBezTo>
                      <a:cubicBezTo>
                        <a:pt x="31659" y="20776"/>
                        <a:pt x="31396" y="19850"/>
                        <a:pt x="30824" y="19132"/>
                      </a:cubicBezTo>
                      <a:cubicBezTo>
                        <a:pt x="30002" y="18090"/>
                        <a:pt x="28644" y="17631"/>
                        <a:pt x="27336" y="17631"/>
                      </a:cubicBezTo>
                      <a:cubicBezTo>
                        <a:pt x="27141" y="17631"/>
                        <a:pt x="26946" y="17641"/>
                        <a:pt x="26755" y="17661"/>
                      </a:cubicBezTo>
                      <a:cubicBezTo>
                        <a:pt x="26682" y="17670"/>
                        <a:pt x="26610" y="17679"/>
                        <a:pt x="26528" y="17688"/>
                      </a:cubicBezTo>
                      <a:cubicBezTo>
                        <a:pt x="26246" y="17734"/>
                        <a:pt x="25956" y="17807"/>
                        <a:pt x="25683" y="17906"/>
                      </a:cubicBezTo>
                      <a:cubicBezTo>
                        <a:pt x="25579" y="17946"/>
                        <a:pt x="25483" y="17965"/>
                        <a:pt x="25398" y="17965"/>
                      </a:cubicBezTo>
                      <a:cubicBezTo>
                        <a:pt x="25018" y="17965"/>
                        <a:pt x="24861" y="17581"/>
                        <a:pt x="25166" y="16935"/>
                      </a:cubicBezTo>
                      <a:cubicBezTo>
                        <a:pt x="27077" y="13000"/>
                        <a:pt x="23748" y="7486"/>
                        <a:pt x="19024" y="7486"/>
                      </a:cubicBezTo>
                      <a:cubicBezTo>
                        <a:pt x="18384" y="7486"/>
                        <a:pt x="17719" y="7588"/>
                        <a:pt x="17037" y="7808"/>
                      </a:cubicBezTo>
                      <a:cubicBezTo>
                        <a:pt x="15721" y="8362"/>
                        <a:pt x="14676" y="9015"/>
                        <a:pt x="13786" y="9914"/>
                      </a:cubicBezTo>
                      <a:cubicBezTo>
                        <a:pt x="13648" y="10049"/>
                        <a:pt x="13531" y="10105"/>
                        <a:pt x="13442" y="10105"/>
                      </a:cubicBezTo>
                      <a:cubicBezTo>
                        <a:pt x="13290" y="10105"/>
                        <a:pt x="13216" y="9944"/>
                        <a:pt x="13250" y="9733"/>
                      </a:cubicBezTo>
                      <a:cubicBezTo>
                        <a:pt x="13925" y="6904"/>
                        <a:pt x="12072" y="5180"/>
                        <a:pt x="9996" y="5180"/>
                      </a:cubicBezTo>
                      <a:cubicBezTo>
                        <a:pt x="9306" y="5180"/>
                        <a:pt x="8592" y="5370"/>
                        <a:pt x="7938" y="5773"/>
                      </a:cubicBezTo>
                      <a:cubicBezTo>
                        <a:pt x="7770" y="5874"/>
                        <a:pt x="7591" y="5921"/>
                        <a:pt x="7417" y="5921"/>
                      </a:cubicBezTo>
                      <a:cubicBezTo>
                        <a:pt x="6919" y="5921"/>
                        <a:pt x="6464" y="5542"/>
                        <a:pt x="6457" y="4983"/>
                      </a:cubicBezTo>
                      <a:cubicBezTo>
                        <a:pt x="6417" y="2221"/>
                        <a:pt x="5095" y="1"/>
                        <a:pt x="28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4"/>
                <p:cNvSpPr/>
                <p:nvPr/>
              </p:nvSpPr>
              <p:spPr>
                <a:xfrm>
                  <a:off x="238125" y="4133633"/>
                  <a:ext cx="922336" cy="710038"/>
                </a:xfrm>
                <a:custGeom>
                  <a:rect b="b" l="l" r="r" t="t"/>
                  <a:pathLst>
                    <a:path extrusionOk="0" h="17318" w="22496">
                      <a:moveTo>
                        <a:pt x="861" y="0"/>
                      </a:moveTo>
                      <a:cubicBezTo>
                        <a:pt x="569" y="0"/>
                        <a:pt x="278" y="50"/>
                        <a:pt x="0" y="153"/>
                      </a:cubicBezTo>
                      <a:lnTo>
                        <a:pt x="0" y="17318"/>
                      </a:lnTo>
                      <a:lnTo>
                        <a:pt x="22496" y="17318"/>
                      </a:lnTo>
                      <a:cubicBezTo>
                        <a:pt x="22151" y="16355"/>
                        <a:pt x="21360" y="15610"/>
                        <a:pt x="20470" y="15256"/>
                      </a:cubicBezTo>
                      <a:cubicBezTo>
                        <a:pt x="19973" y="15066"/>
                        <a:pt x="19452" y="14985"/>
                        <a:pt x="18928" y="14985"/>
                      </a:cubicBezTo>
                      <a:cubicBezTo>
                        <a:pt x="18724" y="14985"/>
                        <a:pt x="18521" y="14997"/>
                        <a:pt x="18318" y="15020"/>
                      </a:cubicBezTo>
                      <a:cubicBezTo>
                        <a:pt x="18290" y="15023"/>
                        <a:pt x="18263" y="15024"/>
                        <a:pt x="18235" y="15024"/>
                      </a:cubicBezTo>
                      <a:cubicBezTo>
                        <a:pt x="17835" y="15024"/>
                        <a:pt x="17499" y="14720"/>
                        <a:pt x="17473" y="14312"/>
                      </a:cubicBezTo>
                      <a:cubicBezTo>
                        <a:pt x="17401" y="13503"/>
                        <a:pt x="16820" y="12695"/>
                        <a:pt x="16093" y="12405"/>
                      </a:cubicBezTo>
                      <a:cubicBezTo>
                        <a:pt x="15784" y="12283"/>
                        <a:pt x="15463" y="12231"/>
                        <a:pt x="15138" y="12231"/>
                      </a:cubicBezTo>
                      <a:cubicBezTo>
                        <a:pt x="14976" y="12231"/>
                        <a:pt x="14812" y="12244"/>
                        <a:pt x="14649" y="12268"/>
                      </a:cubicBezTo>
                      <a:cubicBezTo>
                        <a:pt x="14600" y="12275"/>
                        <a:pt x="14555" y="12279"/>
                        <a:pt x="14513" y="12279"/>
                      </a:cubicBezTo>
                      <a:cubicBezTo>
                        <a:pt x="14132" y="12279"/>
                        <a:pt x="14072" y="11986"/>
                        <a:pt x="14358" y="11560"/>
                      </a:cubicBezTo>
                      <a:cubicBezTo>
                        <a:pt x="14531" y="11288"/>
                        <a:pt x="14676" y="10997"/>
                        <a:pt x="14785" y="10697"/>
                      </a:cubicBezTo>
                      <a:cubicBezTo>
                        <a:pt x="15913" y="8369"/>
                        <a:pt x="13947" y="5124"/>
                        <a:pt x="11165" y="5124"/>
                      </a:cubicBezTo>
                      <a:cubicBezTo>
                        <a:pt x="10789" y="5124"/>
                        <a:pt x="10399" y="5183"/>
                        <a:pt x="9999" y="5312"/>
                      </a:cubicBezTo>
                      <a:cubicBezTo>
                        <a:pt x="9409" y="5566"/>
                        <a:pt x="8873" y="5920"/>
                        <a:pt x="8392" y="6356"/>
                      </a:cubicBezTo>
                      <a:cubicBezTo>
                        <a:pt x="8235" y="6481"/>
                        <a:pt x="8085" y="6546"/>
                        <a:pt x="7962" y="6546"/>
                      </a:cubicBezTo>
                      <a:cubicBezTo>
                        <a:pt x="7771" y="6546"/>
                        <a:pt x="7645" y="6391"/>
                        <a:pt x="7656" y="6066"/>
                      </a:cubicBezTo>
                      <a:cubicBezTo>
                        <a:pt x="7684" y="4686"/>
                        <a:pt x="6740" y="3808"/>
                        <a:pt x="5689" y="3808"/>
                      </a:cubicBezTo>
                      <a:cubicBezTo>
                        <a:pt x="5378" y="3808"/>
                        <a:pt x="5057" y="3885"/>
                        <a:pt x="4750" y="4049"/>
                      </a:cubicBezTo>
                      <a:cubicBezTo>
                        <a:pt x="4657" y="4100"/>
                        <a:pt x="4559" y="4123"/>
                        <a:pt x="4465" y="4123"/>
                      </a:cubicBezTo>
                      <a:cubicBezTo>
                        <a:pt x="4156" y="4123"/>
                        <a:pt x="3880" y="3873"/>
                        <a:pt x="3887" y="3532"/>
                      </a:cubicBezTo>
                      <a:cubicBezTo>
                        <a:pt x="3910" y="1332"/>
                        <a:pt x="2370" y="0"/>
                        <a:pt x="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4"/>
                <p:cNvSpPr/>
                <p:nvPr/>
              </p:nvSpPr>
              <p:spPr>
                <a:xfrm>
                  <a:off x="1568174" y="4619527"/>
                  <a:ext cx="91266" cy="40549"/>
                </a:xfrm>
                <a:custGeom>
                  <a:rect b="b" l="l" r="r" t="t"/>
                  <a:pathLst>
                    <a:path extrusionOk="0" h="989" w="2226">
                      <a:moveTo>
                        <a:pt x="1240" y="1"/>
                      </a:moveTo>
                      <a:cubicBezTo>
                        <a:pt x="1193" y="1"/>
                        <a:pt x="1147" y="3"/>
                        <a:pt x="1099" y="9"/>
                      </a:cubicBezTo>
                      <a:cubicBezTo>
                        <a:pt x="491" y="81"/>
                        <a:pt x="0" y="626"/>
                        <a:pt x="0" y="626"/>
                      </a:cubicBezTo>
                      <a:cubicBezTo>
                        <a:pt x="0" y="626"/>
                        <a:pt x="432" y="989"/>
                        <a:pt x="983" y="989"/>
                      </a:cubicBezTo>
                      <a:cubicBezTo>
                        <a:pt x="1030" y="989"/>
                        <a:pt x="1078" y="986"/>
                        <a:pt x="1126" y="980"/>
                      </a:cubicBezTo>
                      <a:cubicBezTo>
                        <a:pt x="1735" y="908"/>
                        <a:pt x="2225" y="372"/>
                        <a:pt x="2225" y="372"/>
                      </a:cubicBezTo>
                      <a:cubicBezTo>
                        <a:pt x="2225" y="372"/>
                        <a:pt x="1792" y="1"/>
                        <a:pt x="1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4"/>
                <p:cNvSpPr/>
                <p:nvPr/>
              </p:nvSpPr>
              <p:spPr>
                <a:xfrm>
                  <a:off x="1543205" y="4502184"/>
                  <a:ext cx="77490" cy="122180"/>
                </a:xfrm>
                <a:custGeom>
                  <a:rect b="b" l="l" r="r" t="t"/>
                  <a:pathLst>
                    <a:path extrusionOk="0" h="2980" w="1890">
                      <a:moveTo>
                        <a:pt x="1572" y="1"/>
                      </a:moveTo>
                      <a:cubicBezTo>
                        <a:pt x="1572" y="1"/>
                        <a:pt x="691" y="446"/>
                        <a:pt x="346" y="1272"/>
                      </a:cubicBezTo>
                      <a:cubicBezTo>
                        <a:pt x="1" y="2090"/>
                        <a:pt x="319" y="2980"/>
                        <a:pt x="319" y="2980"/>
                      </a:cubicBezTo>
                      <a:cubicBezTo>
                        <a:pt x="319" y="2980"/>
                        <a:pt x="1200" y="2526"/>
                        <a:pt x="1545" y="1708"/>
                      </a:cubicBezTo>
                      <a:cubicBezTo>
                        <a:pt x="1890" y="891"/>
                        <a:pt x="1572" y="1"/>
                        <a:pt x="1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2" name="Google Shape;2762;p44"/>
              <p:cNvSpPr/>
              <p:nvPr/>
            </p:nvSpPr>
            <p:spPr>
              <a:xfrm>
                <a:off x="412007" y="4146220"/>
                <a:ext cx="87166" cy="120704"/>
              </a:xfrm>
              <a:custGeom>
                <a:rect b="b" l="l" r="r" t="t"/>
                <a:pathLst>
                  <a:path extrusionOk="0" h="2944" w="2126">
                    <a:moveTo>
                      <a:pt x="1880" y="1"/>
                    </a:moveTo>
                    <a:cubicBezTo>
                      <a:pt x="1880" y="1"/>
                      <a:pt x="908" y="246"/>
                      <a:pt x="454" y="1054"/>
                    </a:cubicBezTo>
                    <a:cubicBezTo>
                      <a:pt x="0" y="1872"/>
                      <a:pt x="245" y="2943"/>
                      <a:pt x="245" y="2943"/>
                    </a:cubicBezTo>
                    <a:cubicBezTo>
                      <a:pt x="245" y="2943"/>
                      <a:pt x="1217" y="2698"/>
                      <a:pt x="1671" y="1881"/>
                    </a:cubicBezTo>
                    <a:cubicBezTo>
                      <a:pt x="2125" y="1072"/>
                      <a:pt x="1880" y="1"/>
                      <a:pt x="188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 name="Google Shape;2763;p44"/>
            <p:cNvGrpSpPr/>
            <p:nvPr/>
          </p:nvGrpSpPr>
          <p:grpSpPr>
            <a:xfrm>
              <a:off x="7715142" y="2571845"/>
              <a:ext cx="1155502" cy="1708576"/>
              <a:chOff x="7539875" y="2383050"/>
              <a:chExt cx="454725" cy="672350"/>
            </a:xfrm>
          </p:grpSpPr>
          <p:sp>
            <p:nvSpPr>
              <p:cNvPr id="2764" name="Google Shape;2764;p44"/>
              <p:cNvSpPr/>
              <p:nvPr/>
            </p:nvSpPr>
            <p:spPr>
              <a:xfrm>
                <a:off x="7732150" y="2639350"/>
                <a:ext cx="146700" cy="38950"/>
              </a:xfrm>
              <a:custGeom>
                <a:rect b="b" l="l" r="r" t="t"/>
                <a:pathLst>
                  <a:path extrusionOk="0" h="1558" w="5868">
                    <a:moveTo>
                      <a:pt x="1" y="1558"/>
                    </a:moveTo>
                    <a:lnTo>
                      <a:pt x="5868" y="1558"/>
                    </a:lnTo>
                    <a:lnTo>
                      <a:pt x="5868" y="0"/>
                    </a:lnTo>
                    <a:lnTo>
                      <a:pt x="1" y="0"/>
                    </a:lnTo>
                    <a:lnTo>
                      <a:pt x="1" y="1558"/>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7726300" y="2536150"/>
                <a:ext cx="158700" cy="108300"/>
              </a:xfrm>
              <a:custGeom>
                <a:rect b="b" l="l" r="r" t="t"/>
                <a:pathLst>
                  <a:path extrusionOk="0" h="4332" w="6348">
                    <a:moveTo>
                      <a:pt x="3168" y="0"/>
                    </a:moveTo>
                    <a:cubicBezTo>
                      <a:pt x="1419" y="0"/>
                      <a:pt x="0" y="1419"/>
                      <a:pt x="0" y="3168"/>
                    </a:cubicBezTo>
                    <a:lnTo>
                      <a:pt x="0" y="4096"/>
                    </a:lnTo>
                    <a:cubicBezTo>
                      <a:pt x="0" y="4224"/>
                      <a:pt x="107" y="4331"/>
                      <a:pt x="235" y="4331"/>
                    </a:cubicBezTo>
                    <a:lnTo>
                      <a:pt x="6102" y="4331"/>
                    </a:lnTo>
                    <a:cubicBezTo>
                      <a:pt x="6241" y="4331"/>
                      <a:pt x="6347" y="4224"/>
                      <a:pt x="6347" y="4096"/>
                    </a:cubicBezTo>
                    <a:lnTo>
                      <a:pt x="6347" y="3168"/>
                    </a:lnTo>
                    <a:cubicBezTo>
                      <a:pt x="6347" y="1419"/>
                      <a:pt x="4918" y="0"/>
                      <a:pt x="3168" y="0"/>
                    </a:cubicBez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7681750" y="2671350"/>
                <a:ext cx="247525" cy="384050"/>
              </a:xfrm>
              <a:custGeom>
                <a:rect b="b" l="l" r="r" t="t"/>
                <a:pathLst>
                  <a:path extrusionOk="0" h="15362" w="9901">
                    <a:moveTo>
                      <a:pt x="8129" y="246"/>
                    </a:moveTo>
                    <a:cubicBezTo>
                      <a:pt x="8129" y="107"/>
                      <a:pt x="8023" y="0"/>
                      <a:pt x="7884" y="0"/>
                    </a:cubicBez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9665" y="15362"/>
                    </a:lnTo>
                    <a:cubicBezTo>
                      <a:pt x="9793" y="15362"/>
                      <a:pt x="9900" y="15255"/>
                      <a:pt x="9900" y="15127"/>
                    </a:cubicBezTo>
                    <a:lnTo>
                      <a:pt x="9900" y="14049"/>
                    </a:lnTo>
                    <a:cubicBezTo>
                      <a:pt x="9900" y="14039"/>
                      <a:pt x="9900" y="14028"/>
                      <a:pt x="9900" y="14017"/>
                    </a:cubicBezTo>
                    <a:lnTo>
                      <a:pt x="8129" y="246"/>
                    </a:lnTo>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7681750" y="2671350"/>
                <a:ext cx="166975" cy="384050"/>
              </a:xfrm>
              <a:custGeom>
                <a:rect b="b" l="l" r="r" t="t"/>
                <a:pathLst>
                  <a:path extrusionOk="0" h="15362" w="6679">
                    <a:moveTo>
                      <a:pt x="4662" y="0"/>
                    </a:moveTo>
                    <a:lnTo>
                      <a:pt x="2017" y="0"/>
                    </a:lnTo>
                    <a:cubicBezTo>
                      <a:pt x="1889" y="0"/>
                      <a:pt x="1782" y="107"/>
                      <a:pt x="1782" y="246"/>
                    </a:cubicBezTo>
                    <a:lnTo>
                      <a:pt x="1" y="14017"/>
                    </a:lnTo>
                    <a:cubicBezTo>
                      <a:pt x="1" y="14028"/>
                      <a:pt x="1" y="14039"/>
                      <a:pt x="1" y="14049"/>
                    </a:cubicBezTo>
                    <a:lnTo>
                      <a:pt x="1" y="15127"/>
                    </a:lnTo>
                    <a:cubicBezTo>
                      <a:pt x="1" y="15255"/>
                      <a:pt x="107" y="15362"/>
                      <a:pt x="235" y="15362"/>
                    </a:cubicBezTo>
                    <a:lnTo>
                      <a:pt x="6444" y="15362"/>
                    </a:lnTo>
                    <a:cubicBezTo>
                      <a:pt x="6572" y="15362"/>
                      <a:pt x="6678" y="15255"/>
                      <a:pt x="6678" y="15127"/>
                    </a:cubicBezTo>
                    <a:lnTo>
                      <a:pt x="6678" y="14049"/>
                    </a:lnTo>
                    <a:cubicBezTo>
                      <a:pt x="6678" y="14039"/>
                      <a:pt x="6678" y="14028"/>
                      <a:pt x="6678" y="14017"/>
                    </a:cubicBezTo>
                    <a:lnTo>
                      <a:pt x="4908" y="246"/>
                    </a:lnTo>
                    <a:cubicBezTo>
                      <a:pt x="4908" y="107"/>
                      <a:pt x="4801" y="0"/>
                      <a:pt x="4662" y="0"/>
                    </a:cubicBezTo>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7794025" y="2536150"/>
                <a:ext cx="90975" cy="108300"/>
              </a:xfrm>
              <a:custGeom>
                <a:rect b="b" l="l" r="r" t="t"/>
                <a:pathLst>
                  <a:path extrusionOk="0" h="4332" w="3639">
                    <a:moveTo>
                      <a:pt x="3393" y="4331"/>
                    </a:moveTo>
                    <a:lnTo>
                      <a:pt x="2476" y="4331"/>
                    </a:lnTo>
                    <a:cubicBezTo>
                      <a:pt x="2593" y="4331"/>
                      <a:pt x="2689" y="4246"/>
                      <a:pt x="2710" y="4128"/>
                    </a:cubicBezTo>
                    <a:cubicBezTo>
                      <a:pt x="2710" y="4118"/>
                      <a:pt x="2710" y="4107"/>
                      <a:pt x="2710" y="4096"/>
                    </a:cubicBezTo>
                    <a:lnTo>
                      <a:pt x="2710" y="3168"/>
                    </a:lnTo>
                    <a:cubicBezTo>
                      <a:pt x="2710" y="1579"/>
                      <a:pt x="1526" y="256"/>
                      <a:pt x="1" y="32"/>
                    </a:cubicBezTo>
                    <a:cubicBezTo>
                      <a:pt x="150" y="11"/>
                      <a:pt x="299" y="0"/>
                      <a:pt x="459" y="0"/>
                    </a:cubicBezTo>
                    <a:cubicBezTo>
                      <a:pt x="2209" y="0"/>
                      <a:pt x="3638" y="1419"/>
                      <a:pt x="3638" y="3168"/>
                    </a:cubicBezTo>
                    <a:lnTo>
                      <a:pt x="3638" y="4096"/>
                    </a:lnTo>
                    <a:cubicBezTo>
                      <a:pt x="3638" y="4224"/>
                      <a:pt x="3532" y="4331"/>
                      <a:pt x="3393" y="4331"/>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7855900" y="2644425"/>
                <a:ext cx="22950" cy="26950"/>
              </a:xfrm>
              <a:custGeom>
                <a:rect b="b" l="l" r="r" t="t"/>
                <a:pathLst>
                  <a:path extrusionOk="0" h="1078" w="918">
                    <a:moveTo>
                      <a:pt x="1" y="0"/>
                    </a:moveTo>
                    <a:lnTo>
                      <a:pt x="918" y="0"/>
                    </a:lnTo>
                    <a:lnTo>
                      <a:pt x="918" y="1077"/>
                    </a:lnTo>
                    <a:lnTo>
                      <a:pt x="1" y="1077"/>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7855900" y="2671350"/>
                <a:ext cx="73375" cy="384050"/>
              </a:xfrm>
              <a:custGeom>
                <a:rect b="b" l="l" r="r" t="t"/>
                <a:pathLst>
                  <a:path extrusionOk="0" h="15362" w="2935">
                    <a:moveTo>
                      <a:pt x="1" y="0"/>
                    </a:moveTo>
                    <a:lnTo>
                      <a:pt x="918" y="0"/>
                    </a:lnTo>
                    <a:cubicBezTo>
                      <a:pt x="1057" y="0"/>
                      <a:pt x="1163" y="107"/>
                      <a:pt x="1163" y="246"/>
                    </a:cubicBezTo>
                    <a:lnTo>
                      <a:pt x="2934" y="14017"/>
                    </a:lnTo>
                    <a:cubicBezTo>
                      <a:pt x="2934" y="14028"/>
                      <a:pt x="2934" y="14039"/>
                      <a:pt x="2934" y="14049"/>
                    </a:cubicBezTo>
                    <a:lnTo>
                      <a:pt x="2934" y="15127"/>
                    </a:lnTo>
                    <a:cubicBezTo>
                      <a:pt x="2934" y="15255"/>
                      <a:pt x="2827" y="15362"/>
                      <a:pt x="2699" y="15362"/>
                    </a:cubicBezTo>
                    <a:lnTo>
                      <a:pt x="1782" y="15362"/>
                    </a:lnTo>
                    <a:cubicBezTo>
                      <a:pt x="1910" y="15362"/>
                      <a:pt x="2017" y="15255"/>
                      <a:pt x="2017" y="15127"/>
                    </a:cubicBezTo>
                    <a:lnTo>
                      <a:pt x="2017" y="14049"/>
                    </a:lnTo>
                    <a:cubicBezTo>
                      <a:pt x="2017" y="14039"/>
                      <a:pt x="2017" y="14028"/>
                      <a:pt x="2017" y="14017"/>
                    </a:cubicBezTo>
                    <a:lnTo>
                      <a:pt x="246" y="278"/>
                    </a:lnTo>
                    <a:lnTo>
                      <a:pt x="235" y="246"/>
                    </a:lnTo>
                    <a:cubicBezTo>
                      <a:pt x="235" y="107"/>
                      <a:pt x="129" y="0"/>
                      <a:pt x="1" y="0"/>
                    </a:cubicBez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7539875" y="2383050"/>
                <a:ext cx="454725" cy="454725"/>
              </a:xfrm>
              <a:custGeom>
                <a:rect b="b" l="l" r="r" t="t"/>
                <a:pathLst>
                  <a:path extrusionOk="0" h="18189" w="18189">
                    <a:moveTo>
                      <a:pt x="12791" y="5025"/>
                    </a:moveTo>
                    <a:lnTo>
                      <a:pt x="12898" y="5132"/>
                    </a:lnTo>
                    <a:lnTo>
                      <a:pt x="12108" y="5932"/>
                    </a:lnTo>
                    <a:lnTo>
                      <a:pt x="11991" y="5815"/>
                    </a:lnTo>
                    <a:close/>
                    <a:moveTo>
                      <a:pt x="12588" y="4823"/>
                    </a:moveTo>
                    <a:lnTo>
                      <a:pt x="12727" y="4961"/>
                    </a:lnTo>
                    <a:lnTo>
                      <a:pt x="11927" y="5751"/>
                    </a:lnTo>
                    <a:lnTo>
                      <a:pt x="11799" y="5623"/>
                    </a:lnTo>
                    <a:close/>
                    <a:moveTo>
                      <a:pt x="12396" y="4631"/>
                    </a:moveTo>
                    <a:lnTo>
                      <a:pt x="12524" y="4759"/>
                    </a:lnTo>
                    <a:lnTo>
                      <a:pt x="11735" y="5559"/>
                    </a:lnTo>
                    <a:lnTo>
                      <a:pt x="11596" y="5420"/>
                    </a:lnTo>
                    <a:close/>
                    <a:moveTo>
                      <a:pt x="12193" y="4428"/>
                    </a:moveTo>
                    <a:lnTo>
                      <a:pt x="12332" y="4567"/>
                    </a:lnTo>
                    <a:lnTo>
                      <a:pt x="11532" y="5356"/>
                    </a:lnTo>
                    <a:lnTo>
                      <a:pt x="11404" y="5228"/>
                    </a:lnTo>
                    <a:close/>
                    <a:moveTo>
                      <a:pt x="12001" y="4236"/>
                    </a:moveTo>
                    <a:lnTo>
                      <a:pt x="12140" y="4375"/>
                    </a:lnTo>
                    <a:lnTo>
                      <a:pt x="11340" y="5164"/>
                    </a:lnTo>
                    <a:lnTo>
                      <a:pt x="11201" y="5025"/>
                    </a:lnTo>
                    <a:close/>
                    <a:moveTo>
                      <a:pt x="13730" y="4076"/>
                    </a:moveTo>
                    <a:lnTo>
                      <a:pt x="13847" y="4183"/>
                    </a:lnTo>
                    <a:lnTo>
                      <a:pt x="13058" y="4983"/>
                    </a:lnTo>
                    <a:lnTo>
                      <a:pt x="12940" y="4865"/>
                    </a:lnTo>
                    <a:close/>
                    <a:moveTo>
                      <a:pt x="13538" y="3873"/>
                    </a:moveTo>
                    <a:lnTo>
                      <a:pt x="13676" y="4012"/>
                    </a:lnTo>
                    <a:lnTo>
                      <a:pt x="12876" y="4801"/>
                    </a:lnTo>
                    <a:lnTo>
                      <a:pt x="12748" y="4673"/>
                    </a:lnTo>
                    <a:close/>
                    <a:moveTo>
                      <a:pt x="13346" y="3681"/>
                    </a:moveTo>
                    <a:lnTo>
                      <a:pt x="13474" y="3809"/>
                    </a:lnTo>
                    <a:lnTo>
                      <a:pt x="12684" y="4609"/>
                    </a:lnTo>
                    <a:lnTo>
                      <a:pt x="12546" y="4471"/>
                    </a:lnTo>
                    <a:close/>
                    <a:moveTo>
                      <a:pt x="13143" y="3479"/>
                    </a:moveTo>
                    <a:lnTo>
                      <a:pt x="13282" y="3617"/>
                    </a:lnTo>
                    <a:lnTo>
                      <a:pt x="12481" y="4417"/>
                    </a:lnTo>
                    <a:lnTo>
                      <a:pt x="12353" y="4279"/>
                    </a:lnTo>
                    <a:close/>
                    <a:moveTo>
                      <a:pt x="12951" y="3287"/>
                    </a:moveTo>
                    <a:lnTo>
                      <a:pt x="13079" y="3425"/>
                    </a:lnTo>
                    <a:lnTo>
                      <a:pt x="12289" y="4215"/>
                    </a:lnTo>
                    <a:lnTo>
                      <a:pt x="12151" y="4087"/>
                    </a:lnTo>
                    <a:close/>
                    <a:moveTo>
                      <a:pt x="14679" y="3127"/>
                    </a:moveTo>
                    <a:lnTo>
                      <a:pt x="14796" y="3244"/>
                    </a:lnTo>
                    <a:lnTo>
                      <a:pt x="14007" y="4033"/>
                    </a:lnTo>
                    <a:lnTo>
                      <a:pt x="13890" y="3916"/>
                    </a:lnTo>
                    <a:close/>
                    <a:moveTo>
                      <a:pt x="14487" y="2924"/>
                    </a:moveTo>
                    <a:lnTo>
                      <a:pt x="14626" y="3063"/>
                    </a:lnTo>
                    <a:lnTo>
                      <a:pt x="13826" y="3852"/>
                    </a:lnTo>
                    <a:lnTo>
                      <a:pt x="13698" y="3724"/>
                    </a:lnTo>
                    <a:close/>
                    <a:moveTo>
                      <a:pt x="14295" y="2732"/>
                    </a:moveTo>
                    <a:lnTo>
                      <a:pt x="14423" y="2870"/>
                    </a:lnTo>
                    <a:lnTo>
                      <a:pt x="13634" y="3660"/>
                    </a:lnTo>
                    <a:lnTo>
                      <a:pt x="13495" y="3521"/>
                    </a:lnTo>
                    <a:close/>
                    <a:moveTo>
                      <a:pt x="14092" y="2540"/>
                    </a:moveTo>
                    <a:lnTo>
                      <a:pt x="14231" y="2668"/>
                    </a:lnTo>
                    <a:lnTo>
                      <a:pt x="13431" y="3468"/>
                    </a:lnTo>
                    <a:lnTo>
                      <a:pt x="13303" y="3329"/>
                    </a:lnTo>
                    <a:close/>
                    <a:moveTo>
                      <a:pt x="13900" y="2337"/>
                    </a:moveTo>
                    <a:lnTo>
                      <a:pt x="14028" y="2476"/>
                    </a:lnTo>
                    <a:lnTo>
                      <a:pt x="13239" y="3265"/>
                    </a:lnTo>
                    <a:lnTo>
                      <a:pt x="13100" y="3137"/>
                    </a:lnTo>
                    <a:close/>
                    <a:moveTo>
                      <a:pt x="15628" y="2177"/>
                    </a:moveTo>
                    <a:lnTo>
                      <a:pt x="15746" y="2294"/>
                    </a:lnTo>
                    <a:lnTo>
                      <a:pt x="14956" y="3084"/>
                    </a:lnTo>
                    <a:lnTo>
                      <a:pt x="14839" y="2967"/>
                    </a:lnTo>
                    <a:close/>
                    <a:moveTo>
                      <a:pt x="15436" y="1974"/>
                    </a:moveTo>
                    <a:lnTo>
                      <a:pt x="15575" y="2113"/>
                    </a:lnTo>
                    <a:lnTo>
                      <a:pt x="14775" y="2902"/>
                    </a:lnTo>
                    <a:lnTo>
                      <a:pt x="14636" y="2774"/>
                    </a:lnTo>
                    <a:close/>
                    <a:moveTo>
                      <a:pt x="15244" y="1782"/>
                    </a:moveTo>
                    <a:lnTo>
                      <a:pt x="15372" y="1921"/>
                    </a:lnTo>
                    <a:lnTo>
                      <a:pt x="14583" y="2710"/>
                    </a:lnTo>
                    <a:lnTo>
                      <a:pt x="14444" y="2572"/>
                    </a:lnTo>
                    <a:close/>
                    <a:moveTo>
                      <a:pt x="15042" y="1590"/>
                    </a:moveTo>
                    <a:lnTo>
                      <a:pt x="15180" y="1718"/>
                    </a:lnTo>
                    <a:lnTo>
                      <a:pt x="14380" y="2518"/>
                    </a:lnTo>
                    <a:lnTo>
                      <a:pt x="14252" y="2380"/>
                    </a:lnTo>
                    <a:close/>
                    <a:moveTo>
                      <a:pt x="14850" y="1388"/>
                    </a:moveTo>
                    <a:lnTo>
                      <a:pt x="14978" y="1526"/>
                    </a:lnTo>
                    <a:lnTo>
                      <a:pt x="14188" y="2316"/>
                    </a:lnTo>
                    <a:lnTo>
                      <a:pt x="14050" y="2188"/>
                    </a:lnTo>
                    <a:close/>
                    <a:moveTo>
                      <a:pt x="16578" y="1228"/>
                    </a:moveTo>
                    <a:lnTo>
                      <a:pt x="16695" y="1345"/>
                    </a:lnTo>
                    <a:lnTo>
                      <a:pt x="15906" y="2134"/>
                    </a:lnTo>
                    <a:lnTo>
                      <a:pt x="15788" y="2017"/>
                    </a:lnTo>
                    <a:close/>
                    <a:moveTo>
                      <a:pt x="16386" y="1025"/>
                    </a:moveTo>
                    <a:lnTo>
                      <a:pt x="16514" y="1164"/>
                    </a:lnTo>
                    <a:lnTo>
                      <a:pt x="15724" y="1964"/>
                    </a:lnTo>
                    <a:lnTo>
                      <a:pt x="15586" y="1825"/>
                    </a:lnTo>
                    <a:close/>
                    <a:moveTo>
                      <a:pt x="16183" y="833"/>
                    </a:moveTo>
                    <a:lnTo>
                      <a:pt x="16322" y="972"/>
                    </a:lnTo>
                    <a:lnTo>
                      <a:pt x="15532" y="1761"/>
                    </a:lnTo>
                    <a:lnTo>
                      <a:pt x="15394" y="1633"/>
                    </a:lnTo>
                    <a:close/>
                    <a:moveTo>
                      <a:pt x="15991" y="641"/>
                    </a:moveTo>
                    <a:lnTo>
                      <a:pt x="16130" y="769"/>
                    </a:lnTo>
                    <a:lnTo>
                      <a:pt x="15330" y="1569"/>
                    </a:lnTo>
                    <a:lnTo>
                      <a:pt x="15202" y="1430"/>
                    </a:lnTo>
                    <a:close/>
                    <a:moveTo>
                      <a:pt x="15799" y="438"/>
                    </a:moveTo>
                    <a:lnTo>
                      <a:pt x="15927" y="577"/>
                    </a:lnTo>
                    <a:lnTo>
                      <a:pt x="15138" y="1366"/>
                    </a:lnTo>
                    <a:lnTo>
                      <a:pt x="14999" y="1238"/>
                    </a:lnTo>
                    <a:close/>
                    <a:moveTo>
                      <a:pt x="14807" y="1036"/>
                    </a:moveTo>
                    <a:lnTo>
                      <a:pt x="15596" y="246"/>
                    </a:lnTo>
                    <a:lnTo>
                      <a:pt x="15735" y="374"/>
                    </a:lnTo>
                    <a:lnTo>
                      <a:pt x="14935" y="1174"/>
                    </a:lnTo>
                    <a:close/>
                    <a:moveTo>
                      <a:pt x="13858" y="1985"/>
                    </a:moveTo>
                    <a:lnTo>
                      <a:pt x="14647" y="1196"/>
                    </a:lnTo>
                    <a:lnTo>
                      <a:pt x="14786" y="1324"/>
                    </a:lnTo>
                    <a:lnTo>
                      <a:pt x="13986" y="2124"/>
                    </a:lnTo>
                    <a:close/>
                    <a:moveTo>
                      <a:pt x="12908" y="2934"/>
                    </a:moveTo>
                    <a:lnTo>
                      <a:pt x="13698" y="2145"/>
                    </a:lnTo>
                    <a:lnTo>
                      <a:pt x="13836" y="2273"/>
                    </a:lnTo>
                    <a:lnTo>
                      <a:pt x="13047" y="3073"/>
                    </a:lnTo>
                    <a:close/>
                    <a:moveTo>
                      <a:pt x="11959" y="3884"/>
                    </a:moveTo>
                    <a:lnTo>
                      <a:pt x="12748" y="3095"/>
                    </a:lnTo>
                    <a:lnTo>
                      <a:pt x="12887" y="3223"/>
                    </a:lnTo>
                    <a:lnTo>
                      <a:pt x="12097" y="4023"/>
                    </a:lnTo>
                    <a:close/>
                    <a:moveTo>
                      <a:pt x="11009" y="4833"/>
                    </a:moveTo>
                    <a:lnTo>
                      <a:pt x="11809" y="4044"/>
                    </a:lnTo>
                    <a:lnTo>
                      <a:pt x="11937" y="4172"/>
                    </a:lnTo>
                    <a:lnTo>
                      <a:pt x="11148" y="4972"/>
                    </a:lnTo>
                    <a:close/>
                    <a:moveTo>
                      <a:pt x="13175" y="12791"/>
                    </a:moveTo>
                    <a:lnTo>
                      <a:pt x="13058" y="12909"/>
                    </a:lnTo>
                    <a:lnTo>
                      <a:pt x="12257" y="12119"/>
                    </a:lnTo>
                    <a:lnTo>
                      <a:pt x="12375" y="12002"/>
                    </a:lnTo>
                    <a:close/>
                    <a:moveTo>
                      <a:pt x="13367" y="12599"/>
                    </a:moveTo>
                    <a:lnTo>
                      <a:pt x="13228" y="12727"/>
                    </a:lnTo>
                    <a:lnTo>
                      <a:pt x="12439" y="11938"/>
                    </a:lnTo>
                    <a:lnTo>
                      <a:pt x="12578" y="11799"/>
                    </a:lnTo>
                    <a:close/>
                    <a:moveTo>
                      <a:pt x="13559" y="12397"/>
                    </a:moveTo>
                    <a:lnTo>
                      <a:pt x="13431" y="12535"/>
                    </a:lnTo>
                    <a:lnTo>
                      <a:pt x="12631" y="11746"/>
                    </a:lnTo>
                    <a:lnTo>
                      <a:pt x="12770" y="11607"/>
                    </a:lnTo>
                    <a:close/>
                    <a:moveTo>
                      <a:pt x="13762" y="12205"/>
                    </a:moveTo>
                    <a:lnTo>
                      <a:pt x="13623" y="12343"/>
                    </a:lnTo>
                    <a:lnTo>
                      <a:pt x="12834" y="11543"/>
                    </a:lnTo>
                    <a:lnTo>
                      <a:pt x="12962" y="11415"/>
                    </a:lnTo>
                    <a:close/>
                    <a:moveTo>
                      <a:pt x="13954" y="12012"/>
                    </a:moveTo>
                    <a:lnTo>
                      <a:pt x="13826" y="12140"/>
                    </a:lnTo>
                    <a:lnTo>
                      <a:pt x="13026" y="11351"/>
                    </a:lnTo>
                    <a:lnTo>
                      <a:pt x="13164" y="11212"/>
                    </a:lnTo>
                    <a:close/>
                    <a:moveTo>
                      <a:pt x="14156" y="11810"/>
                    </a:moveTo>
                    <a:lnTo>
                      <a:pt x="14018" y="11948"/>
                    </a:lnTo>
                    <a:lnTo>
                      <a:pt x="13228" y="11148"/>
                    </a:lnTo>
                    <a:lnTo>
                      <a:pt x="13356" y="11020"/>
                    </a:lnTo>
                    <a:close/>
                    <a:moveTo>
                      <a:pt x="14124" y="13741"/>
                    </a:moveTo>
                    <a:lnTo>
                      <a:pt x="14007" y="13858"/>
                    </a:lnTo>
                    <a:lnTo>
                      <a:pt x="13207" y="13069"/>
                    </a:lnTo>
                    <a:lnTo>
                      <a:pt x="13324" y="12951"/>
                    </a:lnTo>
                    <a:close/>
                    <a:moveTo>
                      <a:pt x="14316" y="13549"/>
                    </a:moveTo>
                    <a:lnTo>
                      <a:pt x="14178" y="13677"/>
                    </a:lnTo>
                    <a:lnTo>
                      <a:pt x="13388" y="12887"/>
                    </a:lnTo>
                    <a:lnTo>
                      <a:pt x="13527" y="12749"/>
                    </a:lnTo>
                    <a:close/>
                    <a:moveTo>
                      <a:pt x="14508" y="13346"/>
                    </a:moveTo>
                    <a:lnTo>
                      <a:pt x="14380" y="13485"/>
                    </a:lnTo>
                    <a:lnTo>
                      <a:pt x="13580" y="12695"/>
                    </a:lnTo>
                    <a:lnTo>
                      <a:pt x="13719" y="12557"/>
                    </a:lnTo>
                    <a:close/>
                    <a:moveTo>
                      <a:pt x="14711" y="13154"/>
                    </a:moveTo>
                    <a:lnTo>
                      <a:pt x="14572" y="13293"/>
                    </a:lnTo>
                    <a:lnTo>
                      <a:pt x="13783" y="12493"/>
                    </a:lnTo>
                    <a:lnTo>
                      <a:pt x="13911" y="12365"/>
                    </a:lnTo>
                    <a:close/>
                    <a:moveTo>
                      <a:pt x="14903" y="12962"/>
                    </a:moveTo>
                    <a:lnTo>
                      <a:pt x="14775" y="13090"/>
                    </a:lnTo>
                    <a:lnTo>
                      <a:pt x="13975" y="12301"/>
                    </a:lnTo>
                    <a:lnTo>
                      <a:pt x="14114" y="12162"/>
                    </a:lnTo>
                    <a:close/>
                    <a:moveTo>
                      <a:pt x="15106" y="12759"/>
                    </a:moveTo>
                    <a:lnTo>
                      <a:pt x="14967" y="12898"/>
                    </a:lnTo>
                    <a:lnTo>
                      <a:pt x="14178" y="12098"/>
                    </a:lnTo>
                    <a:lnTo>
                      <a:pt x="14306" y="11970"/>
                    </a:lnTo>
                    <a:close/>
                    <a:moveTo>
                      <a:pt x="15074" y="14690"/>
                    </a:moveTo>
                    <a:lnTo>
                      <a:pt x="14956" y="14807"/>
                    </a:lnTo>
                    <a:lnTo>
                      <a:pt x="14156" y="14007"/>
                    </a:lnTo>
                    <a:lnTo>
                      <a:pt x="14274" y="13901"/>
                    </a:lnTo>
                    <a:close/>
                    <a:moveTo>
                      <a:pt x="15266" y="14498"/>
                    </a:moveTo>
                    <a:lnTo>
                      <a:pt x="15127" y="14626"/>
                    </a:lnTo>
                    <a:lnTo>
                      <a:pt x="14338" y="13837"/>
                    </a:lnTo>
                    <a:lnTo>
                      <a:pt x="14466" y="13698"/>
                    </a:lnTo>
                    <a:close/>
                    <a:moveTo>
                      <a:pt x="15458" y="14295"/>
                    </a:moveTo>
                    <a:lnTo>
                      <a:pt x="15330" y="14434"/>
                    </a:lnTo>
                    <a:lnTo>
                      <a:pt x="14530" y="13634"/>
                    </a:lnTo>
                    <a:lnTo>
                      <a:pt x="14668" y="13506"/>
                    </a:lnTo>
                    <a:close/>
                    <a:moveTo>
                      <a:pt x="15660" y="14103"/>
                    </a:moveTo>
                    <a:lnTo>
                      <a:pt x="15522" y="14242"/>
                    </a:lnTo>
                    <a:lnTo>
                      <a:pt x="14732" y="13442"/>
                    </a:lnTo>
                    <a:lnTo>
                      <a:pt x="14860" y="13303"/>
                    </a:lnTo>
                    <a:close/>
                    <a:moveTo>
                      <a:pt x="15852" y="13911"/>
                    </a:moveTo>
                    <a:lnTo>
                      <a:pt x="15714" y="14039"/>
                    </a:lnTo>
                    <a:lnTo>
                      <a:pt x="14924" y="13250"/>
                    </a:lnTo>
                    <a:lnTo>
                      <a:pt x="15063" y="13111"/>
                    </a:lnTo>
                    <a:close/>
                    <a:moveTo>
                      <a:pt x="16044" y="13709"/>
                    </a:moveTo>
                    <a:lnTo>
                      <a:pt x="15916" y="13847"/>
                    </a:lnTo>
                    <a:lnTo>
                      <a:pt x="15116" y="13047"/>
                    </a:lnTo>
                    <a:lnTo>
                      <a:pt x="15255" y="12919"/>
                    </a:lnTo>
                    <a:close/>
                    <a:moveTo>
                      <a:pt x="16012" y="15639"/>
                    </a:moveTo>
                    <a:lnTo>
                      <a:pt x="15906" y="15757"/>
                    </a:lnTo>
                    <a:lnTo>
                      <a:pt x="15106" y="14957"/>
                    </a:lnTo>
                    <a:lnTo>
                      <a:pt x="15223" y="14850"/>
                    </a:lnTo>
                    <a:close/>
                    <a:moveTo>
                      <a:pt x="16215" y="15447"/>
                    </a:moveTo>
                    <a:lnTo>
                      <a:pt x="16076" y="15575"/>
                    </a:lnTo>
                    <a:lnTo>
                      <a:pt x="15287" y="14786"/>
                    </a:lnTo>
                    <a:lnTo>
                      <a:pt x="15415" y="14647"/>
                    </a:lnTo>
                    <a:close/>
                    <a:moveTo>
                      <a:pt x="16407" y="15245"/>
                    </a:moveTo>
                    <a:lnTo>
                      <a:pt x="16279" y="15383"/>
                    </a:lnTo>
                    <a:lnTo>
                      <a:pt x="15479" y="14583"/>
                    </a:lnTo>
                    <a:lnTo>
                      <a:pt x="15618" y="14455"/>
                    </a:lnTo>
                    <a:close/>
                    <a:moveTo>
                      <a:pt x="16610" y="15053"/>
                    </a:moveTo>
                    <a:lnTo>
                      <a:pt x="16471" y="15181"/>
                    </a:lnTo>
                    <a:lnTo>
                      <a:pt x="15682" y="14391"/>
                    </a:lnTo>
                    <a:lnTo>
                      <a:pt x="15810" y="14253"/>
                    </a:lnTo>
                    <a:close/>
                    <a:moveTo>
                      <a:pt x="16802" y="14850"/>
                    </a:moveTo>
                    <a:lnTo>
                      <a:pt x="16663" y="14989"/>
                    </a:lnTo>
                    <a:lnTo>
                      <a:pt x="15874" y="14199"/>
                    </a:lnTo>
                    <a:lnTo>
                      <a:pt x="16012" y="14061"/>
                    </a:lnTo>
                    <a:close/>
                    <a:moveTo>
                      <a:pt x="16994" y="14658"/>
                    </a:moveTo>
                    <a:lnTo>
                      <a:pt x="16866" y="14797"/>
                    </a:lnTo>
                    <a:lnTo>
                      <a:pt x="16066" y="13997"/>
                    </a:lnTo>
                    <a:lnTo>
                      <a:pt x="16204" y="13869"/>
                    </a:lnTo>
                    <a:close/>
                    <a:moveTo>
                      <a:pt x="16962" y="16589"/>
                    </a:moveTo>
                    <a:lnTo>
                      <a:pt x="16855" y="16706"/>
                    </a:lnTo>
                    <a:lnTo>
                      <a:pt x="16055" y="15906"/>
                    </a:lnTo>
                    <a:lnTo>
                      <a:pt x="16172" y="15799"/>
                    </a:lnTo>
                    <a:close/>
                    <a:moveTo>
                      <a:pt x="17165" y="16397"/>
                    </a:moveTo>
                    <a:lnTo>
                      <a:pt x="17026" y="16525"/>
                    </a:lnTo>
                    <a:lnTo>
                      <a:pt x="16236" y="15735"/>
                    </a:lnTo>
                    <a:lnTo>
                      <a:pt x="16364" y="15597"/>
                    </a:lnTo>
                    <a:close/>
                    <a:moveTo>
                      <a:pt x="17357" y="16194"/>
                    </a:moveTo>
                    <a:lnTo>
                      <a:pt x="17229" y="16333"/>
                    </a:lnTo>
                    <a:lnTo>
                      <a:pt x="16428" y="15533"/>
                    </a:lnTo>
                    <a:lnTo>
                      <a:pt x="16567" y="15405"/>
                    </a:lnTo>
                    <a:close/>
                    <a:moveTo>
                      <a:pt x="17559" y="16002"/>
                    </a:moveTo>
                    <a:lnTo>
                      <a:pt x="17421" y="16130"/>
                    </a:lnTo>
                    <a:lnTo>
                      <a:pt x="16631" y="15341"/>
                    </a:lnTo>
                    <a:lnTo>
                      <a:pt x="16759" y="15202"/>
                    </a:lnTo>
                    <a:close/>
                    <a:moveTo>
                      <a:pt x="17751" y="15799"/>
                    </a:moveTo>
                    <a:lnTo>
                      <a:pt x="17613" y="15938"/>
                    </a:lnTo>
                    <a:lnTo>
                      <a:pt x="16823" y="15149"/>
                    </a:lnTo>
                    <a:lnTo>
                      <a:pt x="16962" y="15010"/>
                    </a:lnTo>
                    <a:close/>
                    <a:moveTo>
                      <a:pt x="17943" y="15607"/>
                    </a:moveTo>
                    <a:lnTo>
                      <a:pt x="17815" y="15746"/>
                    </a:lnTo>
                    <a:lnTo>
                      <a:pt x="17015" y="14946"/>
                    </a:lnTo>
                    <a:lnTo>
                      <a:pt x="17154" y="14818"/>
                    </a:lnTo>
                    <a:close/>
                    <a:moveTo>
                      <a:pt x="5398" y="13175"/>
                    </a:moveTo>
                    <a:lnTo>
                      <a:pt x="5281" y="13069"/>
                    </a:lnTo>
                    <a:lnTo>
                      <a:pt x="6081" y="12269"/>
                    </a:lnTo>
                    <a:lnTo>
                      <a:pt x="6188" y="12386"/>
                    </a:lnTo>
                    <a:close/>
                    <a:moveTo>
                      <a:pt x="5590" y="13378"/>
                    </a:moveTo>
                    <a:lnTo>
                      <a:pt x="5462" y="13239"/>
                    </a:lnTo>
                    <a:lnTo>
                      <a:pt x="6252" y="12450"/>
                    </a:lnTo>
                    <a:lnTo>
                      <a:pt x="6390" y="12578"/>
                    </a:lnTo>
                    <a:close/>
                    <a:moveTo>
                      <a:pt x="5793" y="13570"/>
                    </a:moveTo>
                    <a:lnTo>
                      <a:pt x="5654" y="13442"/>
                    </a:lnTo>
                    <a:lnTo>
                      <a:pt x="6454" y="12642"/>
                    </a:lnTo>
                    <a:lnTo>
                      <a:pt x="6582" y="12781"/>
                    </a:lnTo>
                    <a:close/>
                    <a:moveTo>
                      <a:pt x="5985" y="13773"/>
                    </a:moveTo>
                    <a:lnTo>
                      <a:pt x="5857" y="13634"/>
                    </a:lnTo>
                    <a:lnTo>
                      <a:pt x="6646" y="12845"/>
                    </a:lnTo>
                    <a:lnTo>
                      <a:pt x="6785" y="12973"/>
                    </a:lnTo>
                    <a:close/>
                    <a:moveTo>
                      <a:pt x="6188" y="13965"/>
                    </a:moveTo>
                    <a:lnTo>
                      <a:pt x="6049" y="13826"/>
                    </a:lnTo>
                    <a:lnTo>
                      <a:pt x="6838" y="13037"/>
                    </a:lnTo>
                    <a:lnTo>
                      <a:pt x="6977" y="13175"/>
                    </a:lnTo>
                    <a:close/>
                    <a:moveTo>
                      <a:pt x="6380" y="14157"/>
                    </a:moveTo>
                    <a:lnTo>
                      <a:pt x="6241" y="14029"/>
                    </a:lnTo>
                    <a:lnTo>
                      <a:pt x="7041" y="13229"/>
                    </a:lnTo>
                    <a:lnTo>
                      <a:pt x="7169" y="13367"/>
                    </a:lnTo>
                    <a:close/>
                    <a:moveTo>
                      <a:pt x="4449" y="14125"/>
                    </a:moveTo>
                    <a:lnTo>
                      <a:pt x="4332" y="14007"/>
                    </a:lnTo>
                    <a:lnTo>
                      <a:pt x="5132" y="13218"/>
                    </a:lnTo>
                    <a:lnTo>
                      <a:pt x="5238" y="13335"/>
                    </a:lnTo>
                    <a:close/>
                    <a:moveTo>
                      <a:pt x="4641" y="14327"/>
                    </a:moveTo>
                    <a:lnTo>
                      <a:pt x="4513" y="14189"/>
                    </a:lnTo>
                    <a:lnTo>
                      <a:pt x="5302" y="13399"/>
                    </a:lnTo>
                    <a:lnTo>
                      <a:pt x="5441" y="13527"/>
                    </a:lnTo>
                    <a:close/>
                    <a:moveTo>
                      <a:pt x="4844" y="14519"/>
                    </a:moveTo>
                    <a:lnTo>
                      <a:pt x="4705" y="14381"/>
                    </a:lnTo>
                    <a:lnTo>
                      <a:pt x="5505" y="13591"/>
                    </a:lnTo>
                    <a:lnTo>
                      <a:pt x="5633" y="13730"/>
                    </a:lnTo>
                    <a:close/>
                    <a:moveTo>
                      <a:pt x="5036" y="14711"/>
                    </a:moveTo>
                    <a:lnTo>
                      <a:pt x="4908" y="14583"/>
                    </a:lnTo>
                    <a:lnTo>
                      <a:pt x="5697" y="13783"/>
                    </a:lnTo>
                    <a:lnTo>
                      <a:pt x="5836" y="13922"/>
                    </a:lnTo>
                    <a:close/>
                    <a:moveTo>
                      <a:pt x="5238" y="14914"/>
                    </a:moveTo>
                    <a:lnTo>
                      <a:pt x="5100" y="14775"/>
                    </a:lnTo>
                    <a:lnTo>
                      <a:pt x="5889" y="13986"/>
                    </a:lnTo>
                    <a:lnTo>
                      <a:pt x="6028" y="14114"/>
                    </a:lnTo>
                    <a:close/>
                    <a:moveTo>
                      <a:pt x="5430" y="15106"/>
                    </a:moveTo>
                    <a:lnTo>
                      <a:pt x="5292" y="14978"/>
                    </a:lnTo>
                    <a:lnTo>
                      <a:pt x="6092" y="14178"/>
                    </a:lnTo>
                    <a:lnTo>
                      <a:pt x="6220" y="14317"/>
                    </a:lnTo>
                    <a:close/>
                    <a:moveTo>
                      <a:pt x="3499" y="15074"/>
                    </a:moveTo>
                    <a:lnTo>
                      <a:pt x="3382" y="14957"/>
                    </a:lnTo>
                    <a:lnTo>
                      <a:pt x="4182" y="14167"/>
                    </a:lnTo>
                    <a:lnTo>
                      <a:pt x="4300" y="14285"/>
                    </a:lnTo>
                    <a:close/>
                    <a:moveTo>
                      <a:pt x="3691" y="15277"/>
                    </a:moveTo>
                    <a:lnTo>
                      <a:pt x="3563" y="15138"/>
                    </a:lnTo>
                    <a:lnTo>
                      <a:pt x="4353" y="14349"/>
                    </a:lnTo>
                    <a:lnTo>
                      <a:pt x="4492" y="14477"/>
                    </a:lnTo>
                    <a:close/>
                    <a:moveTo>
                      <a:pt x="3894" y="15469"/>
                    </a:moveTo>
                    <a:lnTo>
                      <a:pt x="3755" y="15330"/>
                    </a:lnTo>
                    <a:lnTo>
                      <a:pt x="4556" y="14541"/>
                    </a:lnTo>
                    <a:lnTo>
                      <a:pt x="4684" y="14679"/>
                    </a:lnTo>
                    <a:close/>
                    <a:moveTo>
                      <a:pt x="4086" y="15661"/>
                    </a:moveTo>
                    <a:lnTo>
                      <a:pt x="3958" y="15533"/>
                    </a:lnTo>
                    <a:lnTo>
                      <a:pt x="4748" y="14733"/>
                    </a:lnTo>
                    <a:lnTo>
                      <a:pt x="4886" y="14871"/>
                    </a:lnTo>
                    <a:close/>
                    <a:moveTo>
                      <a:pt x="4289" y="15863"/>
                    </a:moveTo>
                    <a:lnTo>
                      <a:pt x="4150" y="15725"/>
                    </a:lnTo>
                    <a:lnTo>
                      <a:pt x="4950" y="14935"/>
                    </a:lnTo>
                    <a:lnTo>
                      <a:pt x="5078" y="15063"/>
                    </a:lnTo>
                    <a:close/>
                    <a:moveTo>
                      <a:pt x="4481" y="16055"/>
                    </a:moveTo>
                    <a:lnTo>
                      <a:pt x="4342" y="15927"/>
                    </a:lnTo>
                    <a:lnTo>
                      <a:pt x="5142" y="15127"/>
                    </a:lnTo>
                    <a:lnTo>
                      <a:pt x="5281" y="15266"/>
                    </a:lnTo>
                    <a:close/>
                    <a:moveTo>
                      <a:pt x="2550" y="16023"/>
                    </a:moveTo>
                    <a:lnTo>
                      <a:pt x="2433" y="15906"/>
                    </a:lnTo>
                    <a:lnTo>
                      <a:pt x="3233" y="15117"/>
                    </a:lnTo>
                    <a:lnTo>
                      <a:pt x="3350" y="15234"/>
                    </a:lnTo>
                    <a:close/>
                    <a:moveTo>
                      <a:pt x="2753" y="16226"/>
                    </a:moveTo>
                    <a:lnTo>
                      <a:pt x="2614" y="16087"/>
                    </a:lnTo>
                    <a:lnTo>
                      <a:pt x="3403" y="15298"/>
                    </a:lnTo>
                    <a:lnTo>
                      <a:pt x="3542" y="15426"/>
                    </a:lnTo>
                    <a:close/>
                    <a:moveTo>
                      <a:pt x="2945" y="16418"/>
                    </a:moveTo>
                    <a:lnTo>
                      <a:pt x="2806" y="16279"/>
                    </a:lnTo>
                    <a:lnTo>
                      <a:pt x="3606" y="15490"/>
                    </a:lnTo>
                    <a:lnTo>
                      <a:pt x="3734" y="15629"/>
                    </a:lnTo>
                    <a:close/>
                    <a:moveTo>
                      <a:pt x="3137" y="16610"/>
                    </a:moveTo>
                    <a:lnTo>
                      <a:pt x="3009" y="16482"/>
                    </a:lnTo>
                    <a:lnTo>
                      <a:pt x="3798" y="15682"/>
                    </a:lnTo>
                    <a:lnTo>
                      <a:pt x="3937" y="15821"/>
                    </a:lnTo>
                    <a:close/>
                    <a:moveTo>
                      <a:pt x="3339" y="16813"/>
                    </a:moveTo>
                    <a:lnTo>
                      <a:pt x="3201" y="16674"/>
                    </a:lnTo>
                    <a:lnTo>
                      <a:pt x="4001" y="15885"/>
                    </a:lnTo>
                    <a:lnTo>
                      <a:pt x="4129" y="16013"/>
                    </a:lnTo>
                    <a:close/>
                    <a:moveTo>
                      <a:pt x="3531" y="17005"/>
                    </a:moveTo>
                    <a:lnTo>
                      <a:pt x="3403" y="16877"/>
                    </a:lnTo>
                    <a:lnTo>
                      <a:pt x="4193" y="16077"/>
                    </a:lnTo>
                    <a:lnTo>
                      <a:pt x="4332" y="16215"/>
                    </a:lnTo>
                    <a:close/>
                    <a:moveTo>
                      <a:pt x="1601" y="16973"/>
                    </a:moveTo>
                    <a:lnTo>
                      <a:pt x="1483" y="16856"/>
                    </a:lnTo>
                    <a:lnTo>
                      <a:pt x="2283" y="16066"/>
                    </a:lnTo>
                    <a:lnTo>
                      <a:pt x="2401" y="16183"/>
                    </a:lnTo>
                    <a:close/>
                    <a:moveTo>
                      <a:pt x="1803" y="17176"/>
                    </a:moveTo>
                    <a:lnTo>
                      <a:pt x="1665" y="17037"/>
                    </a:lnTo>
                    <a:lnTo>
                      <a:pt x="2454" y="16237"/>
                    </a:lnTo>
                    <a:lnTo>
                      <a:pt x="2593" y="16375"/>
                    </a:lnTo>
                    <a:close/>
                    <a:moveTo>
                      <a:pt x="1995" y="17368"/>
                    </a:moveTo>
                    <a:lnTo>
                      <a:pt x="1857" y="17229"/>
                    </a:lnTo>
                    <a:lnTo>
                      <a:pt x="2657" y="16439"/>
                    </a:lnTo>
                    <a:lnTo>
                      <a:pt x="2785" y="16567"/>
                    </a:lnTo>
                    <a:close/>
                    <a:moveTo>
                      <a:pt x="2187" y="17560"/>
                    </a:moveTo>
                    <a:lnTo>
                      <a:pt x="2059" y="17432"/>
                    </a:lnTo>
                    <a:lnTo>
                      <a:pt x="2849" y="16631"/>
                    </a:lnTo>
                    <a:lnTo>
                      <a:pt x="2987" y="16770"/>
                    </a:lnTo>
                    <a:close/>
                    <a:moveTo>
                      <a:pt x="2390" y="17762"/>
                    </a:moveTo>
                    <a:lnTo>
                      <a:pt x="2251" y="17624"/>
                    </a:lnTo>
                    <a:lnTo>
                      <a:pt x="3051" y="16834"/>
                    </a:lnTo>
                    <a:lnTo>
                      <a:pt x="3179" y="16962"/>
                    </a:lnTo>
                    <a:close/>
                    <a:moveTo>
                      <a:pt x="2582" y="17954"/>
                    </a:moveTo>
                    <a:lnTo>
                      <a:pt x="2454" y="17816"/>
                    </a:lnTo>
                    <a:lnTo>
                      <a:pt x="3243" y="17026"/>
                    </a:lnTo>
                    <a:lnTo>
                      <a:pt x="3382" y="17165"/>
                    </a:lnTo>
                    <a:close/>
                    <a:moveTo>
                      <a:pt x="5014" y="5409"/>
                    </a:moveTo>
                    <a:lnTo>
                      <a:pt x="5132" y="5292"/>
                    </a:lnTo>
                    <a:lnTo>
                      <a:pt x="5921" y="6081"/>
                    </a:lnTo>
                    <a:lnTo>
                      <a:pt x="5804" y="6199"/>
                    </a:lnTo>
                    <a:close/>
                    <a:moveTo>
                      <a:pt x="4812" y="5601"/>
                    </a:moveTo>
                    <a:lnTo>
                      <a:pt x="4950" y="5463"/>
                    </a:lnTo>
                    <a:lnTo>
                      <a:pt x="5750" y="6263"/>
                    </a:lnTo>
                    <a:lnTo>
                      <a:pt x="5612" y="6401"/>
                    </a:lnTo>
                    <a:close/>
                    <a:moveTo>
                      <a:pt x="4620" y="5793"/>
                    </a:moveTo>
                    <a:lnTo>
                      <a:pt x="4758" y="5665"/>
                    </a:lnTo>
                    <a:lnTo>
                      <a:pt x="5548" y="6455"/>
                    </a:lnTo>
                    <a:lnTo>
                      <a:pt x="5420" y="6593"/>
                    </a:lnTo>
                    <a:close/>
                    <a:moveTo>
                      <a:pt x="4428" y="5996"/>
                    </a:moveTo>
                    <a:lnTo>
                      <a:pt x="4556" y="5857"/>
                    </a:lnTo>
                    <a:lnTo>
                      <a:pt x="5356" y="6657"/>
                    </a:lnTo>
                    <a:lnTo>
                      <a:pt x="5217" y="6785"/>
                    </a:lnTo>
                    <a:close/>
                    <a:moveTo>
                      <a:pt x="4225" y="6188"/>
                    </a:moveTo>
                    <a:lnTo>
                      <a:pt x="4364" y="6060"/>
                    </a:lnTo>
                    <a:lnTo>
                      <a:pt x="5153" y="6849"/>
                    </a:lnTo>
                    <a:lnTo>
                      <a:pt x="5025" y="6988"/>
                    </a:lnTo>
                    <a:close/>
                    <a:moveTo>
                      <a:pt x="4033" y="6391"/>
                    </a:moveTo>
                    <a:lnTo>
                      <a:pt x="4161" y="6252"/>
                    </a:lnTo>
                    <a:lnTo>
                      <a:pt x="4961" y="7052"/>
                    </a:lnTo>
                    <a:lnTo>
                      <a:pt x="4822" y="7180"/>
                    </a:lnTo>
                    <a:close/>
                    <a:moveTo>
                      <a:pt x="4065" y="4460"/>
                    </a:moveTo>
                    <a:lnTo>
                      <a:pt x="4182" y="4343"/>
                    </a:lnTo>
                    <a:lnTo>
                      <a:pt x="4972" y="5132"/>
                    </a:lnTo>
                    <a:lnTo>
                      <a:pt x="4854" y="5249"/>
                    </a:lnTo>
                    <a:close/>
                    <a:moveTo>
                      <a:pt x="3873" y="4652"/>
                    </a:moveTo>
                    <a:lnTo>
                      <a:pt x="4001" y="4524"/>
                    </a:lnTo>
                    <a:lnTo>
                      <a:pt x="4801" y="5313"/>
                    </a:lnTo>
                    <a:lnTo>
                      <a:pt x="4662" y="5452"/>
                    </a:lnTo>
                    <a:close/>
                    <a:moveTo>
                      <a:pt x="3670" y="4855"/>
                    </a:moveTo>
                    <a:lnTo>
                      <a:pt x="3809" y="4716"/>
                    </a:lnTo>
                    <a:lnTo>
                      <a:pt x="4598" y="5505"/>
                    </a:lnTo>
                    <a:lnTo>
                      <a:pt x="4470" y="5644"/>
                    </a:lnTo>
                    <a:close/>
                    <a:moveTo>
                      <a:pt x="3478" y="5047"/>
                    </a:moveTo>
                    <a:lnTo>
                      <a:pt x="3606" y="4908"/>
                    </a:lnTo>
                    <a:lnTo>
                      <a:pt x="4406" y="5708"/>
                    </a:lnTo>
                    <a:lnTo>
                      <a:pt x="4268" y="5836"/>
                    </a:lnTo>
                    <a:close/>
                    <a:moveTo>
                      <a:pt x="3275" y="5239"/>
                    </a:moveTo>
                    <a:lnTo>
                      <a:pt x="3414" y="5111"/>
                    </a:lnTo>
                    <a:lnTo>
                      <a:pt x="4204" y="5900"/>
                    </a:lnTo>
                    <a:lnTo>
                      <a:pt x="4076" y="6039"/>
                    </a:lnTo>
                    <a:close/>
                    <a:moveTo>
                      <a:pt x="3083" y="5441"/>
                    </a:moveTo>
                    <a:lnTo>
                      <a:pt x="3222" y="5303"/>
                    </a:lnTo>
                    <a:lnTo>
                      <a:pt x="4012" y="6103"/>
                    </a:lnTo>
                    <a:lnTo>
                      <a:pt x="3873" y="6231"/>
                    </a:lnTo>
                    <a:close/>
                    <a:moveTo>
                      <a:pt x="3115" y="3511"/>
                    </a:moveTo>
                    <a:lnTo>
                      <a:pt x="3233" y="3393"/>
                    </a:lnTo>
                    <a:lnTo>
                      <a:pt x="4022" y="4183"/>
                    </a:lnTo>
                    <a:lnTo>
                      <a:pt x="3905" y="4300"/>
                    </a:lnTo>
                    <a:close/>
                    <a:moveTo>
                      <a:pt x="2923" y="3703"/>
                    </a:moveTo>
                    <a:lnTo>
                      <a:pt x="3051" y="3575"/>
                    </a:lnTo>
                    <a:lnTo>
                      <a:pt x="3851" y="4364"/>
                    </a:lnTo>
                    <a:lnTo>
                      <a:pt x="3713" y="4503"/>
                    </a:lnTo>
                    <a:close/>
                    <a:moveTo>
                      <a:pt x="2721" y="3905"/>
                    </a:moveTo>
                    <a:lnTo>
                      <a:pt x="2859" y="3767"/>
                    </a:lnTo>
                    <a:lnTo>
                      <a:pt x="3649" y="4556"/>
                    </a:lnTo>
                    <a:lnTo>
                      <a:pt x="3521" y="4695"/>
                    </a:lnTo>
                    <a:close/>
                    <a:moveTo>
                      <a:pt x="2529" y="4097"/>
                    </a:moveTo>
                    <a:lnTo>
                      <a:pt x="2657" y="3959"/>
                    </a:lnTo>
                    <a:lnTo>
                      <a:pt x="3457" y="4759"/>
                    </a:lnTo>
                    <a:lnTo>
                      <a:pt x="3318" y="4887"/>
                    </a:lnTo>
                    <a:close/>
                    <a:moveTo>
                      <a:pt x="2326" y="4289"/>
                    </a:moveTo>
                    <a:lnTo>
                      <a:pt x="2465" y="4161"/>
                    </a:lnTo>
                    <a:lnTo>
                      <a:pt x="3254" y="4951"/>
                    </a:lnTo>
                    <a:lnTo>
                      <a:pt x="3126" y="5089"/>
                    </a:lnTo>
                    <a:close/>
                    <a:moveTo>
                      <a:pt x="2134" y="4492"/>
                    </a:moveTo>
                    <a:lnTo>
                      <a:pt x="2273" y="4353"/>
                    </a:lnTo>
                    <a:lnTo>
                      <a:pt x="3062" y="5153"/>
                    </a:lnTo>
                    <a:lnTo>
                      <a:pt x="2923" y="5281"/>
                    </a:lnTo>
                    <a:close/>
                    <a:moveTo>
                      <a:pt x="2166" y="2561"/>
                    </a:moveTo>
                    <a:lnTo>
                      <a:pt x="2283" y="2444"/>
                    </a:lnTo>
                    <a:lnTo>
                      <a:pt x="3073" y="3244"/>
                    </a:lnTo>
                    <a:lnTo>
                      <a:pt x="2966" y="3351"/>
                    </a:lnTo>
                    <a:close/>
                    <a:moveTo>
                      <a:pt x="1974" y="2753"/>
                    </a:moveTo>
                    <a:lnTo>
                      <a:pt x="2102" y="2625"/>
                    </a:lnTo>
                    <a:lnTo>
                      <a:pt x="2902" y="3415"/>
                    </a:lnTo>
                    <a:lnTo>
                      <a:pt x="2763" y="3553"/>
                    </a:lnTo>
                    <a:close/>
                    <a:moveTo>
                      <a:pt x="1771" y="2956"/>
                    </a:moveTo>
                    <a:lnTo>
                      <a:pt x="1910" y="2817"/>
                    </a:lnTo>
                    <a:lnTo>
                      <a:pt x="2699" y="3617"/>
                    </a:lnTo>
                    <a:lnTo>
                      <a:pt x="2571" y="3745"/>
                    </a:lnTo>
                    <a:close/>
                    <a:moveTo>
                      <a:pt x="1579" y="3148"/>
                    </a:moveTo>
                    <a:lnTo>
                      <a:pt x="1707" y="3009"/>
                    </a:lnTo>
                    <a:lnTo>
                      <a:pt x="2507" y="3809"/>
                    </a:lnTo>
                    <a:lnTo>
                      <a:pt x="2369" y="3948"/>
                    </a:lnTo>
                    <a:close/>
                    <a:moveTo>
                      <a:pt x="1377" y="3340"/>
                    </a:moveTo>
                    <a:lnTo>
                      <a:pt x="1515" y="3212"/>
                    </a:lnTo>
                    <a:lnTo>
                      <a:pt x="2315" y="4001"/>
                    </a:lnTo>
                    <a:lnTo>
                      <a:pt x="2177" y="4140"/>
                    </a:lnTo>
                    <a:close/>
                    <a:moveTo>
                      <a:pt x="1185" y="3543"/>
                    </a:moveTo>
                    <a:lnTo>
                      <a:pt x="1323" y="3404"/>
                    </a:lnTo>
                    <a:lnTo>
                      <a:pt x="2113" y="4204"/>
                    </a:lnTo>
                    <a:lnTo>
                      <a:pt x="1985" y="4332"/>
                    </a:lnTo>
                    <a:close/>
                    <a:moveTo>
                      <a:pt x="1217" y="1612"/>
                    </a:moveTo>
                    <a:lnTo>
                      <a:pt x="1334" y="1494"/>
                    </a:lnTo>
                    <a:lnTo>
                      <a:pt x="2123" y="2294"/>
                    </a:lnTo>
                    <a:lnTo>
                      <a:pt x="2017" y="2401"/>
                    </a:lnTo>
                    <a:close/>
                    <a:moveTo>
                      <a:pt x="1025" y="1804"/>
                    </a:moveTo>
                    <a:lnTo>
                      <a:pt x="1153" y="1676"/>
                    </a:lnTo>
                    <a:lnTo>
                      <a:pt x="1953" y="2465"/>
                    </a:lnTo>
                    <a:lnTo>
                      <a:pt x="1814" y="2604"/>
                    </a:lnTo>
                    <a:close/>
                    <a:moveTo>
                      <a:pt x="822" y="2006"/>
                    </a:moveTo>
                    <a:lnTo>
                      <a:pt x="961" y="1868"/>
                    </a:lnTo>
                    <a:lnTo>
                      <a:pt x="1750" y="2668"/>
                    </a:lnTo>
                    <a:lnTo>
                      <a:pt x="1622" y="2796"/>
                    </a:lnTo>
                    <a:close/>
                    <a:moveTo>
                      <a:pt x="630" y="2198"/>
                    </a:moveTo>
                    <a:lnTo>
                      <a:pt x="769" y="2070"/>
                    </a:lnTo>
                    <a:lnTo>
                      <a:pt x="1558" y="2860"/>
                    </a:lnTo>
                    <a:lnTo>
                      <a:pt x="1419" y="2999"/>
                    </a:lnTo>
                    <a:close/>
                    <a:moveTo>
                      <a:pt x="438" y="2401"/>
                    </a:moveTo>
                    <a:lnTo>
                      <a:pt x="566" y="2262"/>
                    </a:lnTo>
                    <a:lnTo>
                      <a:pt x="1366" y="3052"/>
                    </a:lnTo>
                    <a:lnTo>
                      <a:pt x="1227" y="3191"/>
                    </a:lnTo>
                    <a:close/>
                    <a:moveTo>
                      <a:pt x="235" y="2593"/>
                    </a:moveTo>
                    <a:lnTo>
                      <a:pt x="374" y="2454"/>
                    </a:lnTo>
                    <a:lnTo>
                      <a:pt x="1163" y="3255"/>
                    </a:lnTo>
                    <a:lnTo>
                      <a:pt x="1035" y="3383"/>
                    </a:lnTo>
                    <a:close/>
                    <a:moveTo>
                      <a:pt x="8641" y="9100"/>
                    </a:moveTo>
                    <a:cubicBezTo>
                      <a:pt x="8641" y="8983"/>
                      <a:pt x="8695" y="8876"/>
                      <a:pt x="8780" y="8780"/>
                    </a:cubicBezTo>
                    <a:cubicBezTo>
                      <a:pt x="8865" y="8695"/>
                      <a:pt x="8983" y="8652"/>
                      <a:pt x="9089" y="8652"/>
                    </a:cubicBezTo>
                    <a:cubicBezTo>
                      <a:pt x="9207" y="8652"/>
                      <a:pt x="9324" y="8695"/>
                      <a:pt x="9409" y="8780"/>
                    </a:cubicBezTo>
                    <a:cubicBezTo>
                      <a:pt x="9495" y="8876"/>
                      <a:pt x="9537" y="8983"/>
                      <a:pt x="9537" y="9100"/>
                    </a:cubicBezTo>
                    <a:cubicBezTo>
                      <a:pt x="9537" y="9218"/>
                      <a:pt x="9495" y="9324"/>
                      <a:pt x="9409" y="9420"/>
                    </a:cubicBezTo>
                    <a:cubicBezTo>
                      <a:pt x="9324" y="9506"/>
                      <a:pt x="9207" y="9548"/>
                      <a:pt x="9089" y="9548"/>
                    </a:cubicBezTo>
                    <a:cubicBezTo>
                      <a:pt x="8983" y="9548"/>
                      <a:pt x="8865" y="9506"/>
                      <a:pt x="8780" y="9420"/>
                    </a:cubicBezTo>
                    <a:cubicBezTo>
                      <a:pt x="8695" y="9324"/>
                      <a:pt x="8641" y="9218"/>
                      <a:pt x="8641" y="9100"/>
                    </a:cubicBezTo>
                    <a:close/>
                    <a:moveTo>
                      <a:pt x="15543" y="182"/>
                    </a:moveTo>
                    <a:lnTo>
                      <a:pt x="14743" y="982"/>
                    </a:lnTo>
                    <a:cubicBezTo>
                      <a:pt x="14700" y="950"/>
                      <a:pt x="14647" y="961"/>
                      <a:pt x="14604" y="993"/>
                    </a:cubicBezTo>
                    <a:cubicBezTo>
                      <a:pt x="14572" y="1036"/>
                      <a:pt x="14572" y="1089"/>
                      <a:pt x="14594" y="1132"/>
                    </a:cubicBezTo>
                    <a:lnTo>
                      <a:pt x="13794" y="1932"/>
                    </a:lnTo>
                    <a:cubicBezTo>
                      <a:pt x="13751" y="1900"/>
                      <a:pt x="13698" y="1910"/>
                      <a:pt x="13655" y="1942"/>
                    </a:cubicBezTo>
                    <a:cubicBezTo>
                      <a:pt x="13623" y="1985"/>
                      <a:pt x="13623" y="2038"/>
                      <a:pt x="13644" y="2081"/>
                    </a:cubicBezTo>
                    <a:lnTo>
                      <a:pt x="12844" y="2881"/>
                    </a:lnTo>
                    <a:cubicBezTo>
                      <a:pt x="12802" y="2849"/>
                      <a:pt x="12748" y="2860"/>
                      <a:pt x="12716" y="2892"/>
                    </a:cubicBezTo>
                    <a:cubicBezTo>
                      <a:pt x="12674" y="2934"/>
                      <a:pt x="12674" y="2988"/>
                      <a:pt x="12695" y="3031"/>
                    </a:cubicBezTo>
                    <a:lnTo>
                      <a:pt x="11895" y="3831"/>
                    </a:lnTo>
                    <a:cubicBezTo>
                      <a:pt x="11852" y="3799"/>
                      <a:pt x="11799" y="3809"/>
                      <a:pt x="11767" y="3841"/>
                    </a:cubicBezTo>
                    <a:cubicBezTo>
                      <a:pt x="11724" y="3884"/>
                      <a:pt x="11724" y="3937"/>
                      <a:pt x="11745" y="3980"/>
                    </a:cubicBezTo>
                    <a:lnTo>
                      <a:pt x="10945" y="4769"/>
                    </a:lnTo>
                    <a:cubicBezTo>
                      <a:pt x="10903" y="4748"/>
                      <a:pt x="10849" y="4759"/>
                      <a:pt x="10817" y="4791"/>
                    </a:cubicBezTo>
                    <a:cubicBezTo>
                      <a:pt x="10775" y="4833"/>
                      <a:pt x="10775" y="4908"/>
                      <a:pt x="10817" y="4951"/>
                    </a:cubicBezTo>
                    <a:lnTo>
                      <a:pt x="11948" y="6081"/>
                    </a:lnTo>
                    <a:lnTo>
                      <a:pt x="9473" y="8556"/>
                    </a:lnTo>
                    <a:cubicBezTo>
                      <a:pt x="9367" y="8482"/>
                      <a:pt x="9228" y="8439"/>
                      <a:pt x="9089" y="8439"/>
                    </a:cubicBezTo>
                    <a:cubicBezTo>
                      <a:pt x="8961" y="8439"/>
                      <a:pt x="8823" y="8482"/>
                      <a:pt x="8705" y="8556"/>
                    </a:cubicBezTo>
                    <a:lnTo>
                      <a:pt x="6156" y="6007"/>
                    </a:lnTo>
                    <a:lnTo>
                      <a:pt x="5206" y="5057"/>
                    </a:lnTo>
                    <a:lnTo>
                      <a:pt x="4257" y="4108"/>
                    </a:lnTo>
                    <a:lnTo>
                      <a:pt x="3307" y="3159"/>
                    </a:lnTo>
                    <a:lnTo>
                      <a:pt x="3307" y="3159"/>
                    </a:lnTo>
                    <a:lnTo>
                      <a:pt x="3307" y="3159"/>
                    </a:lnTo>
                    <a:lnTo>
                      <a:pt x="2358" y="2209"/>
                    </a:lnTo>
                    <a:lnTo>
                      <a:pt x="1409" y="1260"/>
                    </a:lnTo>
                    <a:lnTo>
                      <a:pt x="1259" y="1110"/>
                    </a:lnTo>
                    <a:cubicBezTo>
                      <a:pt x="1217" y="1068"/>
                      <a:pt x="1142" y="1068"/>
                      <a:pt x="1099" y="1110"/>
                    </a:cubicBezTo>
                    <a:cubicBezTo>
                      <a:pt x="1057" y="1153"/>
                      <a:pt x="1057" y="1228"/>
                      <a:pt x="1099" y="1270"/>
                    </a:cubicBezTo>
                    <a:lnTo>
                      <a:pt x="1174" y="1345"/>
                    </a:lnTo>
                    <a:lnTo>
                      <a:pt x="43" y="2476"/>
                    </a:lnTo>
                    <a:cubicBezTo>
                      <a:pt x="1" y="2518"/>
                      <a:pt x="1" y="2593"/>
                      <a:pt x="43" y="2636"/>
                    </a:cubicBezTo>
                    <a:cubicBezTo>
                      <a:pt x="75" y="2668"/>
                      <a:pt x="129" y="2678"/>
                      <a:pt x="171" y="2657"/>
                    </a:cubicBezTo>
                    <a:lnTo>
                      <a:pt x="971" y="3447"/>
                    </a:lnTo>
                    <a:cubicBezTo>
                      <a:pt x="950" y="3489"/>
                      <a:pt x="950" y="3543"/>
                      <a:pt x="993" y="3585"/>
                    </a:cubicBezTo>
                    <a:cubicBezTo>
                      <a:pt x="1025" y="3617"/>
                      <a:pt x="1078" y="3628"/>
                      <a:pt x="1121" y="3596"/>
                    </a:cubicBezTo>
                    <a:lnTo>
                      <a:pt x="1921" y="4396"/>
                    </a:lnTo>
                    <a:cubicBezTo>
                      <a:pt x="1899" y="4439"/>
                      <a:pt x="1899" y="4492"/>
                      <a:pt x="1942" y="4535"/>
                    </a:cubicBezTo>
                    <a:cubicBezTo>
                      <a:pt x="1974" y="4567"/>
                      <a:pt x="2027" y="4577"/>
                      <a:pt x="2070" y="4545"/>
                    </a:cubicBezTo>
                    <a:lnTo>
                      <a:pt x="2870" y="5345"/>
                    </a:lnTo>
                    <a:cubicBezTo>
                      <a:pt x="2849" y="5388"/>
                      <a:pt x="2849" y="5441"/>
                      <a:pt x="2891" y="5484"/>
                    </a:cubicBezTo>
                    <a:cubicBezTo>
                      <a:pt x="2923" y="5516"/>
                      <a:pt x="2977" y="5527"/>
                      <a:pt x="3019" y="5495"/>
                    </a:cubicBezTo>
                    <a:lnTo>
                      <a:pt x="3819" y="6295"/>
                    </a:lnTo>
                    <a:cubicBezTo>
                      <a:pt x="3798" y="6337"/>
                      <a:pt x="3798" y="6391"/>
                      <a:pt x="3830" y="6433"/>
                    </a:cubicBezTo>
                    <a:cubicBezTo>
                      <a:pt x="3873" y="6465"/>
                      <a:pt x="3926" y="6476"/>
                      <a:pt x="3969" y="6444"/>
                    </a:cubicBezTo>
                    <a:lnTo>
                      <a:pt x="4769" y="7244"/>
                    </a:lnTo>
                    <a:cubicBezTo>
                      <a:pt x="4748" y="7287"/>
                      <a:pt x="4748" y="7340"/>
                      <a:pt x="4780" y="7383"/>
                    </a:cubicBezTo>
                    <a:cubicBezTo>
                      <a:pt x="4822" y="7425"/>
                      <a:pt x="4897" y="7425"/>
                      <a:pt x="4940" y="7383"/>
                    </a:cubicBezTo>
                    <a:lnTo>
                      <a:pt x="6081" y="6241"/>
                    </a:lnTo>
                    <a:lnTo>
                      <a:pt x="8556" y="8716"/>
                    </a:lnTo>
                    <a:cubicBezTo>
                      <a:pt x="8471" y="8834"/>
                      <a:pt x="8428" y="8962"/>
                      <a:pt x="8428" y="9100"/>
                    </a:cubicBezTo>
                    <a:cubicBezTo>
                      <a:pt x="8428" y="9239"/>
                      <a:pt x="8471" y="9367"/>
                      <a:pt x="8556" y="9484"/>
                    </a:cubicBezTo>
                    <a:lnTo>
                      <a:pt x="5996" y="12034"/>
                    </a:lnTo>
                    <a:lnTo>
                      <a:pt x="5046" y="12983"/>
                    </a:lnTo>
                    <a:lnTo>
                      <a:pt x="4097" y="13933"/>
                    </a:lnTo>
                    <a:lnTo>
                      <a:pt x="3158" y="14882"/>
                    </a:lnTo>
                    <a:lnTo>
                      <a:pt x="3158" y="14882"/>
                    </a:lnTo>
                    <a:lnTo>
                      <a:pt x="3158" y="14882"/>
                    </a:lnTo>
                    <a:lnTo>
                      <a:pt x="2209" y="15831"/>
                    </a:lnTo>
                    <a:lnTo>
                      <a:pt x="1259" y="16781"/>
                    </a:lnTo>
                    <a:lnTo>
                      <a:pt x="1099" y="16930"/>
                    </a:lnTo>
                    <a:cubicBezTo>
                      <a:pt x="1057" y="16973"/>
                      <a:pt x="1057" y="17048"/>
                      <a:pt x="1099" y="17090"/>
                    </a:cubicBezTo>
                    <a:cubicBezTo>
                      <a:pt x="1142" y="17133"/>
                      <a:pt x="1217" y="17133"/>
                      <a:pt x="1259" y="17090"/>
                    </a:cubicBezTo>
                    <a:lnTo>
                      <a:pt x="1334" y="17016"/>
                    </a:lnTo>
                    <a:lnTo>
                      <a:pt x="2475" y="18146"/>
                    </a:lnTo>
                    <a:cubicBezTo>
                      <a:pt x="2518" y="18189"/>
                      <a:pt x="2582" y="18189"/>
                      <a:pt x="2625" y="18146"/>
                    </a:cubicBezTo>
                    <a:cubicBezTo>
                      <a:pt x="2667" y="18114"/>
                      <a:pt x="2667" y="18061"/>
                      <a:pt x="2646" y="18018"/>
                    </a:cubicBezTo>
                    <a:lnTo>
                      <a:pt x="3446" y="17218"/>
                    </a:lnTo>
                    <a:cubicBezTo>
                      <a:pt x="3489" y="17240"/>
                      <a:pt x="3542" y="17240"/>
                      <a:pt x="3574" y="17208"/>
                    </a:cubicBezTo>
                    <a:cubicBezTo>
                      <a:pt x="3606" y="17165"/>
                      <a:pt x="3617" y="17112"/>
                      <a:pt x="3595" y="17069"/>
                    </a:cubicBezTo>
                    <a:lnTo>
                      <a:pt x="4396" y="16269"/>
                    </a:lnTo>
                    <a:cubicBezTo>
                      <a:pt x="4438" y="16301"/>
                      <a:pt x="4492" y="16290"/>
                      <a:pt x="4524" y="16258"/>
                    </a:cubicBezTo>
                    <a:cubicBezTo>
                      <a:pt x="4556" y="16215"/>
                      <a:pt x="4566" y="16162"/>
                      <a:pt x="4545" y="16119"/>
                    </a:cubicBezTo>
                    <a:lnTo>
                      <a:pt x="5345" y="15319"/>
                    </a:lnTo>
                    <a:cubicBezTo>
                      <a:pt x="5377" y="15351"/>
                      <a:pt x="5441" y="15341"/>
                      <a:pt x="5473" y="15309"/>
                    </a:cubicBezTo>
                    <a:cubicBezTo>
                      <a:pt x="5505" y="15266"/>
                      <a:pt x="5516" y="15213"/>
                      <a:pt x="5494" y="15170"/>
                    </a:cubicBezTo>
                    <a:lnTo>
                      <a:pt x="6294" y="14370"/>
                    </a:lnTo>
                    <a:cubicBezTo>
                      <a:pt x="6326" y="14402"/>
                      <a:pt x="6390" y="14391"/>
                      <a:pt x="6422" y="14359"/>
                    </a:cubicBezTo>
                    <a:cubicBezTo>
                      <a:pt x="6454" y="14317"/>
                      <a:pt x="6465" y="14263"/>
                      <a:pt x="6444" y="14221"/>
                    </a:cubicBezTo>
                    <a:lnTo>
                      <a:pt x="7233" y="13421"/>
                    </a:lnTo>
                    <a:cubicBezTo>
                      <a:pt x="7276" y="13453"/>
                      <a:pt x="7329" y="13442"/>
                      <a:pt x="7372" y="13410"/>
                    </a:cubicBezTo>
                    <a:cubicBezTo>
                      <a:pt x="7414" y="13367"/>
                      <a:pt x="7414" y="13293"/>
                      <a:pt x="7372" y="13250"/>
                    </a:cubicBezTo>
                    <a:lnTo>
                      <a:pt x="6230" y="12119"/>
                    </a:lnTo>
                    <a:lnTo>
                      <a:pt x="8705" y="9644"/>
                    </a:lnTo>
                    <a:cubicBezTo>
                      <a:pt x="8823" y="9719"/>
                      <a:pt x="8961" y="9762"/>
                      <a:pt x="9089" y="9762"/>
                    </a:cubicBezTo>
                    <a:cubicBezTo>
                      <a:pt x="9228" y="9762"/>
                      <a:pt x="9367" y="9719"/>
                      <a:pt x="9473" y="9644"/>
                    </a:cubicBezTo>
                    <a:lnTo>
                      <a:pt x="12033" y="12194"/>
                    </a:lnTo>
                    <a:lnTo>
                      <a:pt x="12983" y="13143"/>
                    </a:lnTo>
                    <a:lnTo>
                      <a:pt x="13932" y="14093"/>
                    </a:lnTo>
                    <a:lnTo>
                      <a:pt x="14871" y="15042"/>
                    </a:lnTo>
                    <a:lnTo>
                      <a:pt x="14871" y="15042"/>
                    </a:lnTo>
                    <a:lnTo>
                      <a:pt x="14871" y="15042"/>
                    </a:lnTo>
                    <a:lnTo>
                      <a:pt x="15820" y="15991"/>
                    </a:lnTo>
                    <a:lnTo>
                      <a:pt x="16770" y="16941"/>
                    </a:lnTo>
                    <a:lnTo>
                      <a:pt x="16930" y="17090"/>
                    </a:lnTo>
                    <a:cubicBezTo>
                      <a:pt x="16973" y="17133"/>
                      <a:pt x="17037" y="17133"/>
                      <a:pt x="17079" y="17090"/>
                    </a:cubicBezTo>
                    <a:cubicBezTo>
                      <a:pt x="17122" y="17048"/>
                      <a:pt x="17122" y="16973"/>
                      <a:pt x="17079" y="16930"/>
                    </a:cubicBezTo>
                    <a:lnTo>
                      <a:pt x="17005" y="16856"/>
                    </a:lnTo>
                    <a:lnTo>
                      <a:pt x="18146" y="15725"/>
                    </a:lnTo>
                    <a:cubicBezTo>
                      <a:pt x="18189" y="15682"/>
                      <a:pt x="18189" y="15607"/>
                      <a:pt x="18146" y="15565"/>
                    </a:cubicBezTo>
                    <a:cubicBezTo>
                      <a:pt x="18103" y="15533"/>
                      <a:pt x="18050" y="15522"/>
                      <a:pt x="18007" y="15543"/>
                    </a:cubicBezTo>
                    <a:lnTo>
                      <a:pt x="17207" y="14754"/>
                    </a:lnTo>
                    <a:cubicBezTo>
                      <a:pt x="17239" y="14711"/>
                      <a:pt x="17229" y="14647"/>
                      <a:pt x="17197" y="14615"/>
                    </a:cubicBezTo>
                    <a:cubicBezTo>
                      <a:pt x="17154" y="14583"/>
                      <a:pt x="17101" y="14573"/>
                      <a:pt x="17058" y="14605"/>
                    </a:cubicBezTo>
                    <a:lnTo>
                      <a:pt x="16268" y="13805"/>
                    </a:lnTo>
                    <a:cubicBezTo>
                      <a:pt x="16290" y="13762"/>
                      <a:pt x="16279" y="13709"/>
                      <a:pt x="16247" y="13666"/>
                    </a:cubicBezTo>
                    <a:cubicBezTo>
                      <a:pt x="16215" y="13634"/>
                      <a:pt x="16151" y="13623"/>
                      <a:pt x="16119" y="13655"/>
                    </a:cubicBezTo>
                    <a:lnTo>
                      <a:pt x="15319" y="12855"/>
                    </a:lnTo>
                    <a:cubicBezTo>
                      <a:pt x="15340" y="12813"/>
                      <a:pt x="15330" y="12759"/>
                      <a:pt x="15298" y="12717"/>
                    </a:cubicBezTo>
                    <a:cubicBezTo>
                      <a:pt x="15266" y="12685"/>
                      <a:pt x="15212" y="12674"/>
                      <a:pt x="15170" y="12706"/>
                    </a:cubicBezTo>
                    <a:lnTo>
                      <a:pt x="14370" y="11906"/>
                    </a:lnTo>
                    <a:cubicBezTo>
                      <a:pt x="14391" y="11863"/>
                      <a:pt x="14380" y="11810"/>
                      <a:pt x="14348" y="11767"/>
                    </a:cubicBezTo>
                    <a:cubicBezTo>
                      <a:pt x="14316" y="11735"/>
                      <a:pt x="14263" y="11724"/>
                      <a:pt x="14220" y="11756"/>
                    </a:cubicBezTo>
                    <a:lnTo>
                      <a:pt x="13420" y="10956"/>
                    </a:lnTo>
                    <a:cubicBezTo>
                      <a:pt x="13442" y="10914"/>
                      <a:pt x="13431" y="10860"/>
                      <a:pt x="13399" y="10818"/>
                    </a:cubicBezTo>
                    <a:cubicBezTo>
                      <a:pt x="13356" y="10775"/>
                      <a:pt x="13292" y="10775"/>
                      <a:pt x="13250" y="10818"/>
                    </a:cubicBezTo>
                    <a:lnTo>
                      <a:pt x="12108" y="11959"/>
                    </a:lnTo>
                    <a:lnTo>
                      <a:pt x="9633" y="9484"/>
                    </a:lnTo>
                    <a:cubicBezTo>
                      <a:pt x="9719" y="9367"/>
                      <a:pt x="9761" y="9239"/>
                      <a:pt x="9761" y="9100"/>
                    </a:cubicBezTo>
                    <a:cubicBezTo>
                      <a:pt x="9761" y="8962"/>
                      <a:pt x="9719" y="8834"/>
                      <a:pt x="9633" y="8716"/>
                    </a:cubicBezTo>
                    <a:lnTo>
                      <a:pt x="12183" y="6167"/>
                    </a:lnTo>
                    <a:lnTo>
                      <a:pt x="13132" y="5217"/>
                    </a:lnTo>
                    <a:lnTo>
                      <a:pt x="14082" y="4268"/>
                    </a:lnTo>
                    <a:lnTo>
                      <a:pt x="15031" y="3319"/>
                    </a:lnTo>
                    <a:lnTo>
                      <a:pt x="15031" y="3319"/>
                    </a:lnTo>
                    <a:lnTo>
                      <a:pt x="15031" y="3319"/>
                    </a:lnTo>
                    <a:lnTo>
                      <a:pt x="15980" y="2369"/>
                    </a:lnTo>
                    <a:lnTo>
                      <a:pt x="16930" y="1420"/>
                    </a:lnTo>
                    <a:lnTo>
                      <a:pt x="17079" y="1270"/>
                    </a:lnTo>
                    <a:cubicBezTo>
                      <a:pt x="17122" y="1228"/>
                      <a:pt x="17122" y="1153"/>
                      <a:pt x="17079" y="1110"/>
                    </a:cubicBezTo>
                    <a:cubicBezTo>
                      <a:pt x="17037" y="1068"/>
                      <a:pt x="16973" y="1068"/>
                      <a:pt x="16930" y="1110"/>
                    </a:cubicBezTo>
                    <a:lnTo>
                      <a:pt x="16855" y="1185"/>
                    </a:lnTo>
                    <a:lnTo>
                      <a:pt x="15714" y="44"/>
                    </a:lnTo>
                    <a:cubicBezTo>
                      <a:pt x="15671" y="1"/>
                      <a:pt x="15596" y="1"/>
                      <a:pt x="15554" y="44"/>
                    </a:cubicBezTo>
                    <a:cubicBezTo>
                      <a:pt x="15522" y="86"/>
                      <a:pt x="15511" y="140"/>
                      <a:pt x="15543" y="182"/>
                    </a:cubicBezTo>
                    <a:lnTo>
                      <a:pt x="15543" y="182"/>
                    </a:lnTo>
                  </a:path>
                </a:pathLst>
              </a:custGeom>
              <a:solidFill>
                <a:srgbClr val="3E3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7756950" y="2700150"/>
                <a:ext cx="40575" cy="64575"/>
              </a:xfrm>
              <a:custGeom>
                <a:rect b="b" l="l" r="r" t="t"/>
                <a:pathLst>
                  <a:path extrusionOk="0" h="2583" w="1623">
                    <a:moveTo>
                      <a:pt x="1409" y="1"/>
                    </a:moveTo>
                    <a:lnTo>
                      <a:pt x="214" y="1"/>
                    </a:lnTo>
                    <a:cubicBezTo>
                      <a:pt x="97" y="1"/>
                      <a:pt x="1" y="97"/>
                      <a:pt x="1" y="214"/>
                    </a:cubicBezTo>
                    <a:lnTo>
                      <a:pt x="1" y="2369"/>
                    </a:lnTo>
                    <a:cubicBezTo>
                      <a:pt x="1" y="2486"/>
                      <a:pt x="97" y="2582"/>
                      <a:pt x="214" y="2582"/>
                    </a:cubicBezTo>
                    <a:lnTo>
                      <a:pt x="1409" y="2582"/>
                    </a:lnTo>
                    <a:cubicBezTo>
                      <a:pt x="1526" y="2582"/>
                      <a:pt x="1622" y="2486"/>
                      <a:pt x="1622" y="2369"/>
                    </a:cubicBezTo>
                    <a:lnTo>
                      <a:pt x="1622" y="214"/>
                    </a:lnTo>
                    <a:cubicBezTo>
                      <a:pt x="1622" y="97"/>
                      <a:pt x="1526" y="1"/>
                      <a:pt x="1409" y="1"/>
                    </a:cubicBez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7764700" y="2787900"/>
                <a:ext cx="25075" cy="40275"/>
              </a:xfrm>
              <a:custGeom>
                <a:rect b="b" l="l" r="r" t="t"/>
                <a:pathLst>
                  <a:path extrusionOk="0" h="1611" w="1003">
                    <a:moveTo>
                      <a:pt x="854" y="0"/>
                    </a:moveTo>
                    <a:lnTo>
                      <a:pt x="150" y="0"/>
                    </a:lnTo>
                    <a:cubicBezTo>
                      <a:pt x="64" y="0"/>
                      <a:pt x="0" y="75"/>
                      <a:pt x="0" y="160"/>
                    </a:cubicBezTo>
                    <a:lnTo>
                      <a:pt x="0" y="1451"/>
                    </a:lnTo>
                    <a:cubicBezTo>
                      <a:pt x="0" y="1536"/>
                      <a:pt x="64" y="1611"/>
                      <a:pt x="150" y="1611"/>
                    </a:cubicBezTo>
                    <a:lnTo>
                      <a:pt x="854" y="1611"/>
                    </a:lnTo>
                    <a:cubicBezTo>
                      <a:pt x="939" y="1611"/>
                      <a:pt x="1003" y="1536"/>
                      <a:pt x="1003" y="1451"/>
                    </a:cubicBezTo>
                    <a:lnTo>
                      <a:pt x="1003" y="160"/>
                    </a:lnTo>
                    <a:cubicBezTo>
                      <a:pt x="1003" y="75"/>
                      <a:pt x="939" y="0"/>
                      <a:pt x="8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7756950" y="2854025"/>
                <a:ext cx="40575" cy="78425"/>
              </a:xfrm>
              <a:custGeom>
                <a:rect b="b" l="l" r="r" t="t"/>
                <a:pathLst>
                  <a:path extrusionOk="0" h="3137" w="1623">
                    <a:moveTo>
                      <a:pt x="1366" y="1"/>
                    </a:moveTo>
                    <a:lnTo>
                      <a:pt x="257" y="1"/>
                    </a:lnTo>
                    <a:cubicBezTo>
                      <a:pt x="118" y="1"/>
                      <a:pt x="1" y="118"/>
                      <a:pt x="1" y="257"/>
                    </a:cubicBezTo>
                    <a:lnTo>
                      <a:pt x="1" y="2881"/>
                    </a:lnTo>
                    <a:cubicBezTo>
                      <a:pt x="1" y="3020"/>
                      <a:pt x="118" y="3137"/>
                      <a:pt x="257" y="3137"/>
                    </a:cubicBezTo>
                    <a:lnTo>
                      <a:pt x="1366" y="3137"/>
                    </a:lnTo>
                    <a:cubicBezTo>
                      <a:pt x="1505" y="3137"/>
                      <a:pt x="1622" y="3020"/>
                      <a:pt x="1622" y="2881"/>
                    </a:cubicBezTo>
                    <a:lnTo>
                      <a:pt x="1622" y="257"/>
                    </a:lnTo>
                    <a:cubicBezTo>
                      <a:pt x="1622" y="118"/>
                      <a:pt x="1505"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 name="Google Shape;2775;p44"/>
            <p:cNvGrpSpPr/>
            <p:nvPr/>
          </p:nvGrpSpPr>
          <p:grpSpPr>
            <a:xfrm>
              <a:off x="8025887" y="2571753"/>
              <a:ext cx="1126157" cy="2570287"/>
              <a:chOff x="8025887" y="2571753"/>
              <a:chExt cx="1126157" cy="2570287"/>
            </a:xfrm>
          </p:grpSpPr>
          <p:sp>
            <p:nvSpPr>
              <p:cNvPr id="2776" name="Google Shape;2776;p44"/>
              <p:cNvSpPr/>
              <p:nvPr/>
            </p:nvSpPr>
            <p:spPr>
              <a:xfrm>
                <a:off x="8357234" y="2571753"/>
                <a:ext cx="794810" cy="2570266"/>
              </a:xfrm>
              <a:custGeom>
                <a:rect b="b" l="l" r="r" t="t"/>
                <a:pathLst>
                  <a:path extrusionOk="0" h="40151" w="12416">
                    <a:moveTo>
                      <a:pt x="9788" y="0"/>
                    </a:moveTo>
                    <a:cubicBezTo>
                      <a:pt x="9462" y="0"/>
                      <a:pt x="9143" y="307"/>
                      <a:pt x="9019" y="899"/>
                    </a:cubicBezTo>
                    <a:lnTo>
                      <a:pt x="7293" y="8401"/>
                    </a:lnTo>
                    <a:lnTo>
                      <a:pt x="8365" y="8864"/>
                    </a:lnTo>
                    <a:cubicBezTo>
                      <a:pt x="8601" y="8964"/>
                      <a:pt x="8529" y="9255"/>
                      <a:pt x="8265" y="9255"/>
                    </a:cubicBezTo>
                    <a:lnTo>
                      <a:pt x="7103" y="9236"/>
                    </a:lnTo>
                    <a:lnTo>
                      <a:pt x="2898" y="27554"/>
                    </a:lnTo>
                    <a:lnTo>
                      <a:pt x="5323" y="28635"/>
                    </a:lnTo>
                    <a:cubicBezTo>
                      <a:pt x="5579" y="28789"/>
                      <a:pt x="5546" y="29047"/>
                      <a:pt x="5254" y="29047"/>
                    </a:cubicBezTo>
                    <a:cubicBezTo>
                      <a:pt x="5236" y="29047"/>
                      <a:pt x="5216" y="29046"/>
                      <a:pt x="5196" y="29044"/>
                    </a:cubicBezTo>
                    <a:lnTo>
                      <a:pt x="2553" y="29017"/>
                    </a:lnTo>
                    <a:lnTo>
                      <a:pt x="1" y="40151"/>
                    </a:lnTo>
                    <a:lnTo>
                      <a:pt x="12416" y="40151"/>
                    </a:lnTo>
                    <a:lnTo>
                      <a:pt x="12416" y="8855"/>
                    </a:lnTo>
                    <a:lnTo>
                      <a:pt x="10590" y="899"/>
                    </a:lnTo>
                    <a:cubicBezTo>
                      <a:pt x="10433" y="293"/>
                      <a:pt x="10107" y="0"/>
                      <a:pt x="978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8025887" y="3868781"/>
                <a:ext cx="693603" cy="1273258"/>
              </a:xfrm>
              <a:custGeom>
                <a:rect b="b" l="l" r="r" t="t"/>
                <a:pathLst>
                  <a:path extrusionOk="0" h="19890" w="10835">
                    <a:moveTo>
                      <a:pt x="5412" y="1"/>
                    </a:moveTo>
                    <a:cubicBezTo>
                      <a:pt x="5225" y="1"/>
                      <a:pt x="5042" y="160"/>
                      <a:pt x="4968" y="464"/>
                    </a:cubicBezTo>
                    <a:lnTo>
                      <a:pt x="3978" y="4315"/>
                    </a:lnTo>
                    <a:lnTo>
                      <a:pt x="4596" y="4551"/>
                    </a:lnTo>
                    <a:cubicBezTo>
                      <a:pt x="4732" y="4605"/>
                      <a:pt x="4686" y="4751"/>
                      <a:pt x="4541" y="4751"/>
                    </a:cubicBezTo>
                    <a:lnTo>
                      <a:pt x="3878" y="4751"/>
                    </a:lnTo>
                    <a:lnTo>
                      <a:pt x="1471" y="14159"/>
                    </a:lnTo>
                    <a:lnTo>
                      <a:pt x="2852" y="14722"/>
                    </a:lnTo>
                    <a:cubicBezTo>
                      <a:pt x="3002" y="14797"/>
                      <a:pt x="2984" y="14925"/>
                      <a:pt x="2826" y="14925"/>
                    </a:cubicBezTo>
                    <a:cubicBezTo>
                      <a:pt x="2811" y="14925"/>
                      <a:pt x="2796" y="14924"/>
                      <a:pt x="2779" y="14922"/>
                    </a:cubicBezTo>
                    <a:lnTo>
                      <a:pt x="1272" y="14913"/>
                    </a:lnTo>
                    <a:lnTo>
                      <a:pt x="0" y="19890"/>
                    </a:lnTo>
                    <a:lnTo>
                      <a:pt x="10835" y="19890"/>
                    </a:lnTo>
                    <a:lnTo>
                      <a:pt x="8383" y="10281"/>
                    </a:lnTo>
                    <a:lnTo>
                      <a:pt x="7520" y="10290"/>
                    </a:lnTo>
                    <a:cubicBezTo>
                      <a:pt x="7347" y="10281"/>
                      <a:pt x="7338" y="10163"/>
                      <a:pt x="7447" y="10091"/>
                    </a:cubicBezTo>
                    <a:lnTo>
                      <a:pt x="8210" y="9655"/>
                    </a:lnTo>
                    <a:lnTo>
                      <a:pt x="5867" y="464"/>
                    </a:lnTo>
                    <a:cubicBezTo>
                      <a:pt x="5778" y="151"/>
                      <a:pt x="5593"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8" name="Google Shape;2778;p44"/>
            <p:cNvSpPr/>
            <p:nvPr/>
          </p:nvSpPr>
          <p:spPr>
            <a:xfrm>
              <a:off x="2840625" y="4297201"/>
              <a:ext cx="356253" cy="23102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713213" y="3784648"/>
              <a:ext cx="222778" cy="14447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0" name="Google Shape;2780;p44"/>
            <p:cNvGrpSpPr/>
            <p:nvPr/>
          </p:nvGrpSpPr>
          <p:grpSpPr>
            <a:xfrm>
              <a:off x="216898" y="3086821"/>
              <a:ext cx="356254" cy="632890"/>
              <a:chOff x="-120637" y="2243125"/>
              <a:chExt cx="277025" cy="492100"/>
            </a:xfrm>
          </p:grpSpPr>
          <p:sp>
            <p:nvSpPr>
              <p:cNvPr id="2781" name="Google Shape;2781;p44"/>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87" name="Google Shape;2787;p44"/>
          <p:cNvGrpSpPr/>
          <p:nvPr/>
        </p:nvGrpSpPr>
        <p:grpSpPr>
          <a:xfrm>
            <a:off x="6202034" y="1485346"/>
            <a:ext cx="1601400" cy="3052808"/>
            <a:chOff x="6202034" y="1332946"/>
            <a:chExt cx="1601400" cy="3052808"/>
          </a:xfrm>
        </p:grpSpPr>
        <p:sp>
          <p:nvSpPr>
            <p:cNvPr id="2788" name="Google Shape;2788;p44"/>
            <p:cNvSpPr/>
            <p:nvPr/>
          </p:nvSpPr>
          <p:spPr>
            <a:xfrm>
              <a:off x="6202034" y="4335054"/>
              <a:ext cx="1601400" cy="507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9" name="Google Shape;2789;p44"/>
            <p:cNvGrpSpPr/>
            <p:nvPr/>
          </p:nvGrpSpPr>
          <p:grpSpPr>
            <a:xfrm>
              <a:off x="6358902" y="1332946"/>
              <a:ext cx="1109524" cy="3036125"/>
              <a:chOff x="6284275" y="1292763"/>
              <a:chExt cx="1109524" cy="3036125"/>
            </a:xfrm>
          </p:grpSpPr>
          <p:sp>
            <p:nvSpPr>
              <p:cNvPr id="2790" name="Google Shape;2790;p44"/>
              <p:cNvSpPr/>
              <p:nvPr/>
            </p:nvSpPr>
            <p:spPr>
              <a:xfrm>
                <a:off x="6536837" y="3945572"/>
                <a:ext cx="284039" cy="383315"/>
              </a:xfrm>
              <a:custGeom>
                <a:rect b="b" l="l" r="r" t="t"/>
                <a:pathLst>
                  <a:path extrusionOk="0" h="5699" w="4223">
                    <a:moveTo>
                      <a:pt x="1891" y="0"/>
                    </a:moveTo>
                    <a:lnTo>
                      <a:pt x="2332" y="3617"/>
                    </a:lnTo>
                    <a:lnTo>
                      <a:pt x="1891" y="4272"/>
                    </a:lnTo>
                    <a:cubicBezTo>
                      <a:pt x="1891" y="4272"/>
                      <a:pt x="1" y="5343"/>
                      <a:pt x="177" y="5608"/>
                    </a:cubicBezTo>
                    <a:cubicBezTo>
                      <a:pt x="216" y="5673"/>
                      <a:pt x="346" y="5698"/>
                      <a:pt x="529" y="5698"/>
                    </a:cubicBezTo>
                    <a:cubicBezTo>
                      <a:pt x="1124" y="5698"/>
                      <a:pt x="2272" y="5426"/>
                      <a:pt x="2571" y="5368"/>
                    </a:cubicBezTo>
                    <a:cubicBezTo>
                      <a:pt x="2962" y="5305"/>
                      <a:pt x="3857" y="5356"/>
                      <a:pt x="4033" y="5066"/>
                    </a:cubicBezTo>
                    <a:cubicBezTo>
                      <a:pt x="4222" y="4776"/>
                      <a:pt x="3869" y="3907"/>
                      <a:pt x="3869" y="3907"/>
                    </a:cubicBezTo>
                    <a:lnTo>
                      <a:pt x="3869"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7092003" y="3945572"/>
                <a:ext cx="301796" cy="383315"/>
              </a:xfrm>
              <a:custGeom>
                <a:rect b="b" l="l" r="r" t="t"/>
                <a:pathLst>
                  <a:path extrusionOk="0" h="5699" w="4487">
                    <a:moveTo>
                      <a:pt x="0" y="0"/>
                    </a:moveTo>
                    <a:lnTo>
                      <a:pt x="618" y="3907"/>
                    </a:lnTo>
                    <a:cubicBezTo>
                      <a:pt x="618" y="3907"/>
                      <a:pt x="265" y="4776"/>
                      <a:pt x="454" y="5066"/>
                    </a:cubicBezTo>
                    <a:cubicBezTo>
                      <a:pt x="643" y="5356"/>
                      <a:pt x="1525" y="5305"/>
                      <a:pt x="1916" y="5368"/>
                    </a:cubicBezTo>
                    <a:cubicBezTo>
                      <a:pt x="2224" y="5426"/>
                      <a:pt x="3368" y="5698"/>
                      <a:pt x="3960" y="5698"/>
                    </a:cubicBezTo>
                    <a:cubicBezTo>
                      <a:pt x="4142" y="5698"/>
                      <a:pt x="4271" y="5673"/>
                      <a:pt x="4310" y="5608"/>
                    </a:cubicBezTo>
                    <a:cubicBezTo>
                      <a:pt x="4486" y="5343"/>
                      <a:pt x="2609" y="4272"/>
                      <a:pt x="2609" y="4272"/>
                    </a:cubicBezTo>
                    <a:lnTo>
                      <a:pt x="2155" y="3617"/>
                    </a:lnTo>
                    <a:lnTo>
                      <a:pt x="1979"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4"/>
              <p:cNvSpPr/>
              <p:nvPr/>
            </p:nvSpPr>
            <p:spPr>
              <a:xfrm>
                <a:off x="6284275" y="2076747"/>
                <a:ext cx="261978" cy="522139"/>
              </a:xfrm>
              <a:custGeom>
                <a:rect b="b" l="l" r="r" t="t"/>
                <a:pathLst>
                  <a:path extrusionOk="0" h="7763" w="3895">
                    <a:moveTo>
                      <a:pt x="1097" y="1"/>
                    </a:moveTo>
                    <a:cubicBezTo>
                      <a:pt x="1097" y="1"/>
                      <a:pt x="1" y="3126"/>
                      <a:pt x="1" y="4386"/>
                    </a:cubicBezTo>
                    <a:cubicBezTo>
                      <a:pt x="1" y="5646"/>
                      <a:pt x="908" y="6881"/>
                      <a:pt x="1551" y="7763"/>
                    </a:cubicBezTo>
                    <a:lnTo>
                      <a:pt x="2156" y="7120"/>
                    </a:lnTo>
                    <a:lnTo>
                      <a:pt x="1588" y="4663"/>
                    </a:lnTo>
                    <a:lnTo>
                      <a:pt x="3894" y="152"/>
                    </a:lnTo>
                    <a:lnTo>
                      <a:pt x="1097"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4"/>
              <p:cNvSpPr/>
              <p:nvPr/>
            </p:nvSpPr>
            <p:spPr>
              <a:xfrm>
                <a:off x="7097048" y="2076747"/>
                <a:ext cx="289958" cy="522139"/>
              </a:xfrm>
              <a:custGeom>
                <a:rect b="b" l="l" r="r" t="t"/>
                <a:pathLst>
                  <a:path extrusionOk="0" h="7763" w="4311">
                    <a:moveTo>
                      <a:pt x="2811" y="1"/>
                    </a:moveTo>
                    <a:lnTo>
                      <a:pt x="1" y="152"/>
                    </a:lnTo>
                    <a:lnTo>
                      <a:pt x="2723" y="4663"/>
                    </a:lnTo>
                    <a:lnTo>
                      <a:pt x="2509" y="7120"/>
                    </a:lnTo>
                    <a:lnTo>
                      <a:pt x="3126" y="7763"/>
                    </a:lnTo>
                    <a:cubicBezTo>
                      <a:pt x="3769" y="6881"/>
                      <a:pt x="4310" y="5646"/>
                      <a:pt x="4310" y="4386"/>
                    </a:cubicBezTo>
                    <a:cubicBezTo>
                      <a:pt x="4310" y="3126"/>
                      <a:pt x="2811" y="1"/>
                      <a:pt x="2811"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4"/>
              <p:cNvSpPr/>
              <p:nvPr/>
            </p:nvSpPr>
            <p:spPr>
              <a:xfrm>
                <a:off x="6308018" y="1739437"/>
                <a:ext cx="1031499" cy="500952"/>
              </a:xfrm>
              <a:custGeom>
                <a:rect b="b" l="l" r="r" t="t"/>
                <a:pathLst>
                  <a:path extrusionOk="0" h="7448" w="15336">
                    <a:moveTo>
                      <a:pt x="5936" y="0"/>
                    </a:moveTo>
                    <a:cubicBezTo>
                      <a:pt x="5936" y="0"/>
                      <a:pt x="4108" y="315"/>
                      <a:pt x="3264" y="832"/>
                    </a:cubicBezTo>
                    <a:cubicBezTo>
                      <a:pt x="2420" y="1361"/>
                      <a:pt x="2231" y="2155"/>
                      <a:pt x="1828" y="2609"/>
                    </a:cubicBezTo>
                    <a:cubicBezTo>
                      <a:pt x="1412" y="3075"/>
                      <a:pt x="1261" y="3163"/>
                      <a:pt x="1034" y="3781"/>
                    </a:cubicBezTo>
                    <a:cubicBezTo>
                      <a:pt x="794" y="4411"/>
                      <a:pt x="215" y="4701"/>
                      <a:pt x="1" y="5444"/>
                    </a:cubicBezTo>
                    <a:lnTo>
                      <a:pt x="3541" y="5444"/>
                    </a:lnTo>
                    <a:lnTo>
                      <a:pt x="4272" y="7447"/>
                    </a:lnTo>
                    <a:lnTo>
                      <a:pt x="11115" y="7246"/>
                    </a:lnTo>
                    <a:lnTo>
                      <a:pt x="11883" y="5847"/>
                    </a:lnTo>
                    <a:lnTo>
                      <a:pt x="15336" y="5847"/>
                    </a:lnTo>
                    <a:cubicBezTo>
                      <a:pt x="15336" y="5847"/>
                      <a:pt x="15059" y="4360"/>
                      <a:pt x="14567" y="3970"/>
                    </a:cubicBezTo>
                    <a:cubicBezTo>
                      <a:pt x="14088" y="3592"/>
                      <a:pt x="13408" y="1916"/>
                      <a:pt x="12753" y="1412"/>
                    </a:cubicBezTo>
                    <a:cubicBezTo>
                      <a:pt x="12085" y="895"/>
                      <a:pt x="11140" y="530"/>
                      <a:pt x="10207" y="353"/>
                    </a:cubicBezTo>
                    <a:cubicBezTo>
                      <a:pt x="9287" y="177"/>
                      <a:pt x="8834" y="114"/>
                      <a:pt x="8834" y="114"/>
                    </a:cubicBezTo>
                    <a:lnTo>
                      <a:pt x="59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6602954" y="1292763"/>
                <a:ext cx="426361" cy="420442"/>
              </a:xfrm>
              <a:custGeom>
                <a:rect b="b" l="l" r="r" t="t"/>
                <a:pathLst>
                  <a:path extrusionOk="0" h="6251" w="6339">
                    <a:moveTo>
                      <a:pt x="1984" y="1"/>
                    </a:moveTo>
                    <a:cubicBezTo>
                      <a:pt x="966" y="1"/>
                      <a:pt x="153" y="580"/>
                      <a:pt x="240" y="1702"/>
                    </a:cubicBezTo>
                    <a:cubicBezTo>
                      <a:pt x="316" y="2823"/>
                      <a:pt x="505" y="3479"/>
                      <a:pt x="354" y="3920"/>
                    </a:cubicBezTo>
                    <a:cubicBezTo>
                      <a:pt x="202" y="4361"/>
                      <a:pt x="1" y="4789"/>
                      <a:pt x="76" y="5444"/>
                    </a:cubicBezTo>
                    <a:cubicBezTo>
                      <a:pt x="164" y="6087"/>
                      <a:pt x="1" y="6251"/>
                      <a:pt x="1" y="6251"/>
                    </a:cubicBezTo>
                    <a:lnTo>
                      <a:pt x="6087" y="6251"/>
                    </a:lnTo>
                    <a:cubicBezTo>
                      <a:pt x="6339" y="5167"/>
                      <a:pt x="5230" y="5457"/>
                      <a:pt x="5532" y="4436"/>
                    </a:cubicBezTo>
                    <a:cubicBezTo>
                      <a:pt x="5847" y="3403"/>
                      <a:pt x="4701" y="3201"/>
                      <a:pt x="4562" y="2281"/>
                    </a:cubicBezTo>
                    <a:cubicBezTo>
                      <a:pt x="4424" y="1362"/>
                      <a:pt x="4033" y="39"/>
                      <a:pt x="2017" y="1"/>
                    </a:cubicBezTo>
                    <a:cubicBezTo>
                      <a:pt x="2006" y="1"/>
                      <a:pt x="1995" y="1"/>
                      <a:pt x="1984" y="1"/>
                    </a:cubicBezTo>
                    <a:close/>
                  </a:path>
                </a:pathLst>
              </a:custGeom>
              <a:solidFill>
                <a:srgbClr val="CDA2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4"/>
              <p:cNvSpPr/>
              <p:nvPr/>
            </p:nvSpPr>
            <p:spPr>
              <a:xfrm>
                <a:off x="6707207" y="1552118"/>
                <a:ext cx="194987" cy="243347"/>
              </a:xfrm>
              <a:custGeom>
                <a:rect b="b" l="l" r="r" t="t"/>
                <a:pathLst>
                  <a:path extrusionOk="0" h="3618" w="2899">
                    <a:moveTo>
                      <a:pt x="328" y="1"/>
                    </a:moveTo>
                    <a:cubicBezTo>
                      <a:pt x="328" y="1"/>
                      <a:pt x="479" y="2307"/>
                      <a:pt x="328" y="2496"/>
                    </a:cubicBezTo>
                    <a:cubicBezTo>
                      <a:pt x="190" y="2685"/>
                      <a:pt x="1" y="2785"/>
                      <a:pt x="1" y="2785"/>
                    </a:cubicBezTo>
                    <a:cubicBezTo>
                      <a:pt x="1" y="2785"/>
                      <a:pt x="278" y="3617"/>
                      <a:pt x="1324" y="3617"/>
                    </a:cubicBezTo>
                    <a:cubicBezTo>
                      <a:pt x="2370" y="3617"/>
                      <a:pt x="2899" y="2899"/>
                      <a:pt x="2899" y="2899"/>
                    </a:cubicBezTo>
                    <a:cubicBezTo>
                      <a:pt x="2899" y="2899"/>
                      <a:pt x="2370" y="2697"/>
                      <a:pt x="2294" y="2319"/>
                    </a:cubicBezTo>
                    <a:cubicBezTo>
                      <a:pt x="2206" y="1941"/>
                      <a:pt x="1790" y="1"/>
                      <a:pt x="1790"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4"/>
              <p:cNvSpPr/>
              <p:nvPr/>
            </p:nvSpPr>
            <p:spPr>
              <a:xfrm>
                <a:off x="6729269" y="1552118"/>
                <a:ext cx="111921" cy="96720"/>
              </a:xfrm>
              <a:custGeom>
                <a:rect b="b" l="l" r="r" t="t"/>
                <a:pathLst>
                  <a:path extrusionOk="0" h="1438" w="1664">
                    <a:moveTo>
                      <a:pt x="0" y="1"/>
                    </a:moveTo>
                    <a:cubicBezTo>
                      <a:pt x="0" y="1"/>
                      <a:pt x="38" y="454"/>
                      <a:pt x="51" y="971"/>
                    </a:cubicBezTo>
                    <a:cubicBezTo>
                      <a:pt x="265" y="1235"/>
                      <a:pt x="567" y="1437"/>
                      <a:pt x="996" y="1437"/>
                    </a:cubicBezTo>
                    <a:cubicBezTo>
                      <a:pt x="1311" y="1437"/>
                      <a:pt x="1512" y="1210"/>
                      <a:pt x="1664" y="908"/>
                    </a:cubicBezTo>
                    <a:cubicBezTo>
                      <a:pt x="1550" y="429"/>
                      <a:pt x="1462" y="1"/>
                      <a:pt x="146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6659722" y="1421633"/>
                <a:ext cx="193305" cy="203461"/>
              </a:xfrm>
              <a:custGeom>
                <a:rect b="b" l="l" r="r" t="t"/>
                <a:pathLst>
                  <a:path extrusionOk="0" h="3025" w="2874">
                    <a:moveTo>
                      <a:pt x="568" y="0"/>
                    </a:moveTo>
                    <a:cubicBezTo>
                      <a:pt x="568" y="0"/>
                      <a:pt x="543" y="517"/>
                      <a:pt x="568" y="1059"/>
                    </a:cubicBezTo>
                    <a:cubicBezTo>
                      <a:pt x="555" y="1046"/>
                      <a:pt x="555" y="1033"/>
                      <a:pt x="555" y="1033"/>
                    </a:cubicBezTo>
                    <a:cubicBezTo>
                      <a:pt x="555" y="1033"/>
                      <a:pt x="415" y="860"/>
                      <a:pt x="285" y="860"/>
                    </a:cubicBezTo>
                    <a:cubicBezTo>
                      <a:pt x="219" y="860"/>
                      <a:pt x="156" y="903"/>
                      <a:pt x="114" y="1033"/>
                    </a:cubicBezTo>
                    <a:cubicBezTo>
                      <a:pt x="1" y="1386"/>
                      <a:pt x="404" y="1752"/>
                      <a:pt x="644" y="1777"/>
                    </a:cubicBezTo>
                    <a:cubicBezTo>
                      <a:pt x="770" y="2369"/>
                      <a:pt x="1122" y="3024"/>
                      <a:pt x="1929" y="3024"/>
                    </a:cubicBezTo>
                    <a:cubicBezTo>
                      <a:pt x="2849" y="3024"/>
                      <a:pt x="2874" y="1084"/>
                      <a:pt x="2874" y="1084"/>
                    </a:cubicBezTo>
                    <a:cubicBezTo>
                      <a:pt x="1261" y="933"/>
                      <a:pt x="568" y="0"/>
                      <a:pt x="568"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4"/>
              <p:cNvSpPr/>
              <p:nvPr/>
            </p:nvSpPr>
            <p:spPr>
              <a:xfrm>
                <a:off x="6525874" y="1924201"/>
                <a:ext cx="758558" cy="1977377"/>
              </a:xfrm>
              <a:custGeom>
                <a:rect b="b" l="l" r="r" t="t"/>
                <a:pathLst>
                  <a:path extrusionOk="0" h="29399" w="11278">
                    <a:moveTo>
                      <a:pt x="1827" y="0"/>
                    </a:moveTo>
                    <a:cubicBezTo>
                      <a:pt x="1890" y="1197"/>
                      <a:pt x="25" y="3075"/>
                      <a:pt x="25" y="3075"/>
                    </a:cubicBezTo>
                    <a:lnTo>
                      <a:pt x="151" y="7914"/>
                    </a:lnTo>
                    <a:cubicBezTo>
                      <a:pt x="151" y="7914"/>
                      <a:pt x="50" y="9816"/>
                      <a:pt x="50" y="11228"/>
                    </a:cubicBezTo>
                    <a:cubicBezTo>
                      <a:pt x="50" y="12639"/>
                      <a:pt x="0" y="16129"/>
                      <a:pt x="50" y="16999"/>
                    </a:cubicBezTo>
                    <a:cubicBezTo>
                      <a:pt x="101" y="17868"/>
                      <a:pt x="504" y="20867"/>
                      <a:pt x="693" y="22846"/>
                    </a:cubicBezTo>
                    <a:cubicBezTo>
                      <a:pt x="869" y="24811"/>
                      <a:pt x="1336" y="29146"/>
                      <a:pt x="1336" y="29146"/>
                    </a:cubicBezTo>
                    <a:cubicBezTo>
                      <a:pt x="1708" y="29340"/>
                      <a:pt x="2319" y="29397"/>
                      <a:pt x="2907" y="29397"/>
                    </a:cubicBezTo>
                    <a:cubicBezTo>
                      <a:pt x="3733" y="29397"/>
                      <a:pt x="4511" y="29285"/>
                      <a:pt x="4511" y="29285"/>
                    </a:cubicBezTo>
                    <a:cubicBezTo>
                      <a:pt x="4511" y="29285"/>
                      <a:pt x="4662" y="24874"/>
                      <a:pt x="4738" y="23816"/>
                    </a:cubicBezTo>
                    <a:cubicBezTo>
                      <a:pt x="4814" y="22770"/>
                      <a:pt x="4814" y="18221"/>
                      <a:pt x="4864" y="16533"/>
                    </a:cubicBezTo>
                    <a:cubicBezTo>
                      <a:pt x="4914" y="14844"/>
                      <a:pt x="5204" y="11719"/>
                      <a:pt x="5204" y="11719"/>
                    </a:cubicBezTo>
                    <a:cubicBezTo>
                      <a:pt x="5204" y="11719"/>
                      <a:pt x="5998" y="15273"/>
                      <a:pt x="6149" y="16205"/>
                    </a:cubicBezTo>
                    <a:cubicBezTo>
                      <a:pt x="6300" y="17125"/>
                      <a:pt x="6691" y="19507"/>
                      <a:pt x="6867" y="20893"/>
                    </a:cubicBezTo>
                    <a:cubicBezTo>
                      <a:pt x="7044" y="22279"/>
                      <a:pt x="7334" y="25076"/>
                      <a:pt x="7409" y="26361"/>
                    </a:cubicBezTo>
                    <a:cubicBezTo>
                      <a:pt x="7485" y="27634"/>
                      <a:pt x="7762" y="29045"/>
                      <a:pt x="7762" y="29045"/>
                    </a:cubicBezTo>
                    <a:cubicBezTo>
                      <a:pt x="8275" y="29310"/>
                      <a:pt x="8814" y="29398"/>
                      <a:pt x="9305" y="29398"/>
                    </a:cubicBezTo>
                    <a:cubicBezTo>
                      <a:pt x="10287" y="29398"/>
                      <a:pt x="11076" y="29045"/>
                      <a:pt x="11076" y="29045"/>
                    </a:cubicBezTo>
                    <a:cubicBezTo>
                      <a:pt x="11076" y="29045"/>
                      <a:pt x="11127" y="24811"/>
                      <a:pt x="11202" y="23400"/>
                    </a:cubicBezTo>
                    <a:cubicBezTo>
                      <a:pt x="11278" y="22001"/>
                      <a:pt x="10900" y="19406"/>
                      <a:pt x="11001" y="18385"/>
                    </a:cubicBezTo>
                    <a:cubicBezTo>
                      <a:pt x="11101" y="17352"/>
                      <a:pt x="10534" y="15890"/>
                      <a:pt x="10534" y="14504"/>
                    </a:cubicBezTo>
                    <a:cubicBezTo>
                      <a:pt x="10534" y="13118"/>
                      <a:pt x="9073" y="8708"/>
                      <a:pt x="9073" y="8708"/>
                    </a:cubicBezTo>
                    <a:lnTo>
                      <a:pt x="8606" y="3453"/>
                    </a:lnTo>
                    <a:cubicBezTo>
                      <a:pt x="6918" y="2533"/>
                      <a:pt x="6401" y="0"/>
                      <a:pt x="640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6527555" y="2303011"/>
                <a:ext cx="739120" cy="834898"/>
              </a:xfrm>
              <a:custGeom>
                <a:rect b="b" l="l" r="r" t="t"/>
                <a:pathLst>
                  <a:path extrusionOk="0" h="12413" w="10989">
                    <a:moveTo>
                      <a:pt x="63" y="1"/>
                    </a:moveTo>
                    <a:lnTo>
                      <a:pt x="126" y="2282"/>
                    </a:lnTo>
                    <a:cubicBezTo>
                      <a:pt x="126" y="2282"/>
                      <a:pt x="25" y="4184"/>
                      <a:pt x="25" y="5596"/>
                    </a:cubicBezTo>
                    <a:cubicBezTo>
                      <a:pt x="25" y="6402"/>
                      <a:pt x="0" y="7864"/>
                      <a:pt x="0" y="9149"/>
                    </a:cubicBezTo>
                    <a:cubicBezTo>
                      <a:pt x="378" y="9489"/>
                      <a:pt x="945" y="9830"/>
                      <a:pt x="1802" y="10082"/>
                    </a:cubicBezTo>
                    <a:cubicBezTo>
                      <a:pt x="3239" y="10510"/>
                      <a:pt x="4259" y="10951"/>
                      <a:pt x="4839" y="11216"/>
                    </a:cubicBezTo>
                    <a:cubicBezTo>
                      <a:pt x="4839" y="11102"/>
                      <a:pt x="4839" y="11002"/>
                      <a:pt x="4839" y="10901"/>
                    </a:cubicBezTo>
                    <a:cubicBezTo>
                      <a:pt x="4889" y="9212"/>
                      <a:pt x="5179" y="6087"/>
                      <a:pt x="5179" y="6087"/>
                    </a:cubicBezTo>
                    <a:cubicBezTo>
                      <a:pt x="5179" y="6087"/>
                      <a:pt x="5973" y="9641"/>
                      <a:pt x="6124" y="10573"/>
                    </a:cubicBezTo>
                    <a:cubicBezTo>
                      <a:pt x="6137" y="10661"/>
                      <a:pt x="6162" y="10762"/>
                      <a:pt x="6175" y="10875"/>
                    </a:cubicBezTo>
                    <a:cubicBezTo>
                      <a:pt x="6691" y="11216"/>
                      <a:pt x="7485" y="11632"/>
                      <a:pt x="8443" y="11770"/>
                    </a:cubicBezTo>
                    <a:cubicBezTo>
                      <a:pt x="9211" y="11884"/>
                      <a:pt x="10169" y="12148"/>
                      <a:pt x="10988" y="12413"/>
                    </a:cubicBezTo>
                    <a:cubicBezTo>
                      <a:pt x="10963" y="11417"/>
                      <a:pt x="10509" y="10119"/>
                      <a:pt x="10509" y="8872"/>
                    </a:cubicBezTo>
                    <a:cubicBezTo>
                      <a:pt x="10509" y="7486"/>
                      <a:pt x="9048" y="3076"/>
                      <a:pt x="9048" y="3076"/>
                    </a:cubicBezTo>
                    <a:lnTo>
                      <a:pt x="8859" y="870"/>
                    </a:lnTo>
                    <a:lnTo>
                      <a:pt x="63"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6595354" y="1742800"/>
                <a:ext cx="106809" cy="295002"/>
              </a:xfrm>
              <a:custGeom>
                <a:rect b="b" l="l" r="r" t="t"/>
                <a:pathLst>
                  <a:path extrusionOk="0" h="4386" w="1588">
                    <a:moveTo>
                      <a:pt x="1071" y="1"/>
                    </a:moveTo>
                    <a:lnTo>
                      <a:pt x="0" y="240"/>
                    </a:lnTo>
                    <a:lnTo>
                      <a:pt x="731" y="4386"/>
                    </a:lnTo>
                    <a:lnTo>
                      <a:pt x="1588" y="4386"/>
                    </a:lnTo>
                    <a:lnTo>
                      <a:pt x="1071"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6914840" y="1742800"/>
                <a:ext cx="106876" cy="295002"/>
              </a:xfrm>
              <a:custGeom>
                <a:rect b="b" l="l" r="r" t="t"/>
                <a:pathLst>
                  <a:path extrusionOk="0" h="4386" w="1589">
                    <a:moveTo>
                      <a:pt x="517" y="1"/>
                    </a:moveTo>
                    <a:lnTo>
                      <a:pt x="1" y="4386"/>
                    </a:lnTo>
                    <a:lnTo>
                      <a:pt x="858" y="4386"/>
                    </a:lnTo>
                    <a:lnTo>
                      <a:pt x="1589" y="240"/>
                    </a:lnTo>
                    <a:lnTo>
                      <a:pt x="517"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7052992" y="3326038"/>
                <a:ext cx="61072" cy="86496"/>
              </a:xfrm>
              <a:custGeom>
                <a:rect b="b" l="l" r="r" t="t"/>
                <a:pathLst>
                  <a:path extrusionOk="0" fill="none" h="1286" w="908">
                    <a:moveTo>
                      <a:pt x="1" y="0"/>
                    </a:moveTo>
                    <a:cubicBezTo>
                      <a:pt x="1" y="0"/>
                      <a:pt x="26" y="870"/>
                      <a:pt x="908" y="1285"/>
                    </a:cubicBezTo>
                  </a:path>
                </a:pathLst>
              </a:custGeom>
              <a:noFill/>
              <a:ln cap="rnd" cmpd="sng" w="252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7083528" y="3428543"/>
                <a:ext cx="62754" cy="23003"/>
              </a:xfrm>
              <a:custGeom>
                <a:rect b="b" l="l" r="r" t="t"/>
                <a:pathLst>
                  <a:path extrusionOk="0" fill="none" h="342" w="933">
                    <a:moveTo>
                      <a:pt x="0" y="1"/>
                    </a:moveTo>
                    <a:cubicBezTo>
                      <a:pt x="0" y="1"/>
                      <a:pt x="454" y="253"/>
                      <a:pt x="933" y="341"/>
                    </a:cubicBezTo>
                  </a:path>
                </a:pathLst>
              </a:custGeom>
              <a:noFill/>
              <a:ln cap="rnd" cmpd="sng" w="252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6670752" y="3326038"/>
                <a:ext cx="61946" cy="86496"/>
              </a:xfrm>
              <a:custGeom>
                <a:rect b="b" l="l" r="r" t="t"/>
                <a:pathLst>
                  <a:path extrusionOk="0" fill="none" h="1286" w="921">
                    <a:moveTo>
                      <a:pt x="921" y="0"/>
                    </a:moveTo>
                    <a:cubicBezTo>
                      <a:pt x="921" y="0"/>
                      <a:pt x="555" y="958"/>
                      <a:pt x="1" y="1285"/>
                    </a:cubicBezTo>
                  </a:path>
                </a:pathLst>
              </a:custGeom>
              <a:noFill/>
              <a:ln cap="rnd" cmpd="sng" w="252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6709763" y="2001349"/>
                <a:ext cx="117840" cy="188933"/>
              </a:xfrm>
              <a:custGeom>
                <a:rect b="b" l="l" r="r" t="t"/>
                <a:pathLst>
                  <a:path extrusionOk="0" h="2809" w="1752">
                    <a:moveTo>
                      <a:pt x="215" y="0"/>
                    </a:moveTo>
                    <a:cubicBezTo>
                      <a:pt x="215" y="0"/>
                      <a:pt x="38" y="302"/>
                      <a:pt x="139" y="643"/>
                    </a:cubicBezTo>
                    <a:cubicBezTo>
                      <a:pt x="252" y="996"/>
                      <a:pt x="0" y="1159"/>
                      <a:pt x="252" y="1575"/>
                    </a:cubicBezTo>
                    <a:cubicBezTo>
                      <a:pt x="504" y="1978"/>
                      <a:pt x="252" y="2293"/>
                      <a:pt x="555" y="2646"/>
                    </a:cubicBezTo>
                    <a:cubicBezTo>
                      <a:pt x="660" y="2768"/>
                      <a:pt x="828" y="2809"/>
                      <a:pt x="1005" y="2809"/>
                    </a:cubicBezTo>
                    <a:cubicBezTo>
                      <a:pt x="1360" y="2809"/>
                      <a:pt x="1752" y="2646"/>
                      <a:pt x="1752" y="2646"/>
                    </a:cubicBezTo>
                    <a:cubicBezTo>
                      <a:pt x="1752" y="2646"/>
                      <a:pt x="1727" y="1739"/>
                      <a:pt x="1462" y="1411"/>
                    </a:cubicBezTo>
                    <a:cubicBezTo>
                      <a:pt x="1210" y="1071"/>
                      <a:pt x="1223" y="781"/>
                      <a:pt x="920" y="542"/>
                    </a:cubicBezTo>
                    <a:cubicBezTo>
                      <a:pt x="605" y="302"/>
                      <a:pt x="605" y="139"/>
                      <a:pt x="2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4"/>
              <p:cNvSpPr/>
              <p:nvPr/>
            </p:nvSpPr>
            <p:spPr>
              <a:xfrm>
                <a:off x="6420544" y="2105467"/>
                <a:ext cx="547765" cy="165460"/>
              </a:xfrm>
              <a:custGeom>
                <a:rect b="b" l="l" r="r" t="t"/>
                <a:pathLst>
                  <a:path extrusionOk="0" h="2460" w="8144">
                    <a:moveTo>
                      <a:pt x="6992" y="1"/>
                    </a:moveTo>
                    <a:cubicBezTo>
                      <a:pt x="6590" y="1"/>
                      <a:pt x="6457" y="257"/>
                      <a:pt x="6178" y="257"/>
                    </a:cubicBezTo>
                    <a:cubicBezTo>
                      <a:pt x="6162" y="257"/>
                      <a:pt x="6145" y="256"/>
                      <a:pt x="6128" y="254"/>
                    </a:cubicBezTo>
                    <a:cubicBezTo>
                      <a:pt x="5903" y="222"/>
                      <a:pt x="5806" y="72"/>
                      <a:pt x="5634" y="72"/>
                    </a:cubicBezTo>
                    <a:cubicBezTo>
                      <a:pt x="5537" y="72"/>
                      <a:pt x="5416" y="120"/>
                      <a:pt x="5233" y="267"/>
                    </a:cubicBezTo>
                    <a:cubicBezTo>
                      <a:pt x="5116" y="362"/>
                      <a:pt x="5013" y="395"/>
                      <a:pt x="4918" y="395"/>
                    </a:cubicBezTo>
                    <a:cubicBezTo>
                      <a:pt x="4716" y="395"/>
                      <a:pt x="4551" y="249"/>
                      <a:pt x="4371" y="249"/>
                    </a:cubicBezTo>
                    <a:cubicBezTo>
                      <a:pt x="4278" y="249"/>
                      <a:pt x="4181" y="288"/>
                      <a:pt x="4074" y="405"/>
                    </a:cubicBezTo>
                    <a:cubicBezTo>
                      <a:pt x="3906" y="594"/>
                      <a:pt x="3760" y="636"/>
                      <a:pt x="3610" y="636"/>
                    </a:cubicBezTo>
                    <a:cubicBezTo>
                      <a:pt x="3485" y="636"/>
                      <a:pt x="3358" y="607"/>
                      <a:pt x="3212" y="607"/>
                    </a:cubicBezTo>
                    <a:cubicBezTo>
                      <a:pt x="3111" y="607"/>
                      <a:pt x="3001" y="621"/>
                      <a:pt x="2876" y="670"/>
                    </a:cubicBezTo>
                    <a:cubicBezTo>
                      <a:pt x="2788" y="706"/>
                      <a:pt x="2715" y="721"/>
                      <a:pt x="2652" y="721"/>
                    </a:cubicBezTo>
                    <a:cubicBezTo>
                      <a:pt x="2437" y="721"/>
                      <a:pt x="2338" y="556"/>
                      <a:pt x="2158" y="556"/>
                    </a:cubicBezTo>
                    <a:cubicBezTo>
                      <a:pt x="2081" y="556"/>
                      <a:pt x="1990" y="586"/>
                      <a:pt x="1868" y="670"/>
                    </a:cubicBezTo>
                    <a:cubicBezTo>
                      <a:pt x="1377" y="1023"/>
                      <a:pt x="961" y="821"/>
                      <a:pt x="848" y="1161"/>
                    </a:cubicBezTo>
                    <a:cubicBezTo>
                      <a:pt x="797" y="1302"/>
                      <a:pt x="648" y="1308"/>
                      <a:pt x="490" y="1308"/>
                    </a:cubicBezTo>
                    <a:cubicBezTo>
                      <a:pt x="476" y="1308"/>
                      <a:pt x="461" y="1308"/>
                      <a:pt x="446" y="1308"/>
                    </a:cubicBezTo>
                    <a:cubicBezTo>
                      <a:pt x="223" y="1308"/>
                      <a:pt x="0" y="1320"/>
                      <a:pt x="29" y="1703"/>
                    </a:cubicBezTo>
                    <a:cubicBezTo>
                      <a:pt x="92" y="2384"/>
                      <a:pt x="571" y="2459"/>
                      <a:pt x="571" y="2459"/>
                    </a:cubicBezTo>
                    <a:lnTo>
                      <a:pt x="8144" y="2333"/>
                    </a:lnTo>
                    <a:cubicBezTo>
                      <a:pt x="8144" y="2333"/>
                      <a:pt x="7740" y="103"/>
                      <a:pt x="7161" y="15"/>
                    </a:cubicBezTo>
                    <a:cubicBezTo>
                      <a:pt x="7099" y="5"/>
                      <a:pt x="7043" y="1"/>
                      <a:pt x="699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4"/>
              <p:cNvSpPr/>
              <p:nvPr/>
            </p:nvSpPr>
            <p:spPr>
              <a:xfrm>
                <a:off x="6729269" y="2150464"/>
                <a:ext cx="151739" cy="152613"/>
              </a:xfrm>
              <a:custGeom>
                <a:rect b="b" l="l" r="r" t="t"/>
                <a:pathLst>
                  <a:path extrusionOk="0" h="2269" w="2256">
                    <a:moveTo>
                      <a:pt x="1122" y="1"/>
                    </a:moveTo>
                    <a:cubicBezTo>
                      <a:pt x="504" y="1"/>
                      <a:pt x="0" y="517"/>
                      <a:pt x="0" y="1135"/>
                    </a:cubicBezTo>
                    <a:cubicBezTo>
                      <a:pt x="0" y="1765"/>
                      <a:pt x="504" y="2269"/>
                      <a:pt x="1122" y="2269"/>
                    </a:cubicBezTo>
                    <a:cubicBezTo>
                      <a:pt x="1752" y="2269"/>
                      <a:pt x="2256" y="1765"/>
                      <a:pt x="2256" y="1135"/>
                    </a:cubicBezTo>
                    <a:cubicBezTo>
                      <a:pt x="2256" y="517"/>
                      <a:pt x="1752" y="1"/>
                      <a:pt x="11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6564817" y="2169970"/>
                <a:ext cx="152613" cy="152613"/>
              </a:xfrm>
              <a:custGeom>
                <a:rect b="b" l="l" r="r" t="t"/>
                <a:pathLst>
                  <a:path extrusionOk="0" h="2269" w="2269">
                    <a:moveTo>
                      <a:pt x="1135" y="1"/>
                    </a:moveTo>
                    <a:cubicBezTo>
                      <a:pt x="505" y="1"/>
                      <a:pt x="1" y="505"/>
                      <a:pt x="1" y="1135"/>
                    </a:cubicBezTo>
                    <a:cubicBezTo>
                      <a:pt x="1" y="1752"/>
                      <a:pt x="505" y="2269"/>
                      <a:pt x="1135" y="2269"/>
                    </a:cubicBezTo>
                    <a:cubicBezTo>
                      <a:pt x="1765" y="2269"/>
                      <a:pt x="2269" y="1752"/>
                      <a:pt x="2269" y="1135"/>
                    </a:cubicBezTo>
                    <a:cubicBezTo>
                      <a:pt x="2269" y="505"/>
                      <a:pt x="1765" y="1"/>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6915714" y="2038409"/>
                <a:ext cx="383113" cy="426092"/>
              </a:xfrm>
              <a:custGeom>
                <a:rect b="b" l="l" r="r" t="t"/>
                <a:pathLst>
                  <a:path extrusionOk="0" h="6335" w="5696">
                    <a:moveTo>
                      <a:pt x="3069" y="1"/>
                    </a:moveTo>
                    <a:cubicBezTo>
                      <a:pt x="1826" y="1"/>
                      <a:pt x="660" y="1106"/>
                      <a:pt x="353" y="2662"/>
                    </a:cubicBezTo>
                    <a:cubicBezTo>
                      <a:pt x="0" y="4389"/>
                      <a:pt x="832" y="6014"/>
                      <a:pt x="2218" y="6291"/>
                    </a:cubicBezTo>
                    <a:cubicBezTo>
                      <a:pt x="2358" y="6321"/>
                      <a:pt x="2497" y="6335"/>
                      <a:pt x="2636" y="6335"/>
                    </a:cubicBezTo>
                    <a:cubicBezTo>
                      <a:pt x="3865" y="6335"/>
                      <a:pt x="5026" y="5221"/>
                      <a:pt x="5343" y="3670"/>
                    </a:cubicBezTo>
                    <a:cubicBezTo>
                      <a:pt x="5696" y="1944"/>
                      <a:pt x="4852" y="319"/>
                      <a:pt x="3478" y="41"/>
                    </a:cubicBezTo>
                    <a:cubicBezTo>
                      <a:pt x="3341" y="14"/>
                      <a:pt x="3205" y="1"/>
                      <a:pt x="3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4"/>
              <p:cNvSpPr/>
              <p:nvPr/>
            </p:nvSpPr>
            <p:spPr>
              <a:xfrm>
                <a:off x="7055548" y="2042848"/>
                <a:ext cx="114477" cy="419568"/>
              </a:xfrm>
              <a:custGeom>
                <a:rect b="b" l="l" r="r" t="t"/>
                <a:pathLst>
                  <a:path extrusionOk="0" h="6238" w="1702">
                    <a:moveTo>
                      <a:pt x="1500" y="0"/>
                    </a:moveTo>
                    <a:cubicBezTo>
                      <a:pt x="1475" y="127"/>
                      <a:pt x="1437" y="303"/>
                      <a:pt x="1424" y="517"/>
                    </a:cubicBezTo>
                    <a:cubicBezTo>
                      <a:pt x="1374" y="1185"/>
                      <a:pt x="1311" y="1336"/>
                      <a:pt x="1122" y="1878"/>
                    </a:cubicBezTo>
                    <a:cubicBezTo>
                      <a:pt x="1021" y="2168"/>
                      <a:pt x="958" y="2508"/>
                      <a:pt x="908" y="2848"/>
                    </a:cubicBezTo>
                    <a:cubicBezTo>
                      <a:pt x="870" y="3151"/>
                      <a:pt x="820" y="3466"/>
                      <a:pt x="731" y="3730"/>
                    </a:cubicBezTo>
                    <a:cubicBezTo>
                      <a:pt x="656" y="3970"/>
                      <a:pt x="542" y="4197"/>
                      <a:pt x="429" y="4411"/>
                    </a:cubicBezTo>
                    <a:cubicBezTo>
                      <a:pt x="290" y="4688"/>
                      <a:pt x="152" y="4953"/>
                      <a:pt x="127" y="5205"/>
                    </a:cubicBezTo>
                    <a:cubicBezTo>
                      <a:pt x="89" y="5494"/>
                      <a:pt x="26" y="5961"/>
                      <a:pt x="1" y="6188"/>
                    </a:cubicBezTo>
                    <a:cubicBezTo>
                      <a:pt x="38" y="6213"/>
                      <a:pt x="89" y="6225"/>
                      <a:pt x="139" y="6225"/>
                    </a:cubicBezTo>
                    <a:cubicBezTo>
                      <a:pt x="152" y="6238"/>
                      <a:pt x="177" y="6238"/>
                      <a:pt x="190" y="6238"/>
                    </a:cubicBezTo>
                    <a:cubicBezTo>
                      <a:pt x="227" y="6011"/>
                      <a:pt x="290" y="5520"/>
                      <a:pt x="328" y="5217"/>
                    </a:cubicBezTo>
                    <a:cubicBezTo>
                      <a:pt x="353" y="5016"/>
                      <a:pt x="479" y="4776"/>
                      <a:pt x="605" y="4512"/>
                    </a:cubicBezTo>
                    <a:cubicBezTo>
                      <a:pt x="731" y="4285"/>
                      <a:pt x="845" y="4045"/>
                      <a:pt x="933" y="3793"/>
                    </a:cubicBezTo>
                    <a:cubicBezTo>
                      <a:pt x="1021" y="3516"/>
                      <a:pt x="1072" y="3189"/>
                      <a:pt x="1109" y="2886"/>
                    </a:cubicBezTo>
                    <a:cubicBezTo>
                      <a:pt x="1160" y="2558"/>
                      <a:pt x="1223" y="2218"/>
                      <a:pt x="1311" y="1941"/>
                    </a:cubicBezTo>
                    <a:cubicBezTo>
                      <a:pt x="1500" y="1412"/>
                      <a:pt x="1576" y="1223"/>
                      <a:pt x="1626" y="530"/>
                    </a:cubicBezTo>
                    <a:cubicBezTo>
                      <a:pt x="1639" y="328"/>
                      <a:pt x="1664" y="177"/>
                      <a:pt x="1702" y="63"/>
                    </a:cubicBezTo>
                    <a:cubicBezTo>
                      <a:pt x="1626" y="38"/>
                      <a:pt x="1563" y="13"/>
                      <a:pt x="1500" y="0"/>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4"/>
              <p:cNvSpPr/>
              <p:nvPr/>
            </p:nvSpPr>
            <p:spPr>
              <a:xfrm>
                <a:off x="7143726" y="2086904"/>
                <a:ext cx="94971" cy="367912"/>
              </a:xfrm>
              <a:custGeom>
                <a:rect b="b" l="l" r="r" t="t"/>
                <a:pathLst>
                  <a:path extrusionOk="0" h="5470" w="1412">
                    <a:moveTo>
                      <a:pt x="1260" y="1"/>
                    </a:moveTo>
                    <a:cubicBezTo>
                      <a:pt x="1197" y="165"/>
                      <a:pt x="1147" y="379"/>
                      <a:pt x="1134" y="643"/>
                    </a:cubicBezTo>
                    <a:cubicBezTo>
                      <a:pt x="1122" y="1299"/>
                      <a:pt x="1021" y="1992"/>
                      <a:pt x="882" y="2420"/>
                    </a:cubicBezTo>
                    <a:cubicBezTo>
                      <a:pt x="832" y="2571"/>
                      <a:pt x="756" y="2697"/>
                      <a:pt x="668" y="2836"/>
                    </a:cubicBezTo>
                    <a:cubicBezTo>
                      <a:pt x="517" y="3088"/>
                      <a:pt x="365" y="3340"/>
                      <a:pt x="378" y="3768"/>
                    </a:cubicBezTo>
                    <a:cubicBezTo>
                      <a:pt x="403" y="4348"/>
                      <a:pt x="164" y="5104"/>
                      <a:pt x="0" y="5470"/>
                    </a:cubicBezTo>
                    <a:cubicBezTo>
                      <a:pt x="88" y="5432"/>
                      <a:pt x="189" y="5394"/>
                      <a:pt x="277" y="5356"/>
                    </a:cubicBezTo>
                    <a:cubicBezTo>
                      <a:pt x="428" y="4928"/>
                      <a:pt x="605" y="4285"/>
                      <a:pt x="580" y="3768"/>
                    </a:cubicBezTo>
                    <a:cubicBezTo>
                      <a:pt x="567" y="3390"/>
                      <a:pt x="706" y="3176"/>
                      <a:pt x="844" y="2937"/>
                    </a:cubicBezTo>
                    <a:cubicBezTo>
                      <a:pt x="933" y="2798"/>
                      <a:pt x="1021" y="2660"/>
                      <a:pt x="1084" y="2483"/>
                    </a:cubicBezTo>
                    <a:cubicBezTo>
                      <a:pt x="1222" y="2042"/>
                      <a:pt x="1323" y="1324"/>
                      <a:pt x="1336" y="643"/>
                    </a:cubicBezTo>
                    <a:cubicBezTo>
                      <a:pt x="1348" y="467"/>
                      <a:pt x="1374" y="316"/>
                      <a:pt x="1411" y="190"/>
                    </a:cubicBezTo>
                    <a:cubicBezTo>
                      <a:pt x="1361" y="127"/>
                      <a:pt x="1311" y="64"/>
                      <a:pt x="1260" y="1"/>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6975912" y="2038611"/>
                <a:ext cx="135663" cy="376387"/>
              </a:xfrm>
              <a:custGeom>
                <a:rect b="b" l="l" r="r" t="t"/>
                <a:pathLst>
                  <a:path extrusionOk="0" h="5596" w="2017">
                    <a:moveTo>
                      <a:pt x="2016" y="0"/>
                    </a:moveTo>
                    <a:lnTo>
                      <a:pt x="2016" y="0"/>
                    </a:lnTo>
                    <a:cubicBezTo>
                      <a:pt x="1903" y="13"/>
                      <a:pt x="1802" y="26"/>
                      <a:pt x="1689" y="51"/>
                    </a:cubicBezTo>
                    <a:cubicBezTo>
                      <a:pt x="1449" y="341"/>
                      <a:pt x="1185" y="744"/>
                      <a:pt x="1197" y="1109"/>
                    </a:cubicBezTo>
                    <a:cubicBezTo>
                      <a:pt x="1197" y="1412"/>
                      <a:pt x="1096" y="1626"/>
                      <a:pt x="970" y="1840"/>
                    </a:cubicBezTo>
                    <a:cubicBezTo>
                      <a:pt x="870" y="2042"/>
                      <a:pt x="769" y="2243"/>
                      <a:pt x="744" y="2521"/>
                    </a:cubicBezTo>
                    <a:cubicBezTo>
                      <a:pt x="744" y="2621"/>
                      <a:pt x="731" y="2747"/>
                      <a:pt x="731" y="2886"/>
                    </a:cubicBezTo>
                    <a:cubicBezTo>
                      <a:pt x="718" y="3403"/>
                      <a:pt x="706" y="4108"/>
                      <a:pt x="365" y="4751"/>
                    </a:cubicBezTo>
                    <a:lnTo>
                      <a:pt x="227" y="5003"/>
                    </a:lnTo>
                    <a:cubicBezTo>
                      <a:pt x="126" y="5179"/>
                      <a:pt x="50" y="5305"/>
                      <a:pt x="0" y="5431"/>
                    </a:cubicBezTo>
                    <a:cubicBezTo>
                      <a:pt x="38" y="5482"/>
                      <a:pt x="88" y="5545"/>
                      <a:pt x="139" y="5595"/>
                    </a:cubicBezTo>
                    <a:cubicBezTo>
                      <a:pt x="189" y="5482"/>
                      <a:pt x="277" y="5318"/>
                      <a:pt x="403" y="5104"/>
                    </a:cubicBezTo>
                    <a:lnTo>
                      <a:pt x="542" y="4839"/>
                    </a:lnTo>
                    <a:cubicBezTo>
                      <a:pt x="907" y="4171"/>
                      <a:pt x="933" y="3428"/>
                      <a:pt x="945" y="2899"/>
                    </a:cubicBezTo>
                    <a:cubicBezTo>
                      <a:pt x="945" y="2760"/>
                      <a:pt x="945" y="2634"/>
                      <a:pt x="958" y="2533"/>
                    </a:cubicBezTo>
                    <a:cubicBezTo>
                      <a:pt x="970" y="2306"/>
                      <a:pt x="1059" y="2130"/>
                      <a:pt x="1159" y="1941"/>
                    </a:cubicBezTo>
                    <a:cubicBezTo>
                      <a:pt x="1285" y="1702"/>
                      <a:pt x="1411" y="1462"/>
                      <a:pt x="1399" y="1097"/>
                    </a:cubicBezTo>
                    <a:cubicBezTo>
                      <a:pt x="1399" y="719"/>
                      <a:pt x="1764" y="253"/>
                      <a:pt x="2016" y="0"/>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6409715" y="2303885"/>
                <a:ext cx="887428" cy="546757"/>
              </a:xfrm>
              <a:custGeom>
                <a:rect b="b" l="l" r="r" t="t"/>
                <a:pathLst>
                  <a:path extrusionOk="0" h="8129" w="13194">
                    <a:moveTo>
                      <a:pt x="1" y="1"/>
                    </a:moveTo>
                    <a:cubicBezTo>
                      <a:pt x="1" y="1"/>
                      <a:pt x="177" y="2609"/>
                      <a:pt x="354" y="4474"/>
                    </a:cubicBezTo>
                    <a:cubicBezTo>
                      <a:pt x="530" y="6339"/>
                      <a:pt x="706" y="8128"/>
                      <a:pt x="2256" y="8128"/>
                    </a:cubicBezTo>
                    <a:lnTo>
                      <a:pt x="10938" y="8128"/>
                    </a:lnTo>
                    <a:cubicBezTo>
                      <a:pt x="12476" y="8128"/>
                      <a:pt x="12665" y="6339"/>
                      <a:pt x="12841" y="4474"/>
                    </a:cubicBezTo>
                    <a:cubicBezTo>
                      <a:pt x="13017" y="2609"/>
                      <a:pt x="13194" y="1"/>
                      <a:pt x="131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6422428" y="2303885"/>
                <a:ext cx="865434" cy="546757"/>
              </a:xfrm>
              <a:custGeom>
                <a:rect b="b" l="l" r="r" t="t"/>
                <a:pathLst>
                  <a:path extrusionOk="0" h="8129" w="12867">
                    <a:moveTo>
                      <a:pt x="2697" y="13"/>
                    </a:moveTo>
                    <a:cubicBezTo>
                      <a:pt x="3025" y="542"/>
                      <a:pt x="3378" y="1072"/>
                      <a:pt x="3756" y="1601"/>
                    </a:cubicBezTo>
                    <a:cubicBezTo>
                      <a:pt x="3290" y="2118"/>
                      <a:pt x="2798" y="2634"/>
                      <a:pt x="2294" y="3151"/>
                    </a:cubicBezTo>
                    <a:cubicBezTo>
                      <a:pt x="1916" y="2622"/>
                      <a:pt x="1563" y="2092"/>
                      <a:pt x="1236" y="1563"/>
                    </a:cubicBezTo>
                    <a:cubicBezTo>
                      <a:pt x="1740" y="1046"/>
                      <a:pt x="2231" y="530"/>
                      <a:pt x="2697" y="13"/>
                    </a:cubicBezTo>
                    <a:close/>
                    <a:moveTo>
                      <a:pt x="10346" y="13"/>
                    </a:moveTo>
                    <a:cubicBezTo>
                      <a:pt x="10825" y="530"/>
                      <a:pt x="11316" y="1046"/>
                      <a:pt x="11820" y="1550"/>
                    </a:cubicBezTo>
                    <a:cubicBezTo>
                      <a:pt x="11493" y="2080"/>
                      <a:pt x="11140" y="2622"/>
                      <a:pt x="10774" y="3151"/>
                    </a:cubicBezTo>
                    <a:cubicBezTo>
                      <a:pt x="10270" y="2634"/>
                      <a:pt x="9779" y="2118"/>
                      <a:pt x="9300" y="1588"/>
                    </a:cubicBezTo>
                    <a:cubicBezTo>
                      <a:pt x="9678" y="1072"/>
                      <a:pt x="10018" y="542"/>
                      <a:pt x="10346" y="13"/>
                    </a:cubicBezTo>
                    <a:close/>
                    <a:moveTo>
                      <a:pt x="5243" y="38"/>
                    </a:moveTo>
                    <a:cubicBezTo>
                      <a:pt x="5621" y="568"/>
                      <a:pt x="6024" y="1097"/>
                      <a:pt x="6440" y="1613"/>
                    </a:cubicBezTo>
                    <a:cubicBezTo>
                      <a:pt x="6024" y="2143"/>
                      <a:pt x="5583" y="2659"/>
                      <a:pt x="5117" y="3189"/>
                    </a:cubicBezTo>
                    <a:cubicBezTo>
                      <a:pt x="4701" y="2659"/>
                      <a:pt x="4298" y="2130"/>
                      <a:pt x="3920" y="1601"/>
                    </a:cubicBezTo>
                    <a:cubicBezTo>
                      <a:pt x="4386" y="1084"/>
                      <a:pt x="4827" y="568"/>
                      <a:pt x="5243" y="38"/>
                    </a:cubicBezTo>
                    <a:close/>
                    <a:moveTo>
                      <a:pt x="7801" y="38"/>
                    </a:moveTo>
                    <a:cubicBezTo>
                      <a:pt x="8229" y="568"/>
                      <a:pt x="8670" y="1084"/>
                      <a:pt x="9136" y="1601"/>
                    </a:cubicBezTo>
                    <a:cubicBezTo>
                      <a:pt x="8758" y="2130"/>
                      <a:pt x="8368" y="2659"/>
                      <a:pt x="7952" y="3189"/>
                    </a:cubicBezTo>
                    <a:cubicBezTo>
                      <a:pt x="7486" y="2659"/>
                      <a:pt x="7045" y="2143"/>
                      <a:pt x="6616" y="1613"/>
                    </a:cubicBezTo>
                    <a:cubicBezTo>
                      <a:pt x="7032" y="1097"/>
                      <a:pt x="7423" y="568"/>
                      <a:pt x="7801" y="38"/>
                    </a:cubicBezTo>
                    <a:close/>
                    <a:moveTo>
                      <a:pt x="3831" y="1702"/>
                    </a:moveTo>
                    <a:cubicBezTo>
                      <a:pt x="4209" y="2231"/>
                      <a:pt x="4613" y="2760"/>
                      <a:pt x="5028" y="3289"/>
                    </a:cubicBezTo>
                    <a:cubicBezTo>
                      <a:pt x="4562" y="3806"/>
                      <a:pt x="4083" y="4335"/>
                      <a:pt x="3567" y="4852"/>
                    </a:cubicBezTo>
                    <a:cubicBezTo>
                      <a:pt x="3151" y="4323"/>
                      <a:pt x="2748" y="3793"/>
                      <a:pt x="2370" y="3264"/>
                    </a:cubicBezTo>
                    <a:cubicBezTo>
                      <a:pt x="2886" y="2748"/>
                      <a:pt x="3365" y="2218"/>
                      <a:pt x="3831" y="1702"/>
                    </a:cubicBezTo>
                    <a:close/>
                    <a:moveTo>
                      <a:pt x="9225" y="1702"/>
                    </a:moveTo>
                    <a:cubicBezTo>
                      <a:pt x="9691" y="2218"/>
                      <a:pt x="10182" y="2735"/>
                      <a:pt x="10699" y="3252"/>
                    </a:cubicBezTo>
                    <a:cubicBezTo>
                      <a:pt x="10321" y="3781"/>
                      <a:pt x="9930" y="4323"/>
                      <a:pt x="9514" y="4852"/>
                    </a:cubicBezTo>
                    <a:cubicBezTo>
                      <a:pt x="8998" y="4323"/>
                      <a:pt x="8506" y="3806"/>
                      <a:pt x="8040" y="3277"/>
                    </a:cubicBezTo>
                    <a:cubicBezTo>
                      <a:pt x="8456" y="2760"/>
                      <a:pt x="8847" y="2231"/>
                      <a:pt x="9225" y="1702"/>
                    </a:cubicBezTo>
                    <a:close/>
                    <a:moveTo>
                      <a:pt x="6528" y="1714"/>
                    </a:moveTo>
                    <a:cubicBezTo>
                      <a:pt x="6956" y="2244"/>
                      <a:pt x="7397" y="2760"/>
                      <a:pt x="7864" y="3289"/>
                    </a:cubicBezTo>
                    <a:cubicBezTo>
                      <a:pt x="7448" y="3819"/>
                      <a:pt x="7007" y="4348"/>
                      <a:pt x="6541" y="4864"/>
                    </a:cubicBezTo>
                    <a:cubicBezTo>
                      <a:pt x="6074" y="4348"/>
                      <a:pt x="5633" y="3819"/>
                      <a:pt x="5205" y="3289"/>
                    </a:cubicBezTo>
                    <a:cubicBezTo>
                      <a:pt x="5671" y="2773"/>
                      <a:pt x="6112" y="2244"/>
                      <a:pt x="6528" y="1714"/>
                    </a:cubicBezTo>
                    <a:close/>
                    <a:moveTo>
                      <a:pt x="2281" y="3352"/>
                    </a:moveTo>
                    <a:cubicBezTo>
                      <a:pt x="2659" y="3882"/>
                      <a:pt x="3050" y="4411"/>
                      <a:pt x="3479" y="4940"/>
                    </a:cubicBezTo>
                    <a:cubicBezTo>
                      <a:pt x="2962" y="5469"/>
                      <a:pt x="2433" y="5986"/>
                      <a:pt x="1878" y="6503"/>
                    </a:cubicBezTo>
                    <a:cubicBezTo>
                      <a:pt x="1450" y="5973"/>
                      <a:pt x="1047" y="5444"/>
                      <a:pt x="669" y="4902"/>
                    </a:cubicBezTo>
                    <a:cubicBezTo>
                      <a:pt x="1223" y="4386"/>
                      <a:pt x="1765" y="3869"/>
                      <a:pt x="2281" y="3352"/>
                    </a:cubicBezTo>
                    <a:close/>
                    <a:moveTo>
                      <a:pt x="10800" y="3352"/>
                    </a:moveTo>
                    <a:cubicBezTo>
                      <a:pt x="11316" y="3869"/>
                      <a:pt x="11846" y="4386"/>
                      <a:pt x="12413" y="4902"/>
                    </a:cubicBezTo>
                    <a:cubicBezTo>
                      <a:pt x="12035" y="5432"/>
                      <a:pt x="11644" y="5973"/>
                      <a:pt x="11228" y="6503"/>
                    </a:cubicBezTo>
                    <a:cubicBezTo>
                      <a:pt x="10661" y="5986"/>
                      <a:pt x="10132" y="5469"/>
                      <a:pt x="9603" y="4940"/>
                    </a:cubicBezTo>
                    <a:cubicBezTo>
                      <a:pt x="10031" y="4411"/>
                      <a:pt x="10422" y="3882"/>
                      <a:pt x="10800" y="3352"/>
                    </a:cubicBezTo>
                    <a:close/>
                    <a:moveTo>
                      <a:pt x="5117" y="3390"/>
                    </a:moveTo>
                    <a:cubicBezTo>
                      <a:pt x="5545" y="3919"/>
                      <a:pt x="5986" y="4436"/>
                      <a:pt x="6452" y="4965"/>
                    </a:cubicBezTo>
                    <a:cubicBezTo>
                      <a:pt x="5986" y="5495"/>
                      <a:pt x="5495" y="6024"/>
                      <a:pt x="4991" y="6540"/>
                    </a:cubicBezTo>
                    <a:cubicBezTo>
                      <a:pt x="4524" y="6011"/>
                      <a:pt x="4071" y="5482"/>
                      <a:pt x="3655" y="4953"/>
                    </a:cubicBezTo>
                    <a:cubicBezTo>
                      <a:pt x="4159" y="4436"/>
                      <a:pt x="4650" y="3907"/>
                      <a:pt x="5117" y="3390"/>
                    </a:cubicBezTo>
                    <a:close/>
                    <a:moveTo>
                      <a:pt x="7952" y="3390"/>
                    </a:moveTo>
                    <a:cubicBezTo>
                      <a:pt x="8431" y="3907"/>
                      <a:pt x="8922" y="4436"/>
                      <a:pt x="9426" y="4953"/>
                    </a:cubicBezTo>
                    <a:cubicBezTo>
                      <a:pt x="9010" y="5482"/>
                      <a:pt x="8569" y="6011"/>
                      <a:pt x="8103" y="6540"/>
                    </a:cubicBezTo>
                    <a:cubicBezTo>
                      <a:pt x="7599" y="6024"/>
                      <a:pt x="7108" y="5495"/>
                      <a:pt x="6629" y="4965"/>
                    </a:cubicBezTo>
                    <a:cubicBezTo>
                      <a:pt x="7095" y="4436"/>
                      <a:pt x="7536" y="3919"/>
                      <a:pt x="7952" y="3390"/>
                    </a:cubicBezTo>
                    <a:close/>
                    <a:moveTo>
                      <a:pt x="177" y="1"/>
                    </a:moveTo>
                    <a:cubicBezTo>
                      <a:pt x="454" y="517"/>
                      <a:pt x="744" y="1034"/>
                      <a:pt x="1072" y="1538"/>
                    </a:cubicBezTo>
                    <a:cubicBezTo>
                      <a:pt x="719" y="1891"/>
                      <a:pt x="366" y="2231"/>
                      <a:pt x="1" y="2584"/>
                    </a:cubicBezTo>
                    <a:cubicBezTo>
                      <a:pt x="13" y="2634"/>
                      <a:pt x="13" y="2685"/>
                      <a:pt x="13" y="2748"/>
                    </a:cubicBezTo>
                    <a:cubicBezTo>
                      <a:pt x="404" y="2382"/>
                      <a:pt x="782" y="2017"/>
                      <a:pt x="1135" y="1651"/>
                    </a:cubicBezTo>
                    <a:cubicBezTo>
                      <a:pt x="1475" y="2193"/>
                      <a:pt x="1828" y="2722"/>
                      <a:pt x="2206" y="3252"/>
                    </a:cubicBezTo>
                    <a:cubicBezTo>
                      <a:pt x="1689" y="3768"/>
                      <a:pt x="1147" y="4285"/>
                      <a:pt x="593" y="4801"/>
                    </a:cubicBezTo>
                    <a:cubicBezTo>
                      <a:pt x="442" y="4575"/>
                      <a:pt x="291" y="4348"/>
                      <a:pt x="139" y="4121"/>
                    </a:cubicBezTo>
                    <a:lnTo>
                      <a:pt x="139" y="4121"/>
                    </a:lnTo>
                    <a:cubicBezTo>
                      <a:pt x="139" y="4209"/>
                      <a:pt x="152" y="4297"/>
                      <a:pt x="165" y="4386"/>
                    </a:cubicBezTo>
                    <a:cubicBezTo>
                      <a:pt x="265" y="4562"/>
                      <a:pt x="379" y="4726"/>
                      <a:pt x="505" y="4890"/>
                    </a:cubicBezTo>
                    <a:cubicBezTo>
                      <a:pt x="417" y="4965"/>
                      <a:pt x="316" y="5054"/>
                      <a:pt x="228" y="5129"/>
                    </a:cubicBezTo>
                    <a:cubicBezTo>
                      <a:pt x="240" y="5180"/>
                      <a:pt x="240" y="5243"/>
                      <a:pt x="253" y="5293"/>
                    </a:cubicBezTo>
                    <a:cubicBezTo>
                      <a:pt x="354" y="5192"/>
                      <a:pt x="467" y="5091"/>
                      <a:pt x="580" y="4990"/>
                    </a:cubicBezTo>
                    <a:cubicBezTo>
                      <a:pt x="958" y="5532"/>
                      <a:pt x="1349" y="6062"/>
                      <a:pt x="1777" y="6591"/>
                    </a:cubicBezTo>
                    <a:cubicBezTo>
                      <a:pt x="1462" y="6881"/>
                      <a:pt x="1147" y="7170"/>
                      <a:pt x="820" y="7460"/>
                    </a:cubicBezTo>
                    <a:cubicBezTo>
                      <a:pt x="845" y="7498"/>
                      <a:pt x="870" y="7523"/>
                      <a:pt x="895" y="7561"/>
                    </a:cubicBezTo>
                    <a:cubicBezTo>
                      <a:pt x="1223" y="7271"/>
                      <a:pt x="1538" y="6981"/>
                      <a:pt x="1853" y="6692"/>
                    </a:cubicBezTo>
                    <a:cubicBezTo>
                      <a:pt x="2244" y="7183"/>
                      <a:pt x="2634" y="7649"/>
                      <a:pt x="3050" y="8128"/>
                    </a:cubicBezTo>
                    <a:lnTo>
                      <a:pt x="3227" y="8128"/>
                    </a:lnTo>
                    <a:cubicBezTo>
                      <a:pt x="2785" y="7624"/>
                      <a:pt x="2357" y="7120"/>
                      <a:pt x="1954" y="6603"/>
                    </a:cubicBezTo>
                    <a:cubicBezTo>
                      <a:pt x="2508" y="6087"/>
                      <a:pt x="3038" y="5570"/>
                      <a:pt x="3554" y="5041"/>
                    </a:cubicBezTo>
                    <a:cubicBezTo>
                      <a:pt x="3983" y="5583"/>
                      <a:pt x="4436" y="6112"/>
                      <a:pt x="4902" y="6641"/>
                    </a:cubicBezTo>
                    <a:cubicBezTo>
                      <a:pt x="4411" y="7133"/>
                      <a:pt x="3894" y="7637"/>
                      <a:pt x="3365" y="8128"/>
                    </a:cubicBezTo>
                    <a:lnTo>
                      <a:pt x="3554" y="8128"/>
                    </a:lnTo>
                    <a:cubicBezTo>
                      <a:pt x="4046" y="7662"/>
                      <a:pt x="4524" y="7196"/>
                      <a:pt x="4978" y="6729"/>
                    </a:cubicBezTo>
                    <a:cubicBezTo>
                      <a:pt x="5406" y="7196"/>
                      <a:pt x="5835" y="7662"/>
                      <a:pt x="6289" y="8128"/>
                    </a:cubicBezTo>
                    <a:lnTo>
                      <a:pt x="6465" y="8128"/>
                    </a:lnTo>
                    <a:cubicBezTo>
                      <a:pt x="5986" y="7637"/>
                      <a:pt x="5520" y="7145"/>
                      <a:pt x="5079" y="6641"/>
                    </a:cubicBezTo>
                    <a:cubicBezTo>
                      <a:pt x="5583" y="6112"/>
                      <a:pt x="6074" y="5595"/>
                      <a:pt x="6541" y="5066"/>
                    </a:cubicBezTo>
                    <a:cubicBezTo>
                      <a:pt x="7019" y="5595"/>
                      <a:pt x="7511" y="6112"/>
                      <a:pt x="8015" y="6641"/>
                    </a:cubicBezTo>
                    <a:cubicBezTo>
                      <a:pt x="7574" y="7133"/>
                      <a:pt x="7120" y="7637"/>
                      <a:pt x="6641" y="8128"/>
                    </a:cubicBezTo>
                    <a:lnTo>
                      <a:pt x="6818" y="8128"/>
                    </a:lnTo>
                    <a:cubicBezTo>
                      <a:pt x="7271" y="7662"/>
                      <a:pt x="7700" y="7196"/>
                      <a:pt x="8116" y="6729"/>
                    </a:cubicBezTo>
                    <a:cubicBezTo>
                      <a:pt x="8569" y="7196"/>
                      <a:pt x="9061" y="7662"/>
                      <a:pt x="9552" y="8128"/>
                    </a:cubicBezTo>
                    <a:lnTo>
                      <a:pt x="9741" y="8128"/>
                    </a:lnTo>
                    <a:cubicBezTo>
                      <a:pt x="9212" y="7637"/>
                      <a:pt x="8695" y="7133"/>
                      <a:pt x="8204" y="6629"/>
                    </a:cubicBezTo>
                    <a:cubicBezTo>
                      <a:pt x="8657" y="6112"/>
                      <a:pt x="9099" y="5570"/>
                      <a:pt x="9527" y="5041"/>
                    </a:cubicBezTo>
                    <a:cubicBezTo>
                      <a:pt x="10044" y="5570"/>
                      <a:pt x="10585" y="6087"/>
                      <a:pt x="11140" y="6603"/>
                    </a:cubicBezTo>
                    <a:cubicBezTo>
                      <a:pt x="10737" y="7120"/>
                      <a:pt x="10321" y="7624"/>
                      <a:pt x="9880" y="8128"/>
                    </a:cubicBezTo>
                    <a:lnTo>
                      <a:pt x="10044" y="8128"/>
                    </a:lnTo>
                    <a:cubicBezTo>
                      <a:pt x="10459" y="7649"/>
                      <a:pt x="10863" y="7170"/>
                      <a:pt x="11241" y="6692"/>
                    </a:cubicBezTo>
                    <a:cubicBezTo>
                      <a:pt x="11493" y="6931"/>
                      <a:pt x="11757" y="7158"/>
                      <a:pt x="12022" y="7397"/>
                    </a:cubicBezTo>
                    <a:cubicBezTo>
                      <a:pt x="12047" y="7359"/>
                      <a:pt x="12060" y="7322"/>
                      <a:pt x="12085" y="7284"/>
                    </a:cubicBezTo>
                    <a:cubicBezTo>
                      <a:pt x="11833" y="7057"/>
                      <a:pt x="11568" y="6818"/>
                      <a:pt x="11316" y="6591"/>
                    </a:cubicBezTo>
                    <a:cubicBezTo>
                      <a:pt x="11732" y="6062"/>
                      <a:pt x="12135" y="5520"/>
                      <a:pt x="12513" y="4990"/>
                    </a:cubicBezTo>
                    <a:cubicBezTo>
                      <a:pt x="12539" y="5016"/>
                      <a:pt x="12564" y="5041"/>
                      <a:pt x="12589" y="5054"/>
                    </a:cubicBezTo>
                    <a:cubicBezTo>
                      <a:pt x="12589" y="5003"/>
                      <a:pt x="12602" y="4953"/>
                      <a:pt x="12602" y="4902"/>
                    </a:cubicBezTo>
                    <a:cubicBezTo>
                      <a:pt x="12602" y="4890"/>
                      <a:pt x="12589" y="4890"/>
                      <a:pt x="12589" y="4877"/>
                    </a:cubicBezTo>
                    <a:cubicBezTo>
                      <a:pt x="12589" y="4864"/>
                      <a:pt x="12602" y="4852"/>
                      <a:pt x="12614" y="4839"/>
                    </a:cubicBezTo>
                    <a:cubicBezTo>
                      <a:pt x="12614" y="4751"/>
                      <a:pt x="12627" y="4663"/>
                      <a:pt x="12639" y="4562"/>
                    </a:cubicBezTo>
                    <a:lnTo>
                      <a:pt x="12639" y="4562"/>
                    </a:lnTo>
                    <a:cubicBezTo>
                      <a:pt x="12589" y="4638"/>
                      <a:pt x="12539" y="4713"/>
                      <a:pt x="12488" y="4789"/>
                    </a:cubicBezTo>
                    <a:cubicBezTo>
                      <a:pt x="11934" y="4272"/>
                      <a:pt x="11392" y="3756"/>
                      <a:pt x="10875" y="3239"/>
                    </a:cubicBezTo>
                    <a:cubicBezTo>
                      <a:pt x="11241" y="2710"/>
                      <a:pt x="11593" y="2181"/>
                      <a:pt x="11921" y="1651"/>
                    </a:cubicBezTo>
                    <a:cubicBezTo>
                      <a:pt x="12211" y="1941"/>
                      <a:pt x="12513" y="2231"/>
                      <a:pt x="12816" y="2521"/>
                    </a:cubicBezTo>
                    <a:cubicBezTo>
                      <a:pt x="12816" y="2458"/>
                      <a:pt x="12828" y="2407"/>
                      <a:pt x="12828" y="2357"/>
                    </a:cubicBezTo>
                    <a:cubicBezTo>
                      <a:pt x="12539" y="2080"/>
                      <a:pt x="12261" y="1802"/>
                      <a:pt x="11997" y="1538"/>
                    </a:cubicBezTo>
                    <a:cubicBezTo>
                      <a:pt x="12299" y="1021"/>
                      <a:pt x="12602" y="517"/>
                      <a:pt x="12866" y="1"/>
                    </a:cubicBezTo>
                    <a:lnTo>
                      <a:pt x="12715" y="1"/>
                    </a:lnTo>
                    <a:cubicBezTo>
                      <a:pt x="12463" y="479"/>
                      <a:pt x="12186" y="958"/>
                      <a:pt x="11896" y="1437"/>
                    </a:cubicBezTo>
                    <a:cubicBezTo>
                      <a:pt x="11417" y="958"/>
                      <a:pt x="10963" y="479"/>
                      <a:pt x="10522" y="1"/>
                    </a:cubicBezTo>
                    <a:lnTo>
                      <a:pt x="10195" y="1"/>
                    </a:lnTo>
                    <a:cubicBezTo>
                      <a:pt x="9892" y="492"/>
                      <a:pt x="9552" y="996"/>
                      <a:pt x="9212" y="1487"/>
                    </a:cubicBezTo>
                    <a:cubicBezTo>
                      <a:pt x="8771" y="996"/>
                      <a:pt x="8342" y="505"/>
                      <a:pt x="7939" y="1"/>
                    </a:cubicBezTo>
                    <a:lnTo>
                      <a:pt x="7662" y="1"/>
                    </a:lnTo>
                    <a:cubicBezTo>
                      <a:pt x="7309" y="505"/>
                      <a:pt x="6931" y="1009"/>
                      <a:pt x="6528" y="1513"/>
                    </a:cubicBezTo>
                    <a:cubicBezTo>
                      <a:pt x="6125" y="1009"/>
                      <a:pt x="5747" y="505"/>
                      <a:pt x="5381" y="1"/>
                    </a:cubicBezTo>
                    <a:lnTo>
                      <a:pt x="5117" y="1"/>
                    </a:lnTo>
                    <a:cubicBezTo>
                      <a:pt x="4713" y="505"/>
                      <a:pt x="4285" y="996"/>
                      <a:pt x="3844" y="1487"/>
                    </a:cubicBezTo>
                    <a:cubicBezTo>
                      <a:pt x="3491" y="996"/>
                      <a:pt x="3164" y="505"/>
                      <a:pt x="2848" y="1"/>
                    </a:cubicBezTo>
                    <a:lnTo>
                      <a:pt x="2533" y="1"/>
                    </a:lnTo>
                    <a:cubicBezTo>
                      <a:pt x="2092" y="479"/>
                      <a:pt x="1639" y="971"/>
                      <a:pt x="1160" y="1450"/>
                    </a:cubicBezTo>
                    <a:cubicBezTo>
                      <a:pt x="870" y="958"/>
                      <a:pt x="593" y="479"/>
                      <a:pt x="3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6401241" y="2151339"/>
                <a:ext cx="152613" cy="151739"/>
              </a:xfrm>
              <a:custGeom>
                <a:rect b="b" l="l" r="r" t="t"/>
                <a:pathLst>
                  <a:path extrusionOk="0" h="2256" w="2269">
                    <a:moveTo>
                      <a:pt x="1135" y="0"/>
                    </a:moveTo>
                    <a:cubicBezTo>
                      <a:pt x="505" y="0"/>
                      <a:pt x="1" y="504"/>
                      <a:pt x="1" y="1122"/>
                    </a:cubicBezTo>
                    <a:cubicBezTo>
                      <a:pt x="1" y="1752"/>
                      <a:pt x="505" y="2256"/>
                      <a:pt x="1135" y="2256"/>
                    </a:cubicBezTo>
                    <a:cubicBezTo>
                      <a:pt x="1752" y="2256"/>
                      <a:pt x="2269" y="1752"/>
                      <a:pt x="2269" y="1122"/>
                    </a:cubicBezTo>
                    <a:cubicBezTo>
                      <a:pt x="2269" y="504"/>
                      <a:pt x="1752"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6332635" y="2095378"/>
                <a:ext cx="149183" cy="173127"/>
              </a:xfrm>
              <a:custGeom>
                <a:rect b="b" l="l" r="r" t="t"/>
                <a:pathLst>
                  <a:path extrusionOk="0" h="2574" w="2218">
                    <a:moveTo>
                      <a:pt x="101" y="1"/>
                    </a:moveTo>
                    <a:cubicBezTo>
                      <a:pt x="101" y="1"/>
                      <a:pt x="0" y="341"/>
                      <a:pt x="189" y="656"/>
                    </a:cubicBezTo>
                    <a:cubicBezTo>
                      <a:pt x="365" y="958"/>
                      <a:pt x="164" y="1185"/>
                      <a:pt x="504" y="1525"/>
                    </a:cubicBezTo>
                    <a:cubicBezTo>
                      <a:pt x="844" y="1866"/>
                      <a:pt x="680" y="2231"/>
                      <a:pt x="1058" y="2496"/>
                    </a:cubicBezTo>
                    <a:cubicBezTo>
                      <a:pt x="1134" y="2551"/>
                      <a:pt x="1226" y="2573"/>
                      <a:pt x="1324" y="2573"/>
                    </a:cubicBezTo>
                    <a:cubicBezTo>
                      <a:pt x="1718" y="2573"/>
                      <a:pt x="2218" y="2218"/>
                      <a:pt x="2218" y="2218"/>
                    </a:cubicBezTo>
                    <a:cubicBezTo>
                      <a:pt x="2218" y="2218"/>
                      <a:pt x="1978" y="1349"/>
                      <a:pt x="1651" y="1084"/>
                    </a:cubicBezTo>
                    <a:cubicBezTo>
                      <a:pt x="1323" y="820"/>
                      <a:pt x="1273" y="530"/>
                      <a:pt x="907" y="366"/>
                    </a:cubicBezTo>
                    <a:cubicBezTo>
                      <a:pt x="554" y="215"/>
                      <a:pt x="517" y="51"/>
                      <a:pt x="1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6473276" y="2046211"/>
                <a:ext cx="146694" cy="224716"/>
              </a:xfrm>
              <a:custGeom>
                <a:rect b="b" l="l" r="r" t="t"/>
                <a:pathLst>
                  <a:path extrusionOk="0" h="3341" w="2181">
                    <a:moveTo>
                      <a:pt x="1" y="1"/>
                    </a:moveTo>
                    <a:cubicBezTo>
                      <a:pt x="1" y="1"/>
                      <a:pt x="291" y="366"/>
                      <a:pt x="278" y="770"/>
                    </a:cubicBezTo>
                    <a:cubicBezTo>
                      <a:pt x="265" y="1173"/>
                      <a:pt x="480" y="1185"/>
                      <a:pt x="517" y="1664"/>
                    </a:cubicBezTo>
                    <a:cubicBezTo>
                      <a:pt x="555" y="2156"/>
                      <a:pt x="732" y="2093"/>
                      <a:pt x="782" y="2471"/>
                    </a:cubicBezTo>
                    <a:cubicBezTo>
                      <a:pt x="832" y="2861"/>
                      <a:pt x="1021" y="3139"/>
                      <a:pt x="1021" y="3139"/>
                    </a:cubicBezTo>
                    <a:lnTo>
                      <a:pt x="2181" y="3340"/>
                    </a:lnTo>
                    <a:cubicBezTo>
                      <a:pt x="2181" y="3340"/>
                      <a:pt x="2042" y="2937"/>
                      <a:pt x="1992" y="2433"/>
                    </a:cubicBezTo>
                    <a:cubicBezTo>
                      <a:pt x="1941" y="1929"/>
                      <a:pt x="1601" y="1916"/>
                      <a:pt x="1425" y="1311"/>
                    </a:cubicBezTo>
                    <a:cubicBezTo>
                      <a:pt x="1261" y="719"/>
                      <a:pt x="933" y="744"/>
                      <a:pt x="845" y="404"/>
                    </a:cubicBezTo>
                    <a:cubicBezTo>
                      <a:pt x="757" y="64"/>
                      <a:pt x="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6858947" y="2054955"/>
                <a:ext cx="155976" cy="137210"/>
              </a:xfrm>
              <a:custGeom>
                <a:rect b="b" l="l" r="r" t="t"/>
                <a:pathLst>
                  <a:path extrusionOk="0" h="2040" w="2319">
                    <a:moveTo>
                      <a:pt x="635" y="0"/>
                    </a:moveTo>
                    <a:cubicBezTo>
                      <a:pt x="422" y="0"/>
                      <a:pt x="235" y="164"/>
                      <a:pt x="151" y="362"/>
                    </a:cubicBezTo>
                    <a:cubicBezTo>
                      <a:pt x="0" y="766"/>
                      <a:pt x="227" y="1585"/>
                      <a:pt x="429" y="1837"/>
                    </a:cubicBezTo>
                    <a:cubicBezTo>
                      <a:pt x="547" y="1981"/>
                      <a:pt x="694" y="2039"/>
                      <a:pt x="847" y="2039"/>
                    </a:cubicBezTo>
                    <a:cubicBezTo>
                      <a:pt x="921" y="2039"/>
                      <a:pt x="997" y="2025"/>
                      <a:pt x="1071" y="2000"/>
                    </a:cubicBezTo>
                    <a:cubicBezTo>
                      <a:pt x="1103" y="1994"/>
                      <a:pt x="1134" y="1991"/>
                      <a:pt x="1164" y="1991"/>
                    </a:cubicBezTo>
                    <a:cubicBezTo>
                      <a:pt x="1194" y="1991"/>
                      <a:pt x="1222" y="1994"/>
                      <a:pt x="1248" y="2000"/>
                    </a:cubicBezTo>
                    <a:cubicBezTo>
                      <a:pt x="1326" y="2025"/>
                      <a:pt x="1403" y="2039"/>
                      <a:pt x="1478" y="2039"/>
                    </a:cubicBezTo>
                    <a:cubicBezTo>
                      <a:pt x="1630" y="2039"/>
                      <a:pt x="1772" y="1981"/>
                      <a:pt x="1890" y="1837"/>
                    </a:cubicBezTo>
                    <a:cubicBezTo>
                      <a:pt x="2092" y="1585"/>
                      <a:pt x="2319" y="766"/>
                      <a:pt x="2167" y="362"/>
                    </a:cubicBezTo>
                    <a:cubicBezTo>
                      <a:pt x="2094" y="164"/>
                      <a:pt x="1909" y="0"/>
                      <a:pt x="1689" y="0"/>
                    </a:cubicBezTo>
                    <a:cubicBezTo>
                      <a:pt x="1644" y="0"/>
                      <a:pt x="1597" y="7"/>
                      <a:pt x="1550" y="22"/>
                    </a:cubicBezTo>
                    <a:cubicBezTo>
                      <a:pt x="1424" y="60"/>
                      <a:pt x="1292" y="79"/>
                      <a:pt x="1159" y="79"/>
                    </a:cubicBezTo>
                    <a:cubicBezTo>
                      <a:pt x="1027" y="79"/>
                      <a:pt x="895" y="60"/>
                      <a:pt x="769" y="22"/>
                    </a:cubicBezTo>
                    <a:cubicBezTo>
                      <a:pt x="724" y="7"/>
                      <a:pt x="679"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4"/>
              <p:cNvSpPr/>
              <p:nvPr/>
            </p:nvSpPr>
            <p:spPr>
              <a:xfrm>
                <a:off x="6932664" y="1981843"/>
                <a:ext cx="16142" cy="94971"/>
              </a:xfrm>
              <a:custGeom>
                <a:rect b="b" l="l" r="r" t="t"/>
                <a:pathLst>
                  <a:path extrusionOk="0" fill="none" h="1412" w="240">
                    <a:moveTo>
                      <a:pt x="63" y="1412"/>
                    </a:moveTo>
                    <a:cubicBezTo>
                      <a:pt x="63" y="1412"/>
                      <a:pt x="0" y="555"/>
                      <a:pt x="240" y="0"/>
                    </a:cubicBezTo>
                  </a:path>
                </a:pathLst>
              </a:custGeom>
              <a:noFill/>
              <a:ln cap="rnd" cmpd="sng" w="2525">
                <a:solidFill>
                  <a:srgbClr val="8420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4"/>
              <p:cNvSpPr/>
              <p:nvPr/>
            </p:nvSpPr>
            <p:spPr>
              <a:xfrm>
                <a:off x="6553787" y="2042108"/>
                <a:ext cx="151806" cy="153017"/>
              </a:xfrm>
              <a:custGeom>
                <a:rect b="b" l="l" r="r" t="t"/>
                <a:pathLst>
                  <a:path extrusionOk="0" h="2275" w="2257">
                    <a:moveTo>
                      <a:pt x="1462" y="0"/>
                    </a:moveTo>
                    <a:cubicBezTo>
                      <a:pt x="1362" y="0"/>
                      <a:pt x="1262" y="30"/>
                      <a:pt x="1173" y="100"/>
                    </a:cubicBezTo>
                    <a:cubicBezTo>
                      <a:pt x="971" y="264"/>
                      <a:pt x="706" y="364"/>
                      <a:pt x="442" y="390"/>
                    </a:cubicBezTo>
                    <a:cubicBezTo>
                      <a:pt x="165" y="402"/>
                      <a:pt x="1" y="667"/>
                      <a:pt x="1" y="931"/>
                    </a:cubicBezTo>
                    <a:cubicBezTo>
                      <a:pt x="1" y="1360"/>
                      <a:pt x="517" y="2040"/>
                      <a:pt x="795" y="2191"/>
                    </a:cubicBezTo>
                    <a:cubicBezTo>
                      <a:pt x="892" y="2250"/>
                      <a:pt x="984" y="2275"/>
                      <a:pt x="1071" y="2275"/>
                    </a:cubicBezTo>
                    <a:cubicBezTo>
                      <a:pt x="1209" y="2275"/>
                      <a:pt x="1334" y="2213"/>
                      <a:pt x="1450" y="2128"/>
                    </a:cubicBezTo>
                    <a:cubicBezTo>
                      <a:pt x="1500" y="2091"/>
                      <a:pt x="1563" y="2065"/>
                      <a:pt x="1626" y="2053"/>
                    </a:cubicBezTo>
                    <a:cubicBezTo>
                      <a:pt x="1866" y="2040"/>
                      <a:pt x="2067" y="1939"/>
                      <a:pt x="2156" y="1662"/>
                    </a:cubicBezTo>
                    <a:cubicBezTo>
                      <a:pt x="2256" y="1360"/>
                      <a:pt x="2168" y="516"/>
                      <a:pt x="1878" y="188"/>
                    </a:cubicBezTo>
                    <a:cubicBezTo>
                      <a:pt x="1771" y="73"/>
                      <a:pt x="1617" y="0"/>
                      <a:pt x="14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6569929" y="1993681"/>
                <a:ext cx="45804" cy="84008"/>
              </a:xfrm>
              <a:custGeom>
                <a:rect b="b" l="l" r="r" t="t"/>
                <a:pathLst>
                  <a:path extrusionOk="0" fill="none" h="1249" w="681">
                    <a:moveTo>
                      <a:pt x="681" y="1248"/>
                    </a:moveTo>
                    <a:cubicBezTo>
                      <a:pt x="681" y="1248"/>
                      <a:pt x="429" y="416"/>
                      <a:pt x="0" y="1"/>
                    </a:cubicBezTo>
                  </a:path>
                </a:pathLst>
              </a:custGeom>
              <a:noFill/>
              <a:ln cap="rnd" cmpd="sng" w="2525">
                <a:solidFill>
                  <a:srgbClr val="84202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6365660" y="2240324"/>
                <a:ext cx="975606" cy="131426"/>
              </a:xfrm>
              <a:custGeom>
                <a:rect b="b" l="l" r="r" t="t"/>
                <a:pathLst>
                  <a:path extrusionOk="0" h="1954" w="14505">
                    <a:moveTo>
                      <a:pt x="567" y="0"/>
                    </a:moveTo>
                    <a:cubicBezTo>
                      <a:pt x="252" y="0"/>
                      <a:pt x="0" y="240"/>
                      <a:pt x="26" y="517"/>
                    </a:cubicBezTo>
                    <a:lnTo>
                      <a:pt x="139" y="1525"/>
                    </a:lnTo>
                    <a:cubicBezTo>
                      <a:pt x="164" y="1765"/>
                      <a:pt x="404" y="1954"/>
                      <a:pt x="681" y="1954"/>
                    </a:cubicBezTo>
                    <a:lnTo>
                      <a:pt x="13824" y="1954"/>
                    </a:lnTo>
                    <a:cubicBezTo>
                      <a:pt x="14101" y="1954"/>
                      <a:pt x="14328" y="1765"/>
                      <a:pt x="14365" y="1525"/>
                    </a:cubicBezTo>
                    <a:lnTo>
                      <a:pt x="14466" y="517"/>
                    </a:lnTo>
                    <a:cubicBezTo>
                      <a:pt x="14504" y="240"/>
                      <a:pt x="14252" y="0"/>
                      <a:pt x="139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6381735" y="2551806"/>
                <a:ext cx="212811" cy="142053"/>
              </a:xfrm>
              <a:custGeom>
                <a:rect b="b" l="l" r="r" t="t"/>
                <a:pathLst>
                  <a:path extrusionOk="0" h="2112" w="3164">
                    <a:moveTo>
                      <a:pt x="1891" y="0"/>
                    </a:moveTo>
                    <a:cubicBezTo>
                      <a:pt x="1645" y="0"/>
                      <a:pt x="1355" y="19"/>
                      <a:pt x="1135" y="32"/>
                    </a:cubicBezTo>
                    <a:cubicBezTo>
                      <a:pt x="681" y="57"/>
                      <a:pt x="568" y="57"/>
                      <a:pt x="417" y="133"/>
                    </a:cubicBezTo>
                    <a:cubicBezTo>
                      <a:pt x="265" y="208"/>
                      <a:pt x="1" y="460"/>
                      <a:pt x="102" y="700"/>
                    </a:cubicBezTo>
                    <a:cubicBezTo>
                      <a:pt x="328" y="1267"/>
                      <a:pt x="1412" y="1494"/>
                      <a:pt x="1412" y="1494"/>
                    </a:cubicBezTo>
                    <a:cubicBezTo>
                      <a:pt x="1412" y="1494"/>
                      <a:pt x="1614" y="1670"/>
                      <a:pt x="1765" y="1872"/>
                    </a:cubicBezTo>
                    <a:cubicBezTo>
                      <a:pt x="1857" y="2010"/>
                      <a:pt x="2049" y="2111"/>
                      <a:pt x="2129" y="2111"/>
                    </a:cubicBezTo>
                    <a:cubicBezTo>
                      <a:pt x="2180" y="2111"/>
                      <a:pt x="2186" y="2070"/>
                      <a:pt x="2093" y="1972"/>
                    </a:cubicBezTo>
                    <a:cubicBezTo>
                      <a:pt x="1853" y="1708"/>
                      <a:pt x="1778" y="1431"/>
                      <a:pt x="1778" y="1431"/>
                    </a:cubicBezTo>
                    <a:lnTo>
                      <a:pt x="1778" y="1431"/>
                    </a:lnTo>
                    <a:cubicBezTo>
                      <a:pt x="1977" y="1702"/>
                      <a:pt x="2338" y="1798"/>
                      <a:pt x="2545" y="1798"/>
                    </a:cubicBezTo>
                    <a:cubicBezTo>
                      <a:pt x="2626" y="1798"/>
                      <a:pt x="2683" y="1783"/>
                      <a:pt x="2697" y="1758"/>
                    </a:cubicBezTo>
                    <a:cubicBezTo>
                      <a:pt x="2748" y="1670"/>
                      <a:pt x="2559" y="1607"/>
                      <a:pt x="2382" y="1519"/>
                    </a:cubicBezTo>
                    <a:cubicBezTo>
                      <a:pt x="2093" y="1380"/>
                      <a:pt x="1878" y="1128"/>
                      <a:pt x="1878" y="1128"/>
                    </a:cubicBezTo>
                    <a:lnTo>
                      <a:pt x="1878" y="1128"/>
                    </a:lnTo>
                    <a:cubicBezTo>
                      <a:pt x="2185" y="1291"/>
                      <a:pt x="2732" y="1403"/>
                      <a:pt x="2993" y="1403"/>
                    </a:cubicBezTo>
                    <a:cubicBezTo>
                      <a:pt x="3075" y="1403"/>
                      <a:pt x="3129" y="1392"/>
                      <a:pt x="3138" y="1368"/>
                    </a:cubicBezTo>
                    <a:cubicBezTo>
                      <a:pt x="3164" y="1267"/>
                      <a:pt x="3063" y="1191"/>
                      <a:pt x="2786" y="1128"/>
                    </a:cubicBezTo>
                    <a:cubicBezTo>
                      <a:pt x="2521" y="1065"/>
                      <a:pt x="1904" y="813"/>
                      <a:pt x="1904" y="813"/>
                    </a:cubicBezTo>
                    <a:lnTo>
                      <a:pt x="1904" y="813"/>
                    </a:lnTo>
                    <a:cubicBezTo>
                      <a:pt x="1904" y="813"/>
                      <a:pt x="2452" y="875"/>
                      <a:pt x="2818" y="875"/>
                    </a:cubicBezTo>
                    <a:cubicBezTo>
                      <a:pt x="3001" y="875"/>
                      <a:pt x="3138" y="859"/>
                      <a:pt x="3138" y="813"/>
                    </a:cubicBezTo>
                    <a:cubicBezTo>
                      <a:pt x="3138" y="674"/>
                      <a:pt x="1702" y="599"/>
                      <a:pt x="1715" y="485"/>
                    </a:cubicBezTo>
                    <a:cubicBezTo>
                      <a:pt x="1727" y="359"/>
                      <a:pt x="2483" y="196"/>
                      <a:pt x="2382" y="82"/>
                    </a:cubicBezTo>
                    <a:cubicBezTo>
                      <a:pt x="2338" y="19"/>
                      <a:pt x="2137" y="0"/>
                      <a:pt x="1891"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4"/>
              <p:cNvSpPr/>
              <p:nvPr/>
            </p:nvSpPr>
            <p:spPr>
              <a:xfrm>
                <a:off x="7105523" y="2551806"/>
                <a:ext cx="212811" cy="142053"/>
              </a:xfrm>
              <a:custGeom>
                <a:rect b="b" l="l" r="r" t="t"/>
                <a:pathLst>
                  <a:path extrusionOk="0" h="2112" w="3164">
                    <a:moveTo>
                      <a:pt x="1274" y="0"/>
                    </a:moveTo>
                    <a:cubicBezTo>
                      <a:pt x="1028" y="0"/>
                      <a:pt x="826" y="19"/>
                      <a:pt x="782" y="82"/>
                    </a:cubicBezTo>
                    <a:cubicBezTo>
                      <a:pt x="681" y="196"/>
                      <a:pt x="1437" y="359"/>
                      <a:pt x="1450" y="485"/>
                    </a:cubicBezTo>
                    <a:cubicBezTo>
                      <a:pt x="1463" y="599"/>
                      <a:pt x="26" y="674"/>
                      <a:pt x="26" y="813"/>
                    </a:cubicBezTo>
                    <a:cubicBezTo>
                      <a:pt x="26" y="859"/>
                      <a:pt x="163" y="875"/>
                      <a:pt x="346" y="875"/>
                    </a:cubicBezTo>
                    <a:cubicBezTo>
                      <a:pt x="712" y="875"/>
                      <a:pt x="1261" y="813"/>
                      <a:pt x="1261" y="813"/>
                    </a:cubicBezTo>
                    <a:lnTo>
                      <a:pt x="1261" y="813"/>
                    </a:lnTo>
                    <a:cubicBezTo>
                      <a:pt x="1261" y="813"/>
                      <a:pt x="644" y="1065"/>
                      <a:pt x="379" y="1128"/>
                    </a:cubicBezTo>
                    <a:cubicBezTo>
                      <a:pt x="102" y="1191"/>
                      <a:pt x="1" y="1267"/>
                      <a:pt x="26" y="1368"/>
                    </a:cubicBezTo>
                    <a:cubicBezTo>
                      <a:pt x="35" y="1392"/>
                      <a:pt x="89" y="1403"/>
                      <a:pt x="172" y="1403"/>
                    </a:cubicBezTo>
                    <a:cubicBezTo>
                      <a:pt x="433" y="1403"/>
                      <a:pt x="980" y="1291"/>
                      <a:pt x="1286" y="1128"/>
                    </a:cubicBezTo>
                    <a:lnTo>
                      <a:pt x="1286" y="1128"/>
                    </a:lnTo>
                    <a:cubicBezTo>
                      <a:pt x="1286" y="1128"/>
                      <a:pt x="1072" y="1380"/>
                      <a:pt x="782" y="1519"/>
                    </a:cubicBezTo>
                    <a:cubicBezTo>
                      <a:pt x="606" y="1607"/>
                      <a:pt x="417" y="1670"/>
                      <a:pt x="467" y="1758"/>
                    </a:cubicBezTo>
                    <a:cubicBezTo>
                      <a:pt x="481" y="1783"/>
                      <a:pt x="539" y="1798"/>
                      <a:pt x="620" y="1798"/>
                    </a:cubicBezTo>
                    <a:cubicBezTo>
                      <a:pt x="827" y="1798"/>
                      <a:pt x="1188" y="1702"/>
                      <a:pt x="1387" y="1431"/>
                    </a:cubicBezTo>
                    <a:lnTo>
                      <a:pt x="1387" y="1431"/>
                    </a:lnTo>
                    <a:cubicBezTo>
                      <a:pt x="1387" y="1431"/>
                      <a:pt x="1311" y="1708"/>
                      <a:pt x="1072" y="1972"/>
                    </a:cubicBezTo>
                    <a:cubicBezTo>
                      <a:pt x="979" y="2070"/>
                      <a:pt x="985" y="2111"/>
                      <a:pt x="1036" y="2111"/>
                    </a:cubicBezTo>
                    <a:cubicBezTo>
                      <a:pt x="1116" y="2111"/>
                      <a:pt x="1307" y="2010"/>
                      <a:pt x="1400" y="1872"/>
                    </a:cubicBezTo>
                    <a:cubicBezTo>
                      <a:pt x="1551" y="1670"/>
                      <a:pt x="1753" y="1494"/>
                      <a:pt x="1753" y="1494"/>
                    </a:cubicBezTo>
                    <a:cubicBezTo>
                      <a:pt x="1753" y="1494"/>
                      <a:pt x="2836" y="1267"/>
                      <a:pt x="3063" y="700"/>
                    </a:cubicBezTo>
                    <a:cubicBezTo>
                      <a:pt x="3164" y="460"/>
                      <a:pt x="2899" y="208"/>
                      <a:pt x="2748" y="133"/>
                    </a:cubicBezTo>
                    <a:cubicBezTo>
                      <a:pt x="2597" y="57"/>
                      <a:pt x="2483" y="57"/>
                      <a:pt x="2030" y="32"/>
                    </a:cubicBezTo>
                    <a:cubicBezTo>
                      <a:pt x="1809" y="19"/>
                      <a:pt x="1519" y="0"/>
                      <a:pt x="127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6581767" y="3871720"/>
                <a:ext cx="273008" cy="119252"/>
              </a:xfrm>
              <a:custGeom>
                <a:rect b="b" l="l" r="r" t="t"/>
                <a:pathLst>
                  <a:path extrusionOk="0" h="1773" w="4059">
                    <a:moveTo>
                      <a:pt x="406" y="1"/>
                    </a:moveTo>
                    <a:cubicBezTo>
                      <a:pt x="287" y="1"/>
                      <a:pt x="185" y="82"/>
                      <a:pt x="164" y="204"/>
                    </a:cubicBezTo>
                    <a:lnTo>
                      <a:pt x="13" y="1149"/>
                    </a:lnTo>
                    <a:cubicBezTo>
                      <a:pt x="1" y="1262"/>
                      <a:pt x="64" y="1376"/>
                      <a:pt x="177" y="1426"/>
                    </a:cubicBezTo>
                    <a:cubicBezTo>
                      <a:pt x="869" y="1684"/>
                      <a:pt x="1508" y="1773"/>
                      <a:pt x="2059" y="1773"/>
                    </a:cubicBezTo>
                    <a:cubicBezTo>
                      <a:pt x="2934" y="1773"/>
                      <a:pt x="3588" y="1550"/>
                      <a:pt x="3882" y="1426"/>
                    </a:cubicBezTo>
                    <a:cubicBezTo>
                      <a:pt x="3995" y="1388"/>
                      <a:pt x="4058" y="1275"/>
                      <a:pt x="4033" y="1161"/>
                    </a:cubicBezTo>
                    <a:lnTo>
                      <a:pt x="3907" y="216"/>
                    </a:lnTo>
                    <a:cubicBezTo>
                      <a:pt x="3887" y="94"/>
                      <a:pt x="3776" y="13"/>
                      <a:pt x="3661" y="13"/>
                    </a:cubicBezTo>
                    <a:cubicBezTo>
                      <a:pt x="3633" y="13"/>
                      <a:pt x="3606" y="18"/>
                      <a:pt x="3579" y="27"/>
                    </a:cubicBezTo>
                    <a:cubicBezTo>
                      <a:pt x="3068" y="204"/>
                      <a:pt x="2567" y="266"/>
                      <a:pt x="2114" y="266"/>
                    </a:cubicBezTo>
                    <a:cubicBezTo>
                      <a:pt x="1405" y="266"/>
                      <a:pt x="815" y="115"/>
                      <a:pt x="492" y="15"/>
                    </a:cubicBezTo>
                    <a:cubicBezTo>
                      <a:pt x="463" y="5"/>
                      <a:pt x="434" y="1"/>
                      <a:pt x="406" y="1"/>
                    </a:cubicBez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7022523" y="3871720"/>
                <a:ext cx="272067" cy="119252"/>
              </a:xfrm>
              <a:custGeom>
                <a:rect b="b" l="l" r="r" t="t"/>
                <a:pathLst>
                  <a:path extrusionOk="0" h="1773" w="4045">
                    <a:moveTo>
                      <a:pt x="399" y="1"/>
                    </a:moveTo>
                    <a:cubicBezTo>
                      <a:pt x="287" y="1"/>
                      <a:pt x="184" y="82"/>
                      <a:pt x="164" y="204"/>
                    </a:cubicBezTo>
                    <a:lnTo>
                      <a:pt x="13" y="1149"/>
                    </a:lnTo>
                    <a:cubicBezTo>
                      <a:pt x="0" y="1262"/>
                      <a:pt x="63" y="1376"/>
                      <a:pt x="164" y="1426"/>
                    </a:cubicBezTo>
                    <a:cubicBezTo>
                      <a:pt x="856" y="1684"/>
                      <a:pt x="1497" y="1773"/>
                      <a:pt x="2050" y="1773"/>
                    </a:cubicBezTo>
                    <a:cubicBezTo>
                      <a:pt x="2929" y="1773"/>
                      <a:pt x="3587" y="1550"/>
                      <a:pt x="3881" y="1426"/>
                    </a:cubicBezTo>
                    <a:cubicBezTo>
                      <a:pt x="3982" y="1388"/>
                      <a:pt x="4045" y="1275"/>
                      <a:pt x="4032" y="1161"/>
                    </a:cubicBezTo>
                    <a:lnTo>
                      <a:pt x="3894" y="216"/>
                    </a:lnTo>
                    <a:cubicBezTo>
                      <a:pt x="3884" y="94"/>
                      <a:pt x="3775" y="13"/>
                      <a:pt x="3660" y="13"/>
                    </a:cubicBezTo>
                    <a:cubicBezTo>
                      <a:pt x="3633" y="13"/>
                      <a:pt x="3605" y="18"/>
                      <a:pt x="3579" y="27"/>
                    </a:cubicBezTo>
                    <a:cubicBezTo>
                      <a:pt x="3068" y="204"/>
                      <a:pt x="2566" y="266"/>
                      <a:pt x="2112" y="266"/>
                    </a:cubicBezTo>
                    <a:cubicBezTo>
                      <a:pt x="1403" y="266"/>
                      <a:pt x="809" y="115"/>
                      <a:pt x="479" y="15"/>
                    </a:cubicBezTo>
                    <a:cubicBezTo>
                      <a:pt x="452" y="5"/>
                      <a:pt x="425" y="1"/>
                      <a:pt x="399" y="1"/>
                    </a:cubicBez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6536837" y="4197259"/>
                <a:ext cx="278927" cy="131628"/>
              </a:xfrm>
              <a:custGeom>
                <a:rect b="b" l="l" r="r" t="t"/>
                <a:pathLst>
                  <a:path extrusionOk="0" h="1957" w="4147">
                    <a:moveTo>
                      <a:pt x="2244" y="1"/>
                    </a:moveTo>
                    <a:lnTo>
                      <a:pt x="1891" y="530"/>
                    </a:lnTo>
                    <a:cubicBezTo>
                      <a:pt x="1891" y="530"/>
                      <a:pt x="1" y="1601"/>
                      <a:pt x="177" y="1866"/>
                    </a:cubicBezTo>
                    <a:cubicBezTo>
                      <a:pt x="216" y="1931"/>
                      <a:pt x="346" y="1956"/>
                      <a:pt x="529" y="1956"/>
                    </a:cubicBezTo>
                    <a:cubicBezTo>
                      <a:pt x="1124" y="1956"/>
                      <a:pt x="2272" y="1684"/>
                      <a:pt x="2571" y="1626"/>
                    </a:cubicBezTo>
                    <a:cubicBezTo>
                      <a:pt x="2962" y="1563"/>
                      <a:pt x="3857" y="1614"/>
                      <a:pt x="4033" y="1324"/>
                    </a:cubicBezTo>
                    <a:cubicBezTo>
                      <a:pt x="4146" y="1160"/>
                      <a:pt x="4083" y="807"/>
                      <a:pt x="3995" y="543"/>
                    </a:cubicBezTo>
                    <a:cubicBezTo>
                      <a:pt x="3739" y="645"/>
                      <a:pt x="3456" y="735"/>
                      <a:pt x="3238" y="735"/>
                    </a:cubicBezTo>
                    <a:cubicBezTo>
                      <a:pt x="3081" y="735"/>
                      <a:pt x="2957" y="689"/>
                      <a:pt x="2899" y="568"/>
                    </a:cubicBezTo>
                    <a:cubicBezTo>
                      <a:pt x="2760" y="303"/>
                      <a:pt x="2496" y="114"/>
                      <a:pt x="2244" y="1"/>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7114872" y="4197259"/>
                <a:ext cx="278927" cy="131628"/>
              </a:xfrm>
              <a:custGeom>
                <a:rect b="b" l="l" r="r" t="t"/>
                <a:pathLst>
                  <a:path extrusionOk="0" h="1957" w="4147">
                    <a:moveTo>
                      <a:pt x="1903" y="1"/>
                    </a:moveTo>
                    <a:cubicBezTo>
                      <a:pt x="1664" y="114"/>
                      <a:pt x="1387" y="303"/>
                      <a:pt x="1261" y="568"/>
                    </a:cubicBezTo>
                    <a:cubicBezTo>
                      <a:pt x="1203" y="689"/>
                      <a:pt x="1077" y="735"/>
                      <a:pt x="917" y="735"/>
                    </a:cubicBezTo>
                    <a:cubicBezTo>
                      <a:pt x="695" y="735"/>
                      <a:pt x="409" y="645"/>
                      <a:pt x="152" y="543"/>
                    </a:cubicBezTo>
                    <a:cubicBezTo>
                      <a:pt x="76" y="807"/>
                      <a:pt x="1" y="1160"/>
                      <a:pt x="114" y="1324"/>
                    </a:cubicBezTo>
                    <a:cubicBezTo>
                      <a:pt x="303" y="1614"/>
                      <a:pt x="1185" y="1563"/>
                      <a:pt x="1576" y="1626"/>
                    </a:cubicBezTo>
                    <a:cubicBezTo>
                      <a:pt x="1884" y="1684"/>
                      <a:pt x="3028" y="1956"/>
                      <a:pt x="3620" y="1956"/>
                    </a:cubicBezTo>
                    <a:cubicBezTo>
                      <a:pt x="3802" y="1956"/>
                      <a:pt x="3931" y="1931"/>
                      <a:pt x="3970" y="1866"/>
                    </a:cubicBezTo>
                    <a:cubicBezTo>
                      <a:pt x="4146" y="1601"/>
                      <a:pt x="2269" y="530"/>
                      <a:pt x="2269" y="530"/>
                    </a:cubicBezTo>
                    <a:lnTo>
                      <a:pt x="1903" y="1"/>
                    </a:ln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33" name="Shape 2833"/>
        <p:cNvGrpSpPr/>
        <p:nvPr/>
      </p:nvGrpSpPr>
      <p:grpSpPr>
        <a:xfrm>
          <a:off x="0" y="0"/>
          <a:ext cx="0" cy="0"/>
          <a:chOff x="0" y="0"/>
          <a:chExt cx="0" cy="0"/>
        </a:xfrm>
      </p:grpSpPr>
      <p:sp>
        <p:nvSpPr>
          <p:cNvPr id="2834" name="Google Shape;2834;p45"/>
          <p:cNvSpPr txBox="1"/>
          <p:nvPr>
            <p:ph type="title"/>
          </p:nvPr>
        </p:nvSpPr>
        <p:spPr>
          <a:xfrm>
            <a:off x="2642525" y="691888"/>
            <a:ext cx="38589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2835" name="Google Shape;2835;p45"/>
          <p:cNvSpPr txBox="1"/>
          <p:nvPr>
            <p:ph idx="1" type="subTitle"/>
          </p:nvPr>
        </p:nvSpPr>
        <p:spPr>
          <a:xfrm>
            <a:off x="2642525" y="1370569"/>
            <a:ext cx="38589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2836" name="Google Shape;2836;p45"/>
          <p:cNvSpPr txBox="1"/>
          <p:nvPr>
            <p:ph idx="2" type="title"/>
          </p:nvPr>
        </p:nvSpPr>
        <p:spPr>
          <a:xfrm>
            <a:off x="2642525" y="2215381"/>
            <a:ext cx="38589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837" name="Google Shape;2837;p45"/>
          <p:cNvSpPr txBox="1"/>
          <p:nvPr>
            <p:ph idx="3" type="subTitle"/>
          </p:nvPr>
        </p:nvSpPr>
        <p:spPr>
          <a:xfrm>
            <a:off x="2642525" y="2893985"/>
            <a:ext cx="38589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2838" name="Google Shape;2838;p45"/>
          <p:cNvGrpSpPr/>
          <p:nvPr/>
        </p:nvGrpSpPr>
        <p:grpSpPr>
          <a:xfrm flipH="1">
            <a:off x="7901601" y="1398304"/>
            <a:ext cx="1164056" cy="188782"/>
            <a:chOff x="490250" y="465854"/>
            <a:chExt cx="1164056" cy="188782"/>
          </a:xfrm>
        </p:grpSpPr>
        <p:sp>
          <p:nvSpPr>
            <p:cNvPr id="2839" name="Google Shape;2839;p4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1" name="Google Shape;2841;p45"/>
          <p:cNvGrpSpPr/>
          <p:nvPr/>
        </p:nvGrpSpPr>
        <p:grpSpPr>
          <a:xfrm flipH="1">
            <a:off x="121013" y="2571754"/>
            <a:ext cx="890852" cy="144475"/>
            <a:chOff x="490250" y="465854"/>
            <a:chExt cx="1164056" cy="188782"/>
          </a:xfrm>
        </p:grpSpPr>
        <p:sp>
          <p:nvSpPr>
            <p:cNvPr id="2842" name="Google Shape;2842;p4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45"/>
          <p:cNvGrpSpPr/>
          <p:nvPr/>
        </p:nvGrpSpPr>
        <p:grpSpPr>
          <a:xfrm flipH="1">
            <a:off x="5006138" y="3450124"/>
            <a:ext cx="751514" cy="121859"/>
            <a:chOff x="490250" y="465854"/>
            <a:chExt cx="1164056" cy="188782"/>
          </a:xfrm>
        </p:grpSpPr>
        <p:sp>
          <p:nvSpPr>
            <p:cNvPr id="2845" name="Google Shape;2845;p4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7" name="Google Shape;2847;p45"/>
          <p:cNvGrpSpPr/>
          <p:nvPr/>
        </p:nvGrpSpPr>
        <p:grpSpPr>
          <a:xfrm flipH="1">
            <a:off x="2121753" y="296627"/>
            <a:ext cx="358878" cy="58202"/>
            <a:chOff x="490250" y="465854"/>
            <a:chExt cx="1164056" cy="188782"/>
          </a:xfrm>
        </p:grpSpPr>
        <p:sp>
          <p:nvSpPr>
            <p:cNvPr id="2848" name="Google Shape;2848;p4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45"/>
          <p:cNvGrpSpPr/>
          <p:nvPr/>
        </p:nvGrpSpPr>
        <p:grpSpPr>
          <a:xfrm>
            <a:off x="-20477" y="3450122"/>
            <a:ext cx="9164490" cy="2087927"/>
            <a:chOff x="-20477" y="3450122"/>
            <a:chExt cx="9164490" cy="2087927"/>
          </a:xfrm>
        </p:grpSpPr>
        <p:grpSp>
          <p:nvGrpSpPr>
            <p:cNvPr id="2851" name="Google Shape;2851;p45"/>
            <p:cNvGrpSpPr/>
            <p:nvPr/>
          </p:nvGrpSpPr>
          <p:grpSpPr>
            <a:xfrm>
              <a:off x="37" y="3561486"/>
              <a:ext cx="9143973" cy="1938208"/>
              <a:chOff x="37" y="3561486"/>
              <a:chExt cx="9143973" cy="1938208"/>
            </a:xfrm>
          </p:grpSpPr>
          <p:grpSp>
            <p:nvGrpSpPr>
              <p:cNvPr id="2852" name="Google Shape;2852;p45"/>
              <p:cNvGrpSpPr/>
              <p:nvPr/>
            </p:nvGrpSpPr>
            <p:grpSpPr>
              <a:xfrm>
                <a:off x="5136662" y="3561486"/>
                <a:ext cx="4007348" cy="1938208"/>
                <a:chOff x="917238" y="1394150"/>
                <a:chExt cx="2222600" cy="1075050"/>
              </a:xfrm>
            </p:grpSpPr>
            <p:sp>
              <p:nvSpPr>
                <p:cNvPr id="2853" name="Google Shape;2853;p45"/>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5"/>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5"/>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5"/>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7" name="Google Shape;2857;p45"/>
              <p:cNvGrpSpPr/>
              <p:nvPr/>
            </p:nvGrpSpPr>
            <p:grpSpPr>
              <a:xfrm>
                <a:off x="37" y="3561486"/>
                <a:ext cx="4007348" cy="1938208"/>
                <a:chOff x="917238" y="1394150"/>
                <a:chExt cx="2222600" cy="1075050"/>
              </a:xfrm>
            </p:grpSpPr>
            <p:sp>
              <p:nvSpPr>
                <p:cNvPr id="2858" name="Google Shape;2858;p45"/>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5"/>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5"/>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5"/>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2" name="Google Shape;2862;p45"/>
            <p:cNvGrpSpPr/>
            <p:nvPr/>
          </p:nvGrpSpPr>
          <p:grpSpPr>
            <a:xfrm>
              <a:off x="0" y="3688276"/>
              <a:ext cx="9144012" cy="1849773"/>
              <a:chOff x="0" y="3688276"/>
              <a:chExt cx="9144012" cy="1849773"/>
            </a:xfrm>
          </p:grpSpPr>
          <p:sp>
            <p:nvSpPr>
              <p:cNvPr id="2863" name="Google Shape;2863;p45"/>
              <p:cNvSpPr/>
              <p:nvPr/>
            </p:nvSpPr>
            <p:spPr>
              <a:xfrm>
                <a:off x="1551510" y="3688276"/>
                <a:ext cx="7592488" cy="1849773"/>
              </a:xfrm>
              <a:custGeom>
                <a:rect b="b" l="l" r="r" t="t"/>
                <a:pathLst>
                  <a:path extrusionOk="0" h="22965" w="94261">
                    <a:moveTo>
                      <a:pt x="41447" y="0"/>
                    </a:moveTo>
                    <a:cubicBezTo>
                      <a:pt x="34427" y="0"/>
                      <a:pt x="27359" y="2895"/>
                      <a:pt x="21034" y="6045"/>
                    </a:cubicBezTo>
                    <a:cubicBezTo>
                      <a:pt x="16012" y="8543"/>
                      <a:pt x="11253" y="11767"/>
                      <a:pt x="6948" y="15681"/>
                    </a:cubicBezTo>
                    <a:cubicBezTo>
                      <a:pt x="4505" y="17906"/>
                      <a:pt x="2108" y="20304"/>
                      <a:pt x="1" y="22965"/>
                    </a:cubicBezTo>
                    <a:lnTo>
                      <a:pt x="94261" y="22965"/>
                    </a:lnTo>
                    <a:lnTo>
                      <a:pt x="94261" y="13465"/>
                    </a:lnTo>
                    <a:lnTo>
                      <a:pt x="83226" y="7844"/>
                    </a:lnTo>
                    <a:cubicBezTo>
                      <a:pt x="81128" y="6866"/>
                      <a:pt x="79003" y="6261"/>
                      <a:pt x="76708" y="6261"/>
                    </a:cubicBezTo>
                    <a:cubicBezTo>
                      <a:pt x="74523" y="6261"/>
                      <a:pt x="72185" y="6809"/>
                      <a:pt x="69567" y="8107"/>
                    </a:cubicBezTo>
                    <a:cubicBezTo>
                      <a:pt x="68511" y="8610"/>
                      <a:pt x="67497" y="8866"/>
                      <a:pt x="66485" y="8866"/>
                    </a:cubicBezTo>
                    <a:cubicBezTo>
                      <a:pt x="65487" y="8866"/>
                      <a:pt x="64493" y="8617"/>
                      <a:pt x="63464" y="8107"/>
                    </a:cubicBezTo>
                    <a:cubicBezTo>
                      <a:pt x="61076" y="6945"/>
                      <a:pt x="58714" y="5682"/>
                      <a:pt x="56299" y="4611"/>
                    </a:cubicBezTo>
                    <a:cubicBezTo>
                      <a:pt x="52675" y="3012"/>
                      <a:pt x="49333" y="996"/>
                      <a:pt x="45446" y="333"/>
                    </a:cubicBezTo>
                    <a:cubicBezTo>
                      <a:pt x="44118" y="105"/>
                      <a:pt x="42784" y="0"/>
                      <a:pt x="414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5"/>
              <p:cNvSpPr/>
              <p:nvPr/>
            </p:nvSpPr>
            <p:spPr>
              <a:xfrm>
                <a:off x="6700982" y="4382273"/>
                <a:ext cx="427078" cy="209025"/>
              </a:xfrm>
              <a:custGeom>
                <a:rect b="b" l="l" r="r" t="t"/>
                <a:pathLst>
                  <a:path extrusionOk="0" h="4214" w="8610">
                    <a:moveTo>
                      <a:pt x="8610" y="0"/>
                    </a:moveTo>
                    <a:lnTo>
                      <a:pt x="8610" y="0"/>
                    </a:lnTo>
                    <a:cubicBezTo>
                      <a:pt x="7392" y="558"/>
                      <a:pt x="6303" y="642"/>
                      <a:pt x="5756" y="642"/>
                    </a:cubicBezTo>
                    <a:cubicBezTo>
                      <a:pt x="5520" y="642"/>
                      <a:pt x="5386" y="627"/>
                      <a:pt x="5386" y="627"/>
                    </a:cubicBezTo>
                    <a:lnTo>
                      <a:pt x="0" y="4214"/>
                    </a:lnTo>
                    <a:lnTo>
                      <a:pt x="0" y="4214"/>
                    </a:lnTo>
                    <a:lnTo>
                      <a:pt x="861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5"/>
              <p:cNvSpPr/>
              <p:nvPr/>
            </p:nvSpPr>
            <p:spPr>
              <a:xfrm>
                <a:off x="7410227" y="4192738"/>
                <a:ext cx="1733785" cy="1345304"/>
              </a:xfrm>
              <a:custGeom>
                <a:rect b="b" l="l" r="r" t="t"/>
                <a:pathLst>
                  <a:path extrusionOk="0" h="16702" w="21525">
                    <a:moveTo>
                      <a:pt x="3988" y="0"/>
                    </a:moveTo>
                    <a:cubicBezTo>
                      <a:pt x="3452" y="118"/>
                      <a:pt x="2934" y="291"/>
                      <a:pt x="2471" y="582"/>
                    </a:cubicBezTo>
                    <a:cubicBezTo>
                      <a:pt x="2117" y="791"/>
                      <a:pt x="1790" y="1072"/>
                      <a:pt x="1481" y="1354"/>
                    </a:cubicBezTo>
                    <a:cubicBezTo>
                      <a:pt x="1154" y="1662"/>
                      <a:pt x="836" y="1989"/>
                      <a:pt x="573" y="2371"/>
                    </a:cubicBezTo>
                    <a:cubicBezTo>
                      <a:pt x="346" y="2707"/>
                      <a:pt x="146" y="3097"/>
                      <a:pt x="83" y="3506"/>
                    </a:cubicBezTo>
                    <a:cubicBezTo>
                      <a:pt x="1" y="4124"/>
                      <a:pt x="310" y="4732"/>
                      <a:pt x="745" y="5159"/>
                    </a:cubicBezTo>
                    <a:cubicBezTo>
                      <a:pt x="1190" y="5577"/>
                      <a:pt x="1763" y="5849"/>
                      <a:pt x="2335" y="6049"/>
                    </a:cubicBezTo>
                    <a:cubicBezTo>
                      <a:pt x="3661" y="6494"/>
                      <a:pt x="5096" y="6603"/>
                      <a:pt x="6485" y="6648"/>
                    </a:cubicBezTo>
                    <a:cubicBezTo>
                      <a:pt x="7066" y="6675"/>
                      <a:pt x="7648" y="6675"/>
                      <a:pt x="8229" y="6685"/>
                    </a:cubicBezTo>
                    <a:cubicBezTo>
                      <a:pt x="9291" y="6703"/>
                      <a:pt x="10354" y="6739"/>
                      <a:pt x="11417" y="6775"/>
                    </a:cubicBezTo>
                    <a:cubicBezTo>
                      <a:pt x="12597" y="6812"/>
                      <a:pt x="13769" y="6875"/>
                      <a:pt x="14949" y="6957"/>
                    </a:cubicBezTo>
                    <a:cubicBezTo>
                      <a:pt x="15685" y="7012"/>
                      <a:pt x="16421" y="7048"/>
                      <a:pt x="17138" y="7211"/>
                    </a:cubicBezTo>
                    <a:cubicBezTo>
                      <a:pt x="17828" y="7366"/>
                      <a:pt x="18546" y="7656"/>
                      <a:pt x="18964" y="8247"/>
                    </a:cubicBezTo>
                    <a:cubicBezTo>
                      <a:pt x="19300" y="8728"/>
                      <a:pt x="19436" y="9391"/>
                      <a:pt x="19300" y="9954"/>
                    </a:cubicBezTo>
                    <a:cubicBezTo>
                      <a:pt x="19036" y="11071"/>
                      <a:pt x="17847" y="11698"/>
                      <a:pt x="16875" y="12088"/>
                    </a:cubicBezTo>
                    <a:cubicBezTo>
                      <a:pt x="15758" y="12533"/>
                      <a:pt x="14577" y="12788"/>
                      <a:pt x="13406" y="13024"/>
                    </a:cubicBezTo>
                    <a:cubicBezTo>
                      <a:pt x="13188" y="13069"/>
                      <a:pt x="12979" y="13114"/>
                      <a:pt x="12761" y="13169"/>
                    </a:cubicBezTo>
                    <a:cubicBezTo>
                      <a:pt x="12452" y="13260"/>
                      <a:pt x="12161" y="13369"/>
                      <a:pt x="11871" y="13505"/>
                    </a:cubicBezTo>
                    <a:cubicBezTo>
                      <a:pt x="11208" y="13805"/>
                      <a:pt x="10581" y="14195"/>
                      <a:pt x="10045" y="14686"/>
                    </a:cubicBezTo>
                    <a:cubicBezTo>
                      <a:pt x="9582" y="15103"/>
                      <a:pt x="9128" y="15657"/>
                      <a:pt x="9074" y="16311"/>
                    </a:cubicBezTo>
                    <a:cubicBezTo>
                      <a:pt x="9064" y="16447"/>
                      <a:pt x="9074" y="16575"/>
                      <a:pt x="9101" y="16702"/>
                    </a:cubicBezTo>
                    <a:lnTo>
                      <a:pt x="21525" y="16702"/>
                    </a:lnTo>
                    <a:lnTo>
                      <a:pt x="21525" y="7202"/>
                    </a:lnTo>
                    <a:lnTo>
                      <a:pt x="10490" y="1581"/>
                    </a:lnTo>
                    <a:cubicBezTo>
                      <a:pt x="8392" y="600"/>
                      <a:pt x="6276" y="0"/>
                      <a:pt x="398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5"/>
              <p:cNvSpPr/>
              <p:nvPr/>
            </p:nvSpPr>
            <p:spPr>
              <a:xfrm>
                <a:off x="1551510" y="3689484"/>
                <a:ext cx="4070226" cy="1848565"/>
              </a:xfrm>
              <a:custGeom>
                <a:rect b="b" l="l" r="r" t="t"/>
                <a:pathLst>
                  <a:path extrusionOk="0" h="22950" w="50532">
                    <a:moveTo>
                      <a:pt x="40687" y="0"/>
                    </a:moveTo>
                    <a:lnTo>
                      <a:pt x="40687" y="0"/>
                    </a:lnTo>
                    <a:cubicBezTo>
                      <a:pt x="33921" y="191"/>
                      <a:pt x="27128" y="2988"/>
                      <a:pt x="21034" y="6030"/>
                    </a:cubicBezTo>
                    <a:cubicBezTo>
                      <a:pt x="16012" y="8528"/>
                      <a:pt x="11253" y="11752"/>
                      <a:pt x="6948" y="15666"/>
                    </a:cubicBezTo>
                    <a:cubicBezTo>
                      <a:pt x="4505" y="17891"/>
                      <a:pt x="2108" y="20289"/>
                      <a:pt x="1" y="22950"/>
                    </a:cubicBezTo>
                    <a:lnTo>
                      <a:pt x="44038" y="22950"/>
                    </a:lnTo>
                    <a:cubicBezTo>
                      <a:pt x="43920" y="22577"/>
                      <a:pt x="43820" y="22196"/>
                      <a:pt x="43757" y="21815"/>
                    </a:cubicBezTo>
                    <a:cubicBezTo>
                      <a:pt x="41477" y="17047"/>
                      <a:pt x="47816" y="11025"/>
                      <a:pt x="48416" y="10326"/>
                    </a:cubicBezTo>
                    <a:cubicBezTo>
                      <a:pt x="48933" y="9709"/>
                      <a:pt x="49424" y="9046"/>
                      <a:pt x="49805" y="8355"/>
                    </a:cubicBezTo>
                    <a:cubicBezTo>
                      <a:pt x="50150" y="7738"/>
                      <a:pt x="50532" y="6939"/>
                      <a:pt x="50259" y="6248"/>
                    </a:cubicBezTo>
                    <a:cubicBezTo>
                      <a:pt x="50078" y="5785"/>
                      <a:pt x="49587" y="5458"/>
                      <a:pt x="49060" y="5258"/>
                    </a:cubicBezTo>
                    <a:cubicBezTo>
                      <a:pt x="47862" y="4786"/>
                      <a:pt x="46436" y="4732"/>
                      <a:pt x="45128" y="4714"/>
                    </a:cubicBezTo>
                    <a:cubicBezTo>
                      <a:pt x="43929" y="4695"/>
                      <a:pt x="42730" y="4750"/>
                      <a:pt x="41559" y="4514"/>
                    </a:cubicBezTo>
                    <a:cubicBezTo>
                      <a:pt x="40969" y="4405"/>
                      <a:pt x="40378" y="4214"/>
                      <a:pt x="39924" y="3878"/>
                    </a:cubicBezTo>
                    <a:cubicBezTo>
                      <a:pt x="39470" y="3551"/>
                      <a:pt x="39252" y="3079"/>
                      <a:pt x="39252" y="2588"/>
                    </a:cubicBezTo>
                    <a:cubicBezTo>
                      <a:pt x="39261" y="1935"/>
                      <a:pt x="39624" y="1335"/>
                      <a:pt x="40033" y="790"/>
                    </a:cubicBezTo>
                    <a:cubicBezTo>
                      <a:pt x="40233" y="518"/>
                      <a:pt x="40460" y="254"/>
                      <a:pt x="4068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5"/>
              <p:cNvSpPr/>
              <p:nvPr/>
            </p:nvSpPr>
            <p:spPr>
              <a:xfrm>
                <a:off x="3370841" y="4321693"/>
                <a:ext cx="205557" cy="421183"/>
              </a:xfrm>
              <a:custGeom>
                <a:rect b="b" l="l" r="r" t="t"/>
                <a:pathLst>
                  <a:path extrusionOk="0" h="5229" w="2552">
                    <a:moveTo>
                      <a:pt x="1271" y="0"/>
                    </a:moveTo>
                    <a:cubicBezTo>
                      <a:pt x="1231" y="0"/>
                      <a:pt x="1190" y="39"/>
                      <a:pt x="1172" y="116"/>
                    </a:cubicBezTo>
                    <a:lnTo>
                      <a:pt x="954" y="1069"/>
                    </a:lnTo>
                    <a:lnTo>
                      <a:pt x="1090" y="1133"/>
                    </a:lnTo>
                    <a:cubicBezTo>
                      <a:pt x="1117" y="1142"/>
                      <a:pt x="1108" y="1178"/>
                      <a:pt x="1081" y="1178"/>
                    </a:cubicBezTo>
                    <a:lnTo>
                      <a:pt x="926" y="1178"/>
                    </a:lnTo>
                    <a:lnTo>
                      <a:pt x="391" y="3512"/>
                    </a:lnTo>
                    <a:lnTo>
                      <a:pt x="699" y="3658"/>
                    </a:lnTo>
                    <a:cubicBezTo>
                      <a:pt x="732" y="3674"/>
                      <a:pt x="728" y="3705"/>
                      <a:pt x="695" y="3705"/>
                    </a:cubicBezTo>
                    <a:cubicBezTo>
                      <a:pt x="691" y="3705"/>
                      <a:pt x="686" y="3704"/>
                      <a:pt x="681" y="3703"/>
                    </a:cubicBezTo>
                    <a:lnTo>
                      <a:pt x="345" y="3703"/>
                    </a:lnTo>
                    <a:lnTo>
                      <a:pt x="0" y="5229"/>
                    </a:lnTo>
                    <a:lnTo>
                      <a:pt x="2552" y="5229"/>
                    </a:lnTo>
                    <a:lnTo>
                      <a:pt x="1934" y="2550"/>
                    </a:lnTo>
                    <a:lnTo>
                      <a:pt x="1744" y="2559"/>
                    </a:lnTo>
                    <a:cubicBezTo>
                      <a:pt x="1707" y="2550"/>
                      <a:pt x="1707" y="2523"/>
                      <a:pt x="1726" y="2504"/>
                    </a:cubicBezTo>
                    <a:lnTo>
                      <a:pt x="1898" y="2395"/>
                    </a:lnTo>
                    <a:lnTo>
                      <a:pt x="1371" y="116"/>
                    </a:lnTo>
                    <a:cubicBezTo>
                      <a:pt x="1353" y="39"/>
                      <a:pt x="1312" y="0"/>
                      <a:pt x="1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5"/>
              <p:cNvSpPr/>
              <p:nvPr/>
            </p:nvSpPr>
            <p:spPr>
              <a:xfrm>
                <a:off x="3851388" y="4329426"/>
                <a:ext cx="205638" cy="421505"/>
              </a:xfrm>
              <a:custGeom>
                <a:rect b="b" l="l" r="r" t="t"/>
                <a:pathLst>
                  <a:path extrusionOk="0" h="5233" w="2553">
                    <a:moveTo>
                      <a:pt x="1276" y="1"/>
                    </a:moveTo>
                    <a:cubicBezTo>
                      <a:pt x="1235" y="1"/>
                      <a:pt x="1195" y="41"/>
                      <a:pt x="1181" y="120"/>
                    </a:cubicBezTo>
                    <a:lnTo>
                      <a:pt x="954" y="1073"/>
                    </a:lnTo>
                    <a:lnTo>
                      <a:pt x="1091" y="1128"/>
                    </a:lnTo>
                    <a:cubicBezTo>
                      <a:pt x="1127" y="1146"/>
                      <a:pt x="1118" y="1182"/>
                      <a:pt x="1082" y="1182"/>
                    </a:cubicBezTo>
                    <a:lnTo>
                      <a:pt x="936" y="1182"/>
                    </a:lnTo>
                    <a:lnTo>
                      <a:pt x="391" y="3516"/>
                    </a:lnTo>
                    <a:lnTo>
                      <a:pt x="709" y="3653"/>
                    </a:lnTo>
                    <a:cubicBezTo>
                      <a:pt x="733" y="3677"/>
                      <a:pt x="736" y="3708"/>
                      <a:pt x="704" y="3708"/>
                    </a:cubicBezTo>
                    <a:cubicBezTo>
                      <a:pt x="700" y="3708"/>
                      <a:pt x="696" y="3708"/>
                      <a:pt x="691" y="3707"/>
                    </a:cubicBezTo>
                    <a:lnTo>
                      <a:pt x="355" y="3707"/>
                    </a:lnTo>
                    <a:lnTo>
                      <a:pt x="1" y="5233"/>
                    </a:lnTo>
                    <a:lnTo>
                      <a:pt x="2553" y="5233"/>
                    </a:lnTo>
                    <a:lnTo>
                      <a:pt x="1935" y="2554"/>
                    </a:lnTo>
                    <a:lnTo>
                      <a:pt x="1744" y="2554"/>
                    </a:lnTo>
                    <a:cubicBezTo>
                      <a:pt x="1708" y="2554"/>
                      <a:pt x="1708" y="2526"/>
                      <a:pt x="1735" y="2508"/>
                    </a:cubicBezTo>
                    <a:lnTo>
                      <a:pt x="1899" y="2399"/>
                    </a:lnTo>
                    <a:lnTo>
                      <a:pt x="1381" y="120"/>
                    </a:lnTo>
                    <a:cubicBezTo>
                      <a:pt x="1359" y="39"/>
                      <a:pt x="1317" y="1"/>
                      <a:pt x="12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5"/>
              <p:cNvSpPr/>
              <p:nvPr/>
            </p:nvSpPr>
            <p:spPr>
              <a:xfrm>
                <a:off x="4088440" y="4457978"/>
                <a:ext cx="205638" cy="421022"/>
              </a:xfrm>
              <a:custGeom>
                <a:rect b="b" l="l" r="r" t="t"/>
                <a:pathLst>
                  <a:path extrusionOk="0" h="5227" w="2553">
                    <a:moveTo>
                      <a:pt x="1274" y="1"/>
                    </a:moveTo>
                    <a:cubicBezTo>
                      <a:pt x="1232" y="1"/>
                      <a:pt x="1190" y="39"/>
                      <a:pt x="1172" y="113"/>
                    </a:cubicBezTo>
                    <a:lnTo>
                      <a:pt x="954" y="1076"/>
                    </a:lnTo>
                    <a:lnTo>
                      <a:pt x="1090" y="1130"/>
                    </a:lnTo>
                    <a:cubicBezTo>
                      <a:pt x="1117" y="1148"/>
                      <a:pt x="1108" y="1185"/>
                      <a:pt x="1072" y="1185"/>
                    </a:cubicBezTo>
                    <a:lnTo>
                      <a:pt x="927" y="1176"/>
                    </a:lnTo>
                    <a:lnTo>
                      <a:pt x="391" y="3519"/>
                    </a:lnTo>
                    <a:lnTo>
                      <a:pt x="700" y="3655"/>
                    </a:lnTo>
                    <a:cubicBezTo>
                      <a:pt x="736" y="3673"/>
                      <a:pt x="727" y="3709"/>
                      <a:pt x="681" y="3709"/>
                    </a:cubicBezTo>
                    <a:lnTo>
                      <a:pt x="345" y="3700"/>
                    </a:lnTo>
                    <a:lnTo>
                      <a:pt x="0" y="5226"/>
                    </a:lnTo>
                    <a:lnTo>
                      <a:pt x="2552" y="5226"/>
                    </a:lnTo>
                    <a:lnTo>
                      <a:pt x="1935" y="2556"/>
                    </a:lnTo>
                    <a:lnTo>
                      <a:pt x="1744" y="2556"/>
                    </a:lnTo>
                    <a:cubicBezTo>
                      <a:pt x="1708" y="2556"/>
                      <a:pt x="1699" y="2520"/>
                      <a:pt x="1726" y="2502"/>
                    </a:cubicBezTo>
                    <a:lnTo>
                      <a:pt x="1898" y="2393"/>
                    </a:lnTo>
                    <a:lnTo>
                      <a:pt x="1372" y="113"/>
                    </a:lnTo>
                    <a:cubicBezTo>
                      <a:pt x="1354" y="37"/>
                      <a:pt x="1314" y="1"/>
                      <a:pt x="12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5"/>
              <p:cNvSpPr/>
              <p:nvPr/>
            </p:nvSpPr>
            <p:spPr>
              <a:xfrm>
                <a:off x="3216431" y="4382264"/>
                <a:ext cx="195408" cy="359886"/>
              </a:xfrm>
              <a:custGeom>
                <a:rect b="b" l="l" r="r" t="t"/>
                <a:pathLst>
                  <a:path extrusionOk="0" h="4468" w="2426">
                    <a:moveTo>
                      <a:pt x="1215" y="1"/>
                    </a:moveTo>
                    <a:cubicBezTo>
                      <a:pt x="1176" y="1"/>
                      <a:pt x="1136" y="35"/>
                      <a:pt x="1118" y="99"/>
                    </a:cubicBezTo>
                    <a:lnTo>
                      <a:pt x="909" y="917"/>
                    </a:lnTo>
                    <a:lnTo>
                      <a:pt x="1045" y="971"/>
                    </a:lnTo>
                    <a:cubicBezTo>
                      <a:pt x="1072" y="980"/>
                      <a:pt x="1063" y="1008"/>
                      <a:pt x="1027" y="1008"/>
                    </a:cubicBezTo>
                    <a:lnTo>
                      <a:pt x="891" y="1008"/>
                    </a:lnTo>
                    <a:lnTo>
                      <a:pt x="373" y="3006"/>
                    </a:lnTo>
                    <a:lnTo>
                      <a:pt x="673" y="3124"/>
                    </a:lnTo>
                    <a:cubicBezTo>
                      <a:pt x="700" y="3142"/>
                      <a:pt x="700" y="3169"/>
                      <a:pt x="655" y="3169"/>
                    </a:cubicBezTo>
                    <a:lnTo>
                      <a:pt x="337" y="3169"/>
                    </a:lnTo>
                    <a:lnTo>
                      <a:pt x="1" y="4468"/>
                    </a:lnTo>
                    <a:lnTo>
                      <a:pt x="2426" y="4468"/>
                    </a:lnTo>
                    <a:lnTo>
                      <a:pt x="1844" y="2188"/>
                    </a:lnTo>
                    <a:lnTo>
                      <a:pt x="1663" y="2188"/>
                    </a:lnTo>
                    <a:cubicBezTo>
                      <a:pt x="1626" y="2188"/>
                      <a:pt x="1626" y="2161"/>
                      <a:pt x="1645" y="2143"/>
                    </a:cubicBezTo>
                    <a:lnTo>
                      <a:pt x="1808" y="2052"/>
                    </a:lnTo>
                    <a:lnTo>
                      <a:pt x="1309" y="99"/>
                    </a:lnTo>
                    <a:cubicBezTo>
                      <a:pt x="1291" y="33"/>
                      <a:pt x="1253" y="1"/>
                      <a:pt x="12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5"/>
              <p:cNvSpPr/>
              <p:nvPr/>
            </p:nvSpPr>
            <p:spPr>
              <a:xfrm>
                <a:off x="4007248" y="4532242"/>
                <a:ext cx="147805" cy="272814"/>
              </a:xfrm>
              <a:custGeom>
                <a:rect b="b" l="l" r="r" t="t"/>
                <a:pathLst>
                  <a:path extrusionOk="0" h="3387" w="1835">
                    <a:moveTo>
                      <a:pt x="913" y="0"/>
                    </a:moveTo>
                    <a:cubicBezTo>
                      <a:pt x="882" y="0"/>
                      <a:pt x="854" y="25"/>
                      <a:pt x="845" y="72"/>
                    </a:cubicBezTo>
                    <a:lnTo>
                      <a:pt x="681" y="690"/>
                    </a:lnTo>
                    <a:lnTo>
                      <a:pt x="781" y="735"/>
                    </a:lnTo>
                    <a:cubicBezTo>
                      <a:pt x="808" y="744"/>
                      <a:pt x="799" y="762"/>
                      <a:pt x="772" y="762"/>
                    </a:cubicBezTo>
                    <a:lnTo>
                      <a:pt x="663" y="762"/>
                    </a:lnTo>
                    <a:lnTo>
                      <a:pt x="282" y="2279"/>
                    </a:lnTo>
                    <a:lnTo>
                      <a:pt x="500" y="2370"/>
                    </a:lnTo>
                    <a:cubicBezTo>
                      <a:pt x="523" y="2377"/>
                      <a:pt x="526" y="2399"/>
                      <a:pt x="504" y="2399"/>
                    </a:cubicBezTo>
                    <a:cubicBezTo>
                      <a:pt x="500" y="2399"/>
                      <a:pt x="496" y="2398"/>
                      <a:pt x="491" y="2397"/>
                    </a:cubicBezTo>
                    <a:lnTo>
                      <a:pt x="245" y="2397"/>
                    </a:lnTo>
                    <a:lnTo>
                      <a:pt x="0" y="3387"/>
                    </a:lnTo>
                    <a:lnTo>
                      <a:pt x="1835" y="3387"/>
                    </a:lnTo>
                    <a:lnTo>
                      <a:pt x="1390" y="1652"/>
                    </a:lnTo>
                    <a:lnTo>
                      <a:pt x="1253" y="1652"/>
                    </a:lnTo>
                    <a:cubicBezTo>
                      <a:pt x="1226" y="1652"/>
                      <a:pt x="1226" y="1634"/>
                      <a:pt x="1244" y="1625"/>
                    </a:cubicBezTo>
                    <a:lnTo>
                      <a:pt x="1362" y="1552"/>
                    </a:lnTo>
                    <a:lnTo>
                      <a:pt x="990" y="72"/>
                    </a:lnTo>
                    <a:cubicBezTo>
                      <a:pt x="972" y="23"/>
                      <a:pt x="942" y="0"/>
                      <a:pt x="9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5"/>
              <p:cNvSpPr/>
              <p:nvPr/>
            </p:nvSpPr>
            <p:spPr>
              <a:xfrm>
                <a:off x="3664115" y="4359067"/>
                <a:ext cx="207893" cy="383084"/>
              </a:xfrm>
              <a:custGeom>
                <a:rect b="b" l="l" r="r" t="t"/>
                <a:pathLst>
                  <a:path extrusionOk="0" h="4756" w="2581">
                    <a:moveTo>
                      <a:pt x="1286" y="0"/>
                    </a:moveTo>
                    <a:cubicBezTo>
                      <a:pt x="1244" y="0"/>
                      <a:pt x="1204" y="37"/>
                      <a:pt x="1191" y="106"/>
                    </a:cubicBezTo>
                    <a:lnTo>
                      <a:pt x="964" y="978"/>
                    </a:lnTo>
                    <a:lnTo>
                      <a:pt x="1100" y="1032"/>
                    </a:lnTo>
                    <a:cubicBezTo>
                      <a:pt x="1136" y="1041"/>
                      <a:pt x="1127" y="1078"/>
                      <a:pt x="1091" y="1078"/>
                    </a:cubicBezTo>
                    <a:lnTo>
                      <a:pt x="936" y="1078"/>
                    </a:lnTo>
                    <a:lnTo>
                      <a:pt x="400" y="3203"/>
                    </a:lnTo>
                    <a:lnTo>
                      <a:pt x="709" y="3330"/>
                    </a:lnTo>
                    <a:cubicBezTo>
                      <a:pt x="746" y="3348"/>
                      <a:pt x="736" y="3375"/>
                      <a:pt x="691" y="3375"/>
                    </a:cubicBezTo>
                    <a:lnTo>
                      <a:pt x="355" y="3366"/>
                    </a:lnTo>
                    <a:lnTo>
                      <a:pt x="1" y="4756"/>
                    </a:lnTo>
                    <a:lnTo>
                      <a:pt x="2580" y="4756"/>
                    </a:lnTo>
                    <a:lnTo>
                      <a:pt x="1953" y="2322"/>
                    </a:lnTo>
                    <a:lnTo>
                      <a:pt x="1763" y="2322"/>
                    </a:lnTo>
                    <a:cubicBezTo>
                      <a:pt x="1726" y="2322"/>
                      <a:pt x="1726" y="2295"/>
                      <a:pt x="1745" y="2276"/>
                    </a:cubicBezTo>
                    <a:lnTo>
                      <a:pt x="1917" y="2186"/>
                    </a:lnTo>
                    <a:lnTo>
                      <a:pt x="1390" y="106"/>
                    </a:lnTo>
                    <a:cubicBezTo>
                      <a:pt x="1368" y="34"/>
                      <a:pt x="1326" y="0"/>
                      <a:pt x="128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5"/>
              <p:cNvSpPr/>
              <p:nvPr/>
            </p:nvSpPr>
            <p:spPr>
              <a:xfrm>
                <a:off x="3544904" y="4429465"/>
                <a:ext cx="169794" cy="312685"/>
              </a:xfrm>
              <a:custGeom>
                <a:rect b="b" l="l" r="r" t="t"/>
                <a:pathLst>
                  <a:path extrusionOk="0" h="3882" w="2108">
                    <a:moveTo>
                      <a:pt x="1056" y="0"/>
                    </a:moveTo>
                    <a:cubicBezTo>
                      <a:pt x="1021" y="0"/>
                      <a:pt x="986" y="30"/>
                      <a:pt x="972" y="86"/>
                    </a:cubicBezTo>
                    <a:lnTo>
                      <a:pt x="791" y="794"/>
                    </a:lnTo>
                    <a:lnTo>
                      <a:pt x="909" y="839"/>
                    </a:lnTo>
                    <a:cubicBezTo>
                      <a:pt x="927" y="848"/>
                      <a:pt x="918" y="876"/>
                      <a:pt x="891" y="876"/>
                    </a:cubicBezTo>
                    <a:lnTo>
                      <a:pt x="772" y="876"/>
                    </a:lnTo>
                    <a:lnTo>
                      <a:pt x="327" y="2610"/>
                    </a:lnTo>
                    <a:lnTo>
                      <a:pt x="582" y="2710"/>
                    </a:lnTo>
                    <a:cubicBezTo>
                      <a:pt x="609" y="2728"/>
                      <a:pt x="609" y="2756"/>
                      <a:pt x="573" y="2756"/>
                    </a:cubicBezTo>
                    <a:lnTo>
                      <a:pt x="291" y="2747"/>
                    </a:lnTo>
                    <a:lnTo>
                      <a:pt x="0" y="3882"/>
                    </a:lnTo>
                    <a:lnTo>
                      <a:pt x="2107" y="3882"/>
                    </a:lnTo>
                    <a:lnTo>
                      <a:pt x="1599" y="1893"/>
                    </a:lnTo>
                    <a:lnTo>
                      <a:pt x="1445" y="1902"/>
                    </a:lnTo>
                    <a:cubicBezTo>
                      <a:pt x="1408" y="1893"/>
                      <a:pt x="1408" y="1875"/>
                      <a:pt x="1435" y="1866"/>
                    </a:cubicBezTo>
                    <a:lnTo>
                      <a:pt x="1572" y="1784"/>
                    </a:lnTo>
                    <a:lnTo>
                      <a:pt x="1136" y="86"/>
                    </a:lnTo>
                    <a:cubicBezTo>
                      <a:pt x="1122" y="28"/>
                      <a:pt x="1089" y="0"/>
                      <a:pt x="10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5"/>
              <p:cNvSpPr/>
              <p:nvPr/>
            </p:nvSpPr>
            <p:spPr>
              <a:xfrm>
                <a:off x="3609262" y="4559789"/>
                <a:ext cx="5234863" cy="978249"/>
              </a:xfrm>
              <a:custGeom>
                <a:rect b="b" l="l" r="r" t="t"/>
                <a:pathLst>
                  <a:path extrusionOk="0" h="12145" w="64991">
                    <a:moveTo>
                      <a:pt x="34523" y="0"/>
                    </a:moveTo>
                    <a:cubicBezTo>
                      <a:pt x="33200" y="0"/>
                      <a:pt x="31882" y="282"/>
                      <a:pt x="30597" y="956"/>
                    </a:cubicBezTo>
                    <a:cubicBezTo>
                      <a:pt x="30597" y="956"/>
                      <a:pt x="24703" y="4307"/>
                      <a:pt x="24703" y="4307"/>
                    </a:cubicBezTo>
                    <a:cubicBezTo>
                      <a:pt x="24184" y="4583"/>
                      <a:pt x="23533" y="4724"/>
                      <a:pt x="22882" y="4724"/>
                    </a:cubicBezTo>
                    <a:cubicBezTo>
                      <a:pt x="22270" y="4724"/>
                      <a:pt x="21659" y="4599"/>
                      <a:pt x="21161" y="4344"/>
                    </a:cubicBezTo>
                    <a:cubicBezTo>
                      <a:pt x="20370" y="3864"/>
                      <a:pt x="19559" y="3645"/>
                      <a:pt x="18730" y="3645"/>
                    </a:cubicBezTo>
                    <a:cubicBezTo>
                      <a:pt x="17847" y="3645"/>
                      <a:pt x="16944" y="3894"/>
                      <a:pt x="16021" y="4344"/>
                    </a:cubicBezTo>
                    <a:lnTo>
                      <a:pt x="1" y="12145"/>
                    </a:lnTo>
                    <a:lnTo>
                      <a:pt x="64990" y="12145"/>
                    </a:lnTo>
                    <a:cubicBezTo>
                      <a:pt x="59786" y="5034"/>
                      <a:pt x="52221" y="9075"/>
                      <a:pt x="44247" y="3617"/>
                    </a:cubicBezTo>
                    <a:cubicBezTo>
                      <a:pt x="41282" y="1818"/>
                      <a:pt x="37886" y="0"/>
                      <a:pt x="3452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5"/>
              <p:cNvSpPr/>
              <p:nvPr/>
            </p:nvSpPr>
            <p:spPr>
              <a:xfrm>
                <a:off x="0" y="4263055"/>
                <a:ext cx="6061360" cy="1274986"/>
              </a:xfrm>
              <a:custGeom>
                <a:rect b="b" l="l" r="r" t="t"/>
                <a:pathLst>
                  <a:path extrusionOk="0" h="15829" w="75252">
                    <a:moveTo>
                      <a:pt x="19488" y="1"/>
                    </a:moveTo>
                    <a:cubicBezTo>
                      <a:pt x="14056" y="1"/>
                      <a:pt x="8571" y="2364"/>
                      <a:pt x="3787" y="4704"/>
                    </a:cubicBezTo>
                    <a:cubicBezTo>
                      <a:pt x="2443" y="5457"/>
                      <a:pt x="1190" y="6211"/>
                      <a:pt x="0" y="6956"/>
                    </a:cubicBezTo>
                    <a:lnTo>
                      <a:pt x="0" y="15829"/>
                    </a:lnTo>
                    <a:lnTo>
                      <a:pt x="75252" y="15829"/>
                    </a:lnTo>
                    <a:lnTo>
                      <a:pt x="49369" y="5657"/>
                    </a:lnTo>
                    <a:cubicBezTo>
                      <a:pt x="47883" y="5076"/>
                      <a:pt x="46422" y="4754"/>
                      <a:pt x="44994" y="4754"/>
                    </a:cubicBezTo>
                    <a:cubicBezTo>
                      <a:pt x="43654" y="4754"/>
                      <a:pt x="42343" y="5037"/>
                      <a:pt x="41068" y="5657"/>
                    </a:cubicBezTo>
                    <a:cubicBezTo>
                      <a:pt x="40239" y="6003"/>
                      <a:pt x="39442" y="6178"/>
                      <a:pt x="38647" y="6178"/>
                    </a:cubicBezTo>
                    <a:cubicBezTo>
                      <a:pt x="37857" y="6178"/>
                      <a:pt x="37069" y="6006"/>
                      <a:pt x="36255" y="5657"/>
                    </a:cubicBezTo>
                    <a:cubicBezTo>
                      <a:pt x="36255" y="5657"/>
                      <a:pt x="25829" y="1243"/>
                      <a:pt x="25829" y="1243"/>
                    </a:cubicBezTo>
                    <a:cubicBezTo>
                      <a:pt x="23754" y="366"/>
                      <a:pt x="21625" y="1"/>
                      <a:pt x="19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5"/>
              <p:cNvSpPr/>
              <p:nvPr/>
            </p:nvSpPr>
            <p:spPr>
              <a:xfrm>
                <a:off x="0" y="4263700"/>
                <a:ext cx="4135309" cy="1274342"/>
              </a:xfrm>
              <a:custGeom>
                <a:rect b="b" l="l" r="r" t="t"/>
                <a:pathLst>
                  <a:path extrusionOk="0" h="15821" w="51340">
                    <a:moveTo>
                      <a:pt x="18945" y="0"/>
                    </a:moveTo>
                    <a:lnTo>
                      <a:pt x="18945" y="0"/>
                    </a:lnTo>
                    <a:cubicBezTo>
                      <a:pt x="13686" y="146"/>
                      <a:pt x="8410" y="2434"/>
                      <a:pt x="3787" y="4696"/>
                    </a:cubicBezTo>
                    <a:cubicBezTo>
                      <a:pt x="2443" y="5449"/>
                      <a:pt x="1190" y="6203"/>
                      <a:pt x="0" y="6948"/>
                    </a:cubicBezTo>
                    <a:lnTo>
                      <a:pt x="0" y="15821"/>
                    </a:lnTo>
                    <a:lnTo>
                      <a:pt x="51340" y="15821"/>
                    </a:lnTo>
                    <a:cubicBezTo>
                      <a:pt x="51249" y="15603"/>
                      <a:pt x="51149" y="15394"/>
                      <a:pt x="51022" y="15185"/>
                    </a:cubicBezTo>
                    <a:cubicBezTo>
                      <a:pt x="50004" y="13496"/>
                      <a:pt x="47861" y="12606"/>
                      <a:pt x="45854" y="12215"/>
                    </a:cubicBezTo>
                    <a:cubicBezTo>
                      <a:pt x="44812" y="12012"/>
                      <a:pt x="43745" y="11929"/>
                      <a:pt x="42677" y="11929"/>
                    </a:cubicBezTo>
                    <a:cubicBezTo>
                      <a:pt x="41455" y="11929"/>
                      <a:pt x="40230" y="12037"/>
                      <a:pt x="39034" y="12197"/>
                    </a:cubicBezTo>
                    <a:cubicBezTo>
                      <a:pt x="37072" y="12461"/>
                      <a:pt x="35192" y="13069"/>
                      <a:pt x="33221" y="13260"/>
                    </a:cubicBezTo>
                    <a:cubicBezTo>
                      <a:pt x="32919" y="13289"/>
                      <a:pt x="32587" y="13309"/>
                      <a:pt x="32246" y="13309"/>
                    </a:cubicBezTo>
                    <a:cubicBezTo>
                      <a:pt x="30897" y="13309"/>
                      <a:pt x="29399" y="13001"/>
                      <a:pt x="28971" y="11761"/>
                    </a:cubicBezTo>
                    <a:cubicBezTo>
                      <a:pt x="28762" y="11162"/>
                      <a:pt x="28826" y="10508"/>
                      <a:pt x="28853" y="9890"/>
                    </a:cubicBezTo>
                    <a:cubicBezTo>
                      <a:pt x="28880" y="9273"/>
                      <a:pt x="28907" y="8601"/>
                      <a:pt x="28571" y="8038"/>
                    </a:cubicBezTo>
                    <a:cubicBezTo>
                      <a:pt x="28208" y="7438"/>
                      <a:pt x="27500" y="7093"/>
                      <a:pt x="26800" y="6912"/>
                    </a:cubicBezTo>
                    <a:cubicBezTo>
                      <a:pt x="26001" y="6703"/>
                      <a:pt x="25148" y="6648"/>
                      <a:pt x="24321" y="6621"/>
                    </a:cubicBezTo>
                    <a:cubicBezTo>
                      <a:pt x="23477" y="6594"/>
                      <a:pt x="22632" y="6612"/>
                      <a:pt x="21787" y="6557"/>
                    </a:cubicBezTo>
                    <a:cubicBezTo>
                      <a:pt x="21015" y="6512"/>
                      <a:pt x="20252" y="6403"/>
                      <a:pt x="19562" y="6058"/>
                    </a:cubicBezTo>
                    <a:cubicBezTo>
                      <a:pt x="18799" y="5676"/>
                      <a:pt x="18191" y="5059"/>
                      <a:pt x="17864" y="4332"/>
                    </a:cubicBezTo>
                    <a:cubicBezTo>
                      <a:pt x="17510" y="3551"/>
                      <a:pt x="17501" y="2698"/>
                      <a:pt x="17737" y="1898"/>
                    </a:cubicBezTo>
                    <a:cubicBezTo>
                      <a:pt x="17955" y="1172"/>
                      <a:pt x="18373" y="536"/>
                      <a:pt x="1894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7" name="Google Shape;2877;p45"/>
            <p:cNvSpPr/>
            <p:nvPr/>
          </p:nvSpPr>
          <p:spPr>
            <a:xfrm>
              <a:off x="2750462" y="4718707"/>
              <a:ext cx="557469" cy="280225"/>
            </a:xfrm>
            <a:custGeom>
              <a:rect b="b" l="l" r="r" t="t"/>
              <a:pathLst>
                <a:path extrusionOk="0" h="3479" w="6921">
                  <a:moveTo>
                    <a:pt x="6921" y="0"/>
                  </a:moveTo>
                  <a:lnTo>
                    <a:pt x="6921" y="0"/>
                  </a:lnTo>
                  <a:cubicBezTo>
                    <a:pt x="6024" y="354"/>
                    <a:pt x="5241" y="519"/>
                    <a:pt x="4550" y="519"/>
                  </a:cubicBezTo>
                  <a:cubicBezTo>
                    <a:pt x="4513" y="519"/>
                    <a:pt x="4477" y="519"/>
                    <a:pt x="4442" y="518"/>
                  </a:cubicBezTo>
                  <a:lnTo>
                    <a:pt x="1" y="3479"/>
                  </a:lnTo>
                  <a:lnTo>
                    <a:pt x="1" y="3479"/>
                  </a:lnTo>
                  <a:lnTo>
                    <a:pt x="6921"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8" name="Google Shape;2878;p45"/>
            <p:cNvGrpSpPr/>
            <p:nvPr/>
          </p:nvGrpSpPr>
          <p:grpSpPr>
            <a:xfrm>
              <a:off x="745021" y="3450122"/>
              <a:ext cx="649513" cy="1153876"/>
              <a:chOff x="-120637" y="2243125"/>
              <a:chExt cx="277025" cy="492100"/>
            </a:xfrm>
          </p:grpSpPr>
          <p:sp>
            <p:nvSpPr>
              <p:cNvPr id="2879" name="Google Shape;2879;p45"/>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5"/>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5"/>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5"/>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5"/>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5"/>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45"/>
            <p:cNvGrpSpPr/>
            <p:nvPr/>
          </p:nvGrpSpPr>
          <p:grpSpPr>
            <a:xfrm>
              <a:off x="-20477" y="4221316"/>
              <a:ext cx="3236909" cy="1014027"/>
              <a:chOff x="2359925" y="3495825"/>
              <a:chExt cx="1266000" cy="396600"/>
            </a:xfrm>
          </p:grpSpPr>
          <p:sp>
            <p:nvSpPr>
              <p:cNvPr id="2886" name="Google Shape;2886;p45"/>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5"/>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5"/>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5"/>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0" name="Google Shape;2890;p45"/>
            <p:cNvGrpSpPr/>
            <p:nvPr/>
          </p:nvGrpSpPr>
          <p:grpSpPr>
            <a:xfrm flipH="1">
              <a:off x="5907098" y="4161466"/>
              <a:ext cx="3236909" cy="1014027"/>
              <a:chOff x="2359925" y="3495825"/>
              <a:chExt cx="1266000" cy="396600"/>
            </a:xfrm>
          </p:grpSpPr>
          <p:sp>
            <p:nvSpPr>
              <p:cNvPr id="2891" name="Google Shape;2891;p45"/>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5"/>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5"/>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5"/>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5" name="Google Shape;2895;p45"/>
            <p:cNvSpPr/>
            <p:nvPr/>
          </p:nvSpPr>
          <p:spPr>
            <a:xfrm>
              <a:off x="1574250" y="4263698"/>
              <a:ext cx="427081" cy="276987"/>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5"/>
            <p:cNvSpPr/>
            <p:nvPr/>
          </p:nvSpPr>
          <p:spPr>
            <a:xfrm flipH="1">
              <a:off x="5101425" y="379030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0" name="Shape 1170"/>
        <p:cNvGrpSpPr/>
        <p:nvPr/>
      </p:nvGrpSpPr>
      <p:grpSpPr>
        <a:xfrm>
          <a:off x="0" y="0"/>
          <a:ext cx="0" cy="0"/>
          <a:chOff x="0" y="0"/>
          <a:chExt cx="0" cy="0"/>
        </a:xfrm>
      </p:grpSpPr>
      <p:sp>
        <p:nvSpPr>
          <p:cNvPr id="1171" name="Google Shape;1171;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172" name="Google Shape;1172;p28"/>
          <p:cNvSpPr txBox="1"/>
          <p:nvPr>
            <p:ph idx="1" type="subTitle"/>
          </p:nvPr>
        </p:nvSpPr>
        <p:spPr>
          <a:xfrm>
            <a:off x="1507775" y="1175635"/>
            <a:ext cx="6128400" cy="32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 </a:t>
            </a:r>
            <a:endParaRPr/>
          </a:p>
        </p:txBody>
      </p:sp>
      <p:graphicFrame>
        <p:nvGraphicFramePr>
          <p:cNvPr id="1173" name="Google Shape;1173;p28"/>
          <p:cNvGraphicFramePr/>
          <p:nvPr/>
        </p:nvGraphicFramePr>
        <p:xfrm>
          <a:off x="720000" y="1646713"/>
          <a:ext cx="3000000" cy="3000000"/>
        </p:xfrm>
        <a:graphic>
          <a:graphicData uri="http://schemas.openxmlformats.org/drawingml/2006/table">
            <a:tbl>
              <a:tblPr>
                <a:noFill/>
                <a:tableStyleId>{2A92718F-CE0C-4D5E-BB34-44605E528AA7}</a:tableStyleId>
              </a:tblPr>
              <a:tblGrid>
                <a:gridCol w="2619875"/>
                <a:gridCol w="5084125"/>
              </a:tblGrid>
              <a:tr h="361525">
                <a:tc>
                  <a:txBody>
                    <a:bodyPr/>
                    <a:lstStyle/>
                    <a:p>
                      <a:pPr indent="0" lvl="0" marL="0" rtl="0" algn="r">
                        <a:spcBef>
                          <a:spcPts val="0"/>
                        </a:spcBef>
                        <a:spcAft>
                          <a:spcPts val="0"/>
                        </a:spcAft>
                        <a:buNone/>
                      </a:pPr>
                      <a:r>
                        <a:rPr b="1" lang="en" sz="1000" u="sng">
                          <a:solidFill>
                            <a:schemeClr val="dk1"/>
                          </a:solidFill>
                          <a:latin typeface="Bitter"/>
                          <a:ea typeface="Bitter"/>
                          <a:cs typeface="Bitter"/>
                          <a:sym typeface="Bitter"/>
                          <a:hlinkClick action="ppaction://hlinksldjump" r:id="rId3">
                            <a:extLst>
                              <a:ext uri="{A12FA001-AC4F-418D-AE19-62706E023703}">
                                <ahyp:hlinkClr val="tx"/>
                              </a:ext>
                            </a:extLst>
                          </a:hlinkClick>
                        </a:rPr>
                        <a:t>Fonts</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rgbClr val="401E15"/>
                          </a:solidFill>
                          <a:latin typeface="Inter"/>
                          <a:ea typeface="Inter"/>
                          <a:cs typeface="Inter"/>
                          <a:sym typeface="Inter"/>
                        </a:rPr>
                        <a:t>To view this template correctly in PowerPoint, download and install the fonts we used</a:t>
                      </a:r>
                      <a:endParaRPr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dk1"/>
                          </a:solidFill>
                          <a:latin typeface="Bitter"/>
                          <a:ea typeface="Bitter"/>
                          <a:cs typeface="Bitter"/>
                          <a:sym typeface="Bitter"/>
                          <a:hlinkClick action="ppaction://hlinksldjump" r:id="rId4">
                            <a:extLst>
                              <a:ext uri="{A12FA001-AC4F-418D-AE19-62706E023703}">
                                <ahyp:hlinkClr val="tx"/>
                              </a:ext>
                            </a:extLst>
                          </a:hlinkClick>
                        </a:rPr>
                        <a:t>Used</a:t>
                      </a:r>
                      <a:r>
                        <a:rPr b="1" lang="en" sz="1000">
                          <a:solidFill>
                            <a:schemeClr val="dk1"/>
                          </a:solidFill>
                          <a:uFill>
                            <a:noFill/>
                          </a:uFill>
                          <a:latin typeface="Bitter"/>
                          <a:ea typeface="Bitter"/>
                          <a:cs typeface="Bitter"/>
                          <a:sym typeface="Bitter"/>
                          <a:hlinkClick action="ppaction://hlinksldjump" r:id="rId5">
                            <a:extLst>
                              <a:ext uri="{A12FA001-AC4F-418D-AE19-62706E023703}">
                                <ahyp:hlinkClr val="tx"/>
                              </a:ext>
                            </a:extLst>
                          </a:hlinkClick>
                        </a:rPr>
                        <a:t> </a:t>
                      </a:r>
                      <a:r>
                        <a:rPr b="1" lang="en" sz="1000">
                          <a:solidFill>
                            <a:schemeClr val="dk1"/>
                          </a:solidFill>
                          <a:latin typeface="Bitter"/>
                          <a:ea typeface="Bitter"/>
                          <a:cs typeface="Bitter"/>
                          <a:sym typeface="Bitter"/>
                        </a:rPr>
                        <a:t>and </a:t>
                      </a:r>
                      <a:r>
                        <a:rPr b="1" lang="en" sz="1000" u="sng">
                          <a:solidFill>
                            <a:schemeClr val="dk1"/>
                          </a:solidFill>
                          <a:latin typeface="Bitter"/>
                          <a:ea typeface="Bitter"/>
                          <a:cs typeface="Bitter"/>
                          <a:sym typeface="Bitter"/>
                          <a:hlinkClick action="ppaction://hlinksldjump" r:id="rId6">
                            <a:extLst>
                              <a:ext uri="{A12FA001-AC4F-418D-AE19-62706E023703}">
                                <ahyp:hlinkClr val="tx"/>
                              </a:ext>
                            </a:extLst>
                          </a:hlinkClick>
                        </a:rPr>
                        <a:t>alternative</a:t>
                      </a:r>
                      <a:r>
                        <a:rPr b="1" lang="en" sz="1000" u="sng">
                          <a:solidFill>
                            <a:schemeClr val="dk1"/>
                          </a:solidFill>
                          <a:latin typeface="Bitter"/>
                          <a:ea typeface="Bitter"/>
                          <a:cs typeface="Bitter"/>
                          <a:sym typeface="Bitter"/>
                          <a:hlinkClick action="ppaction://hlinksldjump" r:id="rId7">
                            <a:extLst>
                              <a:ext uri="{A12FA001-AC4F-418D-AE19-62706E023703}">
                                <ahyp:hlinkClr val="tx"/>
                              </a:ext>
                            </a:extLst>
                          </a:hlinkClick>
                        </a:rPr>
                        <a:t> resources</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900">
                          <a:solidFill>
                            <a:srgbClr val="401E15"/>
                          </a:solidFill>
                          <a:latin typeface="Inter"/>
                          <a:ea typeface="Inter"/>
                          <a:cs typeface="Inter"/>
                          <a:sym typeface="Inter"/>
                        </a:rPr>
                        <a:t>An assortment of graphic resources that are suitable for use in this presentation</a:t>
                      </a:r>
                      <a:endParaRPr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dk1"/>
                          </a:solidFill>
                          <a:latin typeface="Bitter"/>
                          <a:ea typeface="Bitter"/>
                          <a:cs typeface="Bitter"/>
                          <a:sym typeface="Bitter"/>
                          <a:hlinkClick action="ppaction://hlinksldjump" r:id="rId8">
                            <a:extLst>
                              <a:ext uri="{A12FA001-AC4F-418D-AE19-62706E023703}">
                                <ahyp:hlinkClr val="tx"/>
                              </a:ext>
                            </a:extLst>
                          </a:hlinkClick>
                        </a:rPr>
                        <a:t>Thanks slide</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rgbClr val="401E15"/>
                          </a:solidFill>
                          <a:latin typeface="Inter"/>
                          <a:ea typeface="Inter"/>
                          <a:cs typeface="Inter"/>
                          <a:sym typeface="Inter"/>
                        </a:rPr>
                        <a:t>You must keep it so that proper credits for our design are given</a:t>
                      </a:r>
                      <a:endParaRPr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dk1"/>
                          </a:solidFill>
                          <a:latin typeface="Bitter"/>
                          <a:ea typeface="Bitter"/>
                          <a:cs typeface="Bitter"/>
                          <a:sym typeface="Bitter"/>
                          <a:hlinkClick action="ppaction://hlinksldjump" r:id="rId9">
                            <a:extLst>
                              <a:ext uri="{A12FA001-AC4F-418D-AE19-62706E023703}">
                                <ahyp:hlinkClr val="tx"/>
                              </a:ext>
                            </a:extLst>
                          </a:hlinkClick>
                        </a:rPr>
                        <a:t>Colors</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rgbClr val="401E15"/>
                          </a:solidFill>
                          <a:latin typeface="Inter"/>
                          <a:ea typeface="Inter"/>
                          <a:cs typeface="Inter"/>
                          <a:sym typeface="Inter"/>
                        </a:rPr>
                        <a:t>All the colors used in this presentation</a:t>
                      </a:r>
                      <a:endParaRPr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u="sng">
                          <a:solidFill>
                            <a:schemeClr val="dk1"/>
                          </a:solidFill>
                          <a:latin typeface="Bitter"/>
                          <a:ea typeface="Bitter"/>
                          <a:cs typeface="Bitter"/>
                          <a:sym typeface="Bitter"/>
                          <a:hlinkClick action="ppaction://hlinksldjump" r:id="rId10">
                            <a:extLst>
                              <a:ext uri="{A12FA001-AC4F-418D-AE19-62706E023703}">
                                <ahyp:hlinkClr val="tx"/>
                              </a:ext>
                            </a:extLst>
                          </a:hlinkClick>
                        </a:rPr>
                        <a:t>Icons</a:t>
                      </a:r>
                      <a:r>
                        <a:rPr b="1" lang="en" sz="1000">
                          <a:solidFill>
                            <a:schemeClr val="dk1"/>
                          </a:solidFill>
                          <a:uFill>
                            <a:noFill/>
                          </a:uFill>
                          <a:latin typeface="Bitter"/>
                          <a:ea typeface="Bitter"/>
                          <a:cs typeface="Bitter"/>
                          <a:sym typeface="Bitter"/>
                          <a:hlinkClick action="ppaction://hlinksldjump" r:id="rId11">
                            <a:extLst>
                              <a:ext uri="{A12FA001-AC4F-418D-AE19-62706E023703}">
                                <ahyp:hlinkClr val="tx"/>
                              </a:ext>
                            </a:extLst>
                          </a:hlinkClick>
                        </a:rPr>
                        <a:t> </a:t>
                      </a:r>
                      <a:r>
                        <a:rPr b="1" lang="en" sz="1000">
                          <a:solidFill>
                            <a:schemeClr val="dk1"/>
                          </a:solidFill>
                          <a:latin typeface="Bitter"/>
                          <a:ea typeface="Bitter"/>
                          <a:cs typeface="Bitter"/>
                          <a:sym typeface="Bitter"/>
                        </a:rPr>
                        <a:t>and </a:t>
                      </a:r>
                      <a:r>
                        <a:rPr b="1" lang="en" sz="1000" u="sng">
                          <a:solidFill>
                            <a:schemeClr val="dk1"/>
                          </a:solidFill>
                          <a:latin typeface="Bitter"/>
                          <a:ea typeface="Bitter"/>
                          <a:cs typeface="Bitter"/>
                          <a:sym typeface="Bitter"/>
                          <a:hlinkClick action="ppaction://hlinksldjump" r:id="rId12">
                            <a:extLst>
                              <a:ext uri="{A12FA001-AC4F-418D-AE19-62706E023703}">
                                <ahyp:hlinkClr val="tx"/>
                              </a:ext>
                            </a:extLst>
                          </a:hlinkClick>
                        </a:rPr>
                        <a:t>infographic resources</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900">
                          <a:solidFill>
                            <a:srgbClr val="401E15"/>
                          </a:solidFill>
                          <a:latin typeface="Inter"/>
                          <a:ea typeface="Inter"/>
                          <a:cs typeface="Inter"/>
                          <a:sym typeface="Inter"/>
                        </a:rPr>
                        <a:t>These can be used in the template, and their size and color can be edited</a:t>
                      </a:r>
                      <a:endParaRPr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r">
                        <a:spcBef>
                          <a:spcPts val="0"/>
                        </a:spcBef>
                        <a:spcAft>
                          <a:spcPts val="0"/>
                        </a:spcAft>
                        <a:buNone/>
                      </a:pPr>
                      <a:r>
                        <a:rPr b="1" lang="en" sz="1000">
                          <a:solidFill>
                            <a:schemeClr val="dk1"/>
                          </a:solidFill>
                          <a:latin typeface="Bitter"/>
                          <a:ea typeface="Bitter"/>
                          <a:cs typeface="Bitter"/>
                          <a:sym typeface="Bitter"/>
                        </a:rPr>
                        <a:t>Editable presentation theme </a:t>
                      </a:r>
                      <a:endParaRPr b="1" sz="1000">
                        <a:solidFill>
                          <a:schemeClr val="dk1"/>
                        </a:solidFill>
                        <a:latin typeface="Bitter"/>
                        <a:ea typeface="Bitter"/>
                        <a:cs typeface="Bitter"/>
                        <a:sym typeface="Bit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900">
                          <a:solidFill>
                            <a:srgbClr val="401E15"/>
                          </a:solidFill>
                          <a:latin typeface="Inter"/>
                          <a:ea typeface="Inter"/>
                          <a:cs typeface="Inter"/>
                          <a:sym typeface="Inter"/>
                        </a:rPr>
                        <a:t>You can edit the master slides easily. For more info, click </a:t>
                      </a:r>
                      <a:r>
                        <a:rPr b="1" lang="en" sz="900" u="sng">
                          <a:solidFill>
                            <a:srgbClr val="401E15"/>
                          </a:solidFill>
                          <a:latin typeface="Inter"/>
                          <a:ea typeface="Inter"/>
                          <a:cs typeface="Inter"/>
                          <a:sym typeface="Inter"/>
                          <a:hlinkClick r:id="rId13">
                            <a:extLst>
                              <a:ext uri="{A12FA001-AC4F-418D-AE19-62706E023703}">
                                <ahyp:hlinkClr val="tx"/>
                              </a:ext>
                            </a:extLst>
                          </a:hlinkClick>
                        </a:rPr>
                        <a:t>here</a:t>
                      </a:r>
                      <a:endParaRPr b="1" sz="900">
                        <a:solidFill>
                          <a:srgbClr val="401E15"/>
                        </a:solidFill>
                        <a:latin typeface="Inter"/>
                        <a:ea typeface="Inter"/>
                        <a:cs typeface="Inter"/>
                        <a:sym typeface="Inter"/>
                      </a:endParaRPr>
                    </a:p>
                  </a:txBody>
                  <a:tcPr marT="0" marB="0"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1174" name="Google Shape;1174;p28"/>
          <p:cNvSpPr txBox="1"/>
          <p:nvPr/>
        </p:nvSpPr>
        <p:spPr>
          <a:xfrm>
            <a:off x="2032506" y="3957850"/>
            <a:ext cx="18798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01E15"/>
                </a:solidFill>
                <a:latin typeface="Inter"/>
                <a:ea typeface="Inter"/>
                <a:cs typeface="Inter"/>
                <a:sym typeface="Inter"/>
              </a:rPr>
              <a:t>For more info:</a:t>
            </a:r>
            <a:br>
              <a:rPr lang="en" sz="1100">
                <a:solidFill>
                  <a:srgbClr val="401E15"/>
                </a:solidFill>
                <a:latin typeface="Dosis SemiBold"/>
                <a:ea typeface="Dosis SemiBold"/>
                <a:cs typeface="Dosis SemiBold"/>
                <a:sym typeface="Dosis SemiBold"/>
              </a:rPr>
            </a:br>
            <a:r>
              <a:rPr b="1" lang="en" sz="1000" u="sng">
                <a:solidFill>
                  <a:srgbClr val="401E15"/>
                </a:solidFill>
                <a:latin typeface="Bitter"/>
                <a:ea typeface="Bitter"/>
                <a:cs typeface="Bitter"/>
                <a:sym typeface="Bitter"/>
                <a:hlinkClick r:id="rId14">
                  <a:extLst>
                    <a:ext uri="{A12FA001-AC4F-418D-AE19-62706E023703}">
                      <ahyp:hlinkClr val="tx"/>
                    </a:ext>
                  </a:extLst>
                </a:hlinkClick>
              </a:rPr>
              <a:t>Slidesgo</a:t>
            </a:r>
            <a:r>
              <a:rPr b="1" lang="en" sz="1000">
                <a:solidFill>
                  <a:srgbClr val="401E15"/>
                </a:solidFill>
                <a:uFill>
                  <a:noFill/>
                </a:uFill>
                <a:latin typeface="Bitter"/>
                <a:ea typeface="Bitter"/>
                <a:cs typeface="Bitter"/>
                <a:sym typeface="Bitter"/>
                <a:hlinkClick r:id="rId15">
                  <a:extLst>
                    <a:ext uri="{A12FA001-AC4F-418D-AE19-62706E023703}">
                      <ahyp:hlinkClr val="tx"/>
                    </a:ext>
                  </a:extLst>
                </a:hlinkClick>
              </a:rPr>
              <a:t> </a:t>
            </a:r>
            <a:r>
              <a:rPr b="1" lang="en" sz="1000">
                <a:solidFill>
                  <a:srgbClr val="401E15"/>
                </a:solidFill>
                <a:latin typeface="Bitter"/>
                <a:ea typeface="Bitter"/>
                <a:cs typeface="Bitter"/>
                <a:sym typeface="Bitter"/>
              </a:rPr>
              <a:t>| </a:t>
            </a:r>
            <a:r>
              <a:rPr b="1" lang="en" sz="1000" u="sng">
                <a:solidFill>
                  <a:srgbClr val="401E15"/>
                </a:solidFill>
                <a:latin typeface="Bitter"/>
                <a:ea typeface="Bitter"/>
                <a:cs typeface="Bitter"/>
                <a:sym typeface="Bitter"/>
                <a:hlinkClick r:id="rId16">
                  <a:extLst>
                    <a:ext uri="{A12FA001-AC4F-418D-AE19-62706E023703}">
                      <ahyp:hlinkClr val="tx"/>
                    </a:ext>
                  </a:extLst>
                </a:hlinkClick>
              </a:rPr>
              <a:t>Blog</a:t>
            </a:r>
            <a:r>
              <a:rPr b="1" lang="en" sz="1000">
                <a:solidFill>
                  <a:srgbClr val="401E15"/>
                </a:solidFill>
                <a:latin typeface="Bitter"/>
                <a:ea typeface="Bitter"/>
                <a:cs typeface="Bitter"/>
                <a:sym typeface="Bitter"/>
              </a:rPr>
              <a:t> | </a:t>
            </a:r>
            <a:r>
              <a:rPr b="1" lang="en" sz="1000" u="sng">
                <a:solidFill>
                  <a:srgbClr val="401E15"/>
                </a:solidFill>
                <a:latin typeface="Bitter"/>
                <a:ea typeface="Bitter"/>
                <a:cs typeface="Bitter"/>
                <a:sym typeface="Bitter"/>
                <a:hlinkClick r:id="rId17">
                  <a:extLst>
                    <a:ext uri="{A12FA001-AC4F-418D-AE19-62706E023703}">
                      <ahyp:hlinkClr val="tx"/>
                    </a:ext>
                  </a:extLst>
                </a:hlinkClick>
              </a:rPr>
              <a:t>FAQs</a:t>
            </a:r>
            <a:endParaRPr b="1" sz="1000">
              <a:solidFill>
                <a:srgbClr val="401E15"/>
              </a:solidFill>
              <a:latin typeface="Bitter"/>
              <a:ea typeface="Bitter"/>
              <a:cs typeface="Bitter"/>
              <a:sym typeface="Bitter"/>
            </a:endParaRPr>
          </a:p>
        </p:txBody>
      </p:sp>
      <p:sp>
        <p:nvSpPr>
          <p:cNvPr id="1175" name="Google Shape;1175;p28"/>
          <p:cNvSpPr txBox="1"/>
          <p:nvPr/>
        </p:nvSpPr>
        <p:spPr>
          <a:xfrm>
            <a:off x="3912294" y="3957850"/>
            <a:ext cx="31992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401E15"/>
                </a:solidFill>
                <a:latin typeface="Inter"/>
                <a:ea typeface="Inter"/>
                <a:cs typeface="Inter"/>
                <a:sym typeface="Inter"/>
              </a:rPr>
              <a:t>You can visit our sister </a:t>
            </a:r>
            <a:r>
              <a:rPr lang="en" sz="1100">
                <a:solidFill>
                  <a:srgbClr val="401E15"/>
                </a:solidFill>
                <a:latin typeface="Inter"/>
                <a:ea typeface="Inter"/>
                <a:cs typeface="Inter"/>
                <a:sym typeface="Inter"/>
              </a:rPr>
              <a:t>projects</a:t>
            </a:r>
            <a:r>
              <a:rPr lang="en" sz="1100">
                <a:solidFill>
                  <a:srgbClr val="401E15"/>
                </a:solidFill>
                <a:latin typeface="Inter"/>
                <a:ea typeface="Inter"/>
                <a:cs typeface="Inter"/>
                <a:sym typeface="Inter"/>
              </a:rPr>
              <a:t>:</a:t>
            </a:r>
            <a:br>
              <a:rPr b="1" lang="en" sz="1100">
                <a:solidFill>
                  <a:srgbClr val="401E15"/>
                </a:solidFill>
                <a:latin typeface="Dosis"/>
                <a:ea typeface="Dosis"/>
                <a:cs typeface="Dosis"/>
                <a:sym typeface="Dosis"/>
              </a:rPr>
            </a:br>
            <a:r>
              <a:rPr b="1" lang="en" sz="1000" u="sng">
                <a:solidFill>
                  <a:srgbClr val="401E15"/>
                </a:solidFill>
                <a:latin typeface="Bitter"/>
                <a:ea typeface="Bitter"/>
                <a:cs typeface="Bitter"/>
                <a:sym typeface="Bitter"/>
                <a:hlinkClick r:id="rId18">
                  <a:extLst>
                    <a:ext uri="{A12FA001-AC4F-418D-AE19-62706E023703}">
                      <ahyp:hlinkClr val="tx"/>
                    </a:ext>
                  </a:extLst>
                </a:hlinkClick>
              </a:rPr>
              <a:t>Freepik</a:t>
            </a:r>
            <a:r>
              <a:rPr b="1" lang="en" sz="1000">
                <a:solidFill>
                  <a:srgbClr val="401E15"/>
                </a:solidFill>
                <a:latin typeface="Bitter"/>
                <a:ea typeface="Bitter"/>
                <a:cs typeface="Bitter"/>
                <a:sym typeface="Bitter"/>
              </a:rPr>
              <a:t> | </a:t>
            </a:r>
            <a:r>
              <a:rPr b="1" lang="en" sz="1000" u="sng">
                <a:solidFill>
                  <a:srgbClr val="401E15"/>
                </a:solidFill>
                <a:latin typeface="Bitter"/>
                <a:ea typeface="Bitter"/>
                <a:cs typeface="Bitter"/>
                <a:sym typeface="Bitter"/>
                <a:hlinkClick r:id="rId19">
                  <a:extLst>
                    <a:ext uri="{A12FA001-AC4F-418D-AE19-62706E023703}">
                      <ahyp:hlinkClr val="tx"/>
                    </a:ext>
                  </a:extLst>
                </a:hlinkClick>
              </a:rPr>
              <a:t>Flaticon</a:t>
            </a:r>
            <a:r>
              <a:rPr b="1" lang="en" sz="1000">
                <a:solidFill>
                  <a:srgbClr val="401E15"/>
                </a:solidFill>
                <a:latin typeface="Bitter"/>
                <a:ea typeface="Bitter"/>
                <a:cs typeface="Bitter"/>
                <a:sym typeface="Bitter"/>
              </a:rPr>
              <a:t> | </a:t>
            </a:r>
            <a:r>
              <a:rPr b="1" lang="en" sz="1000" u="sng">
                <a:solidFill>
                  <a:srgbClr val="401E15"/>
                </a:solidFill>
                <a:latin typeface="Bitter"/>
                <a:ea typeface="Bitter"/>
                <a:cs typeface="Bitter"/>
                <a:sym typeface="Bitter"/>
                <a:hlinkClick r:id="rId20">
                  <a:extLst>
                    <a:ext uri="{A12FA001-AC4F-418D-AE19-62706E023703}">
                      <ahyp:hlinkClr val="tx"/>
                    </a:ext>
                  </a:extLst>
                </a:hlinkClick>
              </a:rPr>
              <a:t>Storyset</a:t>
            </a:r>
            <a:r>
              <a:rPr b="1" lang="en" sz="1000">
                <a:solidFill>
                  <a:srgbClr val="401E15"/>
                </a:solidFill>
                <a:latin typeface="Bitter"/>
                <a:ea typeface="Bitter"/>
                <a:cs typeface="Bitter"/>
                <a:sym typeface="Bitter"/>
              </a:rPr>
              <a:t> | </a:t>
            </a:r>
            <a:r>
              <a:rPr b="1" lang="en" sz="1000" u="sng">
                <a:solidFill>
                  <a:srgbClr val="401E15"/>
                </a:solidFill>
                <a:latin typeface="Bitter"/>
                <a:ea typeface="Bitter"/>
                <a:cs typeface="Bitter"/>
                <a:sym typeface="Bitter"/>
                <a:hlinkClick r:id="rId21">
                  <a:extLst>
                    <a:ext uri="{A12FA001-AC4F-418D-AE19-62706E023703}">
                      <ahyp:hlinkClr val="tx"/>
                    </a:ext>
                  </a:extLst>
                </a:hlinkClick>
              </a:rPr>
              <a:t>Wepik</a:t>
            </a:r>
            <a:r>
              <a:rPr b="1" lang="en" sz="1000">
                <a:solidFill>
                  <a:srgbClr val="401E15"/>
                </a:solidFill>
                <a:uFill>
                  <a:noFill/>
                </a:uFill>
                <a:latin typeface="Bitter"/>
                <a:ea typeface="Bitter"/>
                <a:cs typeface="Bitter"/>
                <a:sym typeface="Bitter"/>
                <a:hlinkClick r:id="rId22">
                  <a:extLst>
                    <a:ext uri="{A12FA001-AC4F-418D-AE19-62706E023703}">
                      <ahyp:hlinkClr val="tx"/>
                    </a:ext>
                  </a:extLst>
                </a:hlinkClick>
              </a:rPr>
              <a:t> </a:t>
            </a:r>
            <a:r>
              <a:rPr b="1" lang="en" sz="1000">
                <a:solidFill>
                  <a:srgbClr val="401E15"/>
                </a:solidFill>
                <a:latin typeface="Bitter"/>
                <a:ea typeface="Bitter"/>
                <a:cs typeface="Bitter"/>
                <a:sym typeface="Bitter"/>
              </a:rPr>
              <a:t>| </a:t>
            </a:r>
            <a:r>
              <a:rPr b="1" lang="en" sz="1000" u="sng">
                <a:solidFill>
                  <a:srgbClr val="401E15"/>
                </a:solidFill>
                <a:latin typeface="Bitter"/>
                <a:ea typeface="Bitter"/>
                <a:cs typeface="Bitter"/>
                <a:sym typeface="Bitter"/>
                <a:hlinkClick r:id="rId23">
                  <a:extLst>
                    <a:ext uri="{A12FA001-AC4F-418D-AE19-62706E023703}">
                      <ahyp:hlinkClr val="tx"/>
                    </a:ext>
                  </a:extLst>
                </a:hlinkClick>
              </a:rPr>
              <a:t>Videvo</a:t>
            </a:r>
            <a:endParaRPr b="1" sz="1000">
              <a:solidFill>
                <a:srgbClr val="401E15"/>
              </a:solidFill>
              <a:latin typeface="Bitter"/>
              <a:ea typeface="Bitter"/>
              <a:cs typeface="Bitter"/>
              <a:sym typeface="Bitter"/>
            </a:endParaRPr>
          </a:p>
        </p:txBody>
      </p:sp>
      <p:grpSp>
        <p:nvGrpSpPr>
          <p:cNvPr id="1176" name="Google Shape;1176;p28"/>
          <p:cNvGrpSpPr/>
          <p:nvPr/>
        </p:nvGrpSpPr>
        <p:grpSpPr>
          <a:xfrm>
            <a:off x="7985355" y="183042"/>
            <a:ext cx="890852" cy="144475"/>
            <a:chOff x="490250" y="465854"/>
            <a:chExt cx="1164056" cy="188782"/>
          </a:xfrm>
        </p:grpSpPr>
        <p:sp>
          <p:nvSpPr>
            <p:cNvPr id="1177" name="Google Shape;1177;p2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 name="Google Shape;1179;p28"/>
          <p:cNvGrpSpPr/>
          <p:nvPr/>
        </p:nvGrpSpPr>
        <p:grpSpPr>
          <a:xfrm>
            <a:off x="337467" y="1175624"/>
            <a:ext cx="751514" cy="121859"/>
            <a:chOff x="490250" y="465854"/>
            <a:chExt cx="1164056" cy="188782"/>
          </a:xfrm>
        </p:grpSpPr>
        <p:sp>
          <p:nvSpPr>
            <p:cNvPr id="1180" name="Google Shape;1180;p2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 name="Google Shape;1182;p28"/>
          <p:cNvGrpSpPr/>
          <p:nvPr/>
        </p:nvGrpSpPr>
        <p:grpSpPr>
          <a:xfrm>
            <a:off x="7341613" y="4318352"/>
            <a:ext cx="358878" cy="58202"/>
            <a:chOff x="490250" y="465854"/>
            <a:chExt cx="1164056" cy="188782"/>
          </a:xfrm>
        </p:grpSpPr>
        <p:sp>
          <p:nvSpPr>
            <p:cNvPr id="1183" name="Google Shape;1183;p2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0" name="Shape 2900"/>
        <p:cNvGrpSpPr/>
        <p:nvPr/>
      </p:nvGrpSpPr>
      <p:grpSpPr>
        <a:xfrm>
          <a:off x="0" y="0"/>
          <a:ext cx="0" cy="0"/>
          <a:chOff x="0" y="0"/>
          <a:chExt cx="0" cy="0"/>
        </a:xfrm>
      </p:grpSpPr>
      <p:sp>
        <p:nvSpPr>
          <p:cNvPr id="2901" name="Google Shape;2901;p46"/>
          <p:cNvSpPr txBox="1"/>
          <p:nvPr>
            <p:ph type="title"/>
          </p:nvPr>
        </p:nvSpPr>
        <p:spPr>
          <a:xfrm>
            <a:off x="713250" y="424800"/>
            <a:ext cx="3633300" cy="94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hanks!</a:t>
            </a:r>
            <a:endParaRPr/>
          </a:p>
        </p:txBody>
      </p:sp>
      <p:sp>
        <p:nvSpPr>
          <p:cNvPr id="2902" name="Google Shape;2902;p46"/>
          <p:cNvSpPr txBox="1"/>
          <p:nvPr>
            <p:ph idx="1" type="subTitle"/>
          </p:nvPr>
        </p:nvSpPr>
        <p:spPr>
          <a:xfrm>
            <a:off x="713225" y="1415025"/>
            <a:ext cx="3633300" cy="11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sz="1500"/>
              <a:t>D</a:t>
            </a:r>
            <a:r>
              <a:rPr b="1" lang="en" sz="1500"/>
              <a:t>o you have any questions?</a:t>
            </a:r>
            <a:endParaRPr b="1" sz="1500"/>
          </a:p>
          <a:p>
            <a:pPr indent="0" lvl="0" marL="0" rtl="0" algn="l">
              <a:spcBef>
                <a:spcPts val="1000"/>
              </a:spcBef>
              <a:spcAft>
                <a:spcPts val="0"/>
              </a:spcAft>
              <a:buNone/>
            </a:pPr>
            <a:r>
              <a:rPr lang="en"/>
              <a:t>youremail@freepik.com</a:t>
            </a:r>
            <a:endParaRPr/>
          </a:p>
          <a:p>
            <a:pPr indent="0" lvl="0" marL="0" rtl="0" algn="l">
              <a:spcBef>
                <a:spcPts val="0"/>
              </a:spcBef>
              <a:spcAft>
                <a:spcPts val="0"/>
              </a:spcAft>
              <a:buNone/>
            </a:pPr>
            <a:r>
              <a:rPr lang="en"/>
              <a:t>+34 654 321 432</a:t>
            </a:r>
            <a:endParaRPr/>
          </a:p>
          <a:p>
            <a:pPr indent="0" lvl="0" marL="0" rtl="0" algn="l">
              <a:spcBef>
                <a:spcPts val="0"/>
              </a:spcBef>
              <a:spcAft>
                <a:spcPts val="0"/>
              </a:spcAft>
              <a:buNone/>
            </a:pPr>
            <a:r>
              <a:rPr lang="en"/>
              <a:t>yourwebsite.com</a:t>
            </a:r>
            <a:endParaRPr/>
          </a:p>
        </p:txBody>
      </p:sp>
      <p:sp>
        <p:nvSpPr>
          <p:cNvPr id="2903" name="Google Shape;2903;p46"/>
          <p:cNvSpPr/>
          <p:nvPr/>
        </p:nvSpPr>
        <p:spPr>
          <a:xfrm>
            <a:off x="800400" y="2669562"/>
            <a:ext cx="437400" cy="437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6"/>
          <p:cNvSpPr/>
          <p:nvPr/>
        </p:nvSpPr>
        <p:spPr>
          <a:xfrm>
            <a:off x="1453725" y="2669562"/>
            <a:ext cx="437400" cy="437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6"/>
          <p:cNvSpPr/>
          <p:nvPr/>
        </p:nvSpPr>
        <p:spPr>
          <a:xfrm>
            <a:off x="2181300" y="2669562"/>
            <a:ext cx="437400" cy="437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6"/>
          <p:cNvSpPr txBox="1"/>
          <p:nvPr/>
        </p:nvSpPr>
        <p:spPr>
          <a:xfrm>
            <a:off x="713225" y="4038550"/>
            <a:ext cx="3633300" cy="260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Inter"/>
                <a:ea typeface="Inter"/>
                <a:cs typeface="Inter"/>
                <a:sym typeface="Inter"/>
              </a:rPr>
              <a:t>Please keep this slide for attribution</a:t>
            </a:r>
            <a:endParaRPr sz="1200">
              <a:solidFill>
                <a:schemeClr val="dk1"/>
              </a:solidFill>
              <a:latin typeface="Inter"/>
              <a:ea typeface="Inter"/>
              <a:cs typeface="Inter"/>
              <a:sym typeface="Inter"/>
            </a:endParaRPr>
          </a:p>
        </p:txBody>
      </p:sp>
      <p:sp>
        <p:nvSpPr>
          <p:cNvPr id="2907" name="Google Shape;2907;p46"/>
          <p:cNvSpPr/>
          <p:nvPr/>
        </p:nvSpPr>
        <p:spPr>
          <a:xfrm>
            <a:off x="2821725" y="2669562"/>
            <a:ext cx="437400" cy="4374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8" name="Google Shape;2908;p46"/>
          <p:cNvGrpSpPr/>
          <p:nvPr/>
        </p:nvGrpSpPr>
        <p:grpSpPr>
          <a:xfrm>
            <a:off x="131200" y="122479"/>
            <a:ext cx="1164056" cy="188782"/>
            <a:chOff x="490250" y="465854"/>
            <a:chExt cx="1164056" cy="188782"/>
          </a:xfrm>
        </p:grpSpPr>
        <p:sp>
          <p:nvSpPr>
            <p:cNvPr id="2909" name="Google Shape;2909;p4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1" name="Google Shape;2911;p46"/>
          <p:cNvGrpSpPr/>
          <p:nvPr/>
        </p:nvGrpSpPr>
        <p:grpSpPr>
          <a:xfrm>
            <a:off x="8172805" y="890904"/>
            <a:ext cx="890852" cy="144475"/>
            <a:chOff x="490250" y="465854"/>
            <a:chExt cx="1164056" cy="188782"/>
          </a:xfrm>
        </p:grpSpPr>
        <p:sp>
          <p:nvSpPr>
            <p:cNvPr id="2912" name="Google Shape;2912;p4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4" name="Google Shape;2914;p46"/>
          <p:cNvGrpSpPr/>
          <p:nvPr/>
        </p:nvGrpSpPr>
        <p:grpSpPr>
          <a:xfrm>
            <a:off x="4059067" y="2208999"/>
            <a:ext cx="751514" cy="121859"/>
            <a:chOff x="490250" y="465854"/>
            <a:chExt cx="1164056" cy="188782"/>
          </a:xfrm>
        </p:grpSpPr>
        <p:sp>
          <p:nvSpPr>
            <p:cNvPr id="2915" name="Google Shape;2915;p4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7" name="Google Shape;2917;p46"/>
          <p:cNvGrpSpPr/>
          <p:nvPr/>
        </p:nvGrpSpPr>
        <p:grpSpPr>
          <a:xfrm>
            <a:off x="5704513" y="4047577"/>
            <a:ext cx="358878" cy="58202"/>
            <a:chOff x="490250" y="465854"/>
            <a:chExt cx="1164056" cy="188782"/>
          </a:xfrm>
        </p:grpSpPr>
        <p:sp>
          <p:nvSpPr>
            <p:cNvPr id="2918" name="Google Shape;2918;p46"/>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6"/>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46"/>
          <p:cNvGrpSpPr/>
          <p:nvPr/>
        </p:nvGrpSpPr>
        <p:grpSpPr>
          <a:xfrm>
            <a:off x="-84140" y="1911001"/>
            <a:ext cx="9287925" cy="3977645"/>
            <a:chOff x="-84140" y="1911001"/>
            <a:chExt cx="9287925" cy="3977645"/>
          </a:xfrm>
        </p:grpSpPr>
        <p:sp>
          <p:nvSpPr>
            <p:cNvPr id="2921" name="Google Shape;2921;p46"/>
            <p:cNvSpPr/>
            <p:nvPr/>
          </p:nvSpPr>
          <p:spPr>
            <a:xfrm>
              <a:off x="3547325" y="3846075"/>
              <a:ext cx="2049300" cy="2042570"/>
            </a:xfrm>
            <a:custGeom>
              <a:rect b="b" l="l" r="r" t="t"/>
              <a:pathLst>
                <a:path extrusionOk="0" h="5767" w="5786">
                  <a:moveTo>
                    <a:pt x="2897" y="0"/>
                  </a:moveTo>
                  <a:cubicBezTo>
                    <a:pt x="1299" y="0"/>
                    <a:pt x="0" y="1290"/>
                    <a:pt x="0" y="2888"/>
                  </a:cubicBezTo>
                  <a:cubicBezTo>
                    <a:pt x="0" y="4477"/>
                    <a:pt x="1299" y="5767"/>
                    <a:pt x="2897" y="5767"/>
                  </a:cubicBezTo>
                  <a:cubicBezTo>
                    <a:pt x="4487" y="5767"/>
                    <a:pt x="5785" y="4477"/>
                    <a:pt x="5785" y="2888"/>
                  </a:cubicBezTo>
                  <a:cubicBezTo>
                    <a:pt x="5785" y="1290"/>
                    <a:pt x="4487" y="0"/>
                    <a:pt x="2897" y="0"/>
                  </a:cubicBezTo>
                  <a:close/>
                </a:path>
              </a:pathLst>
            </a:custGeom>
            <a:solidFill>
              <a:srgbClr val="F68319">
                <a:alpha val="779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6"/>
            <p:cNvSpPr/>
            <p:nvPr/>
          </p:nvSpPr>
          <p:spPr>
            <a:xfrm>
              <a:off x="6240350" y="4694840"/>
              <a:ext cx="2518500" cy="792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3" name="Google Shape;2923;p46"/>
            <p:cNvGrpSpPr/>
            <p:nvPr/>
          </p:nvGrpSpPr>
          <p:grpSpPr>
            <a:xfrm>
              <a:off x="-84140" y="4254339"/>
              <a:ext cx="9228084" cy="1432096"/>
              <a:chOff x="-84140" y="4254339"/>
              <a:chExt cx="9228084" cy="1432096"/>
            </a:xfrm>
          </p:grpSpPr>
          <p:grpSp>
            <p:nvGrpSpPr>
              <p:cNvPr id="2924" name="Google Shape;2924;p46"/>
              <p:cNvGrpSpPr/>
              <p:nvPr/>
            </p:nvGrpSpPr>
            <p:grpSpPr>
              <a:xfrm flipH="1">
                <a:off x="6549947" y="4254349"/>
                <a:ext cx="2593996" cy="1254691"/>
                <a:chOff x="917238" y="1394150"/>
                <a:chExt cx="2222600" cy="1075050"/>
              </a:xfrm>
            </p:grpSpPr>
            <p:sp>
              <p:nvSpPr>
                <p:cNvPr id="2925" name="Google Shape;2925;p46"/>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6"/>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6"/>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6"/>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9" name="Google Shape;2929;p46"/>
              <p:cNvGrpSpPr/>
              <p:nvPr/>
            </p:nvGrpSpPr>
            <p:grpSpPr>
              <a:xfrm flipH="1" rot="-191558">
                <a:off x="5185711" y="4355140"/>
                <a:ext cx="2594022" cy="1254703"/>
                <a:chOff x="917238" y="1394150"/>
                <a:chExt cx="2222600" cy="1075050"/>
              </a:xfrm>
            </p:grpSpPr>
            <p:sp>
              <p:nvSpPr>
                <p:cNvPr id="2930" name="Google Shape;2930;p46"/>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6"/>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6"/>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6"/>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4" name="Google Shape;2934;p46"/>
              <p:cNvGrpSpPr/>
              <p:nvPr/>
            </p:nvGrpSpPr>
            <p:grpSpPr>
              <a:xfrm flipH="1">
                <a:off x="2675629" y="4395240"/>
                <a:ext cx="2593996" cy="1254691"/>
                <a:chOff x="917238" y="1394150"/>
                <a:chExt cx="2222600" cy="1075050"/>
              </a:xfrm>
            </p:grpSpPr>
            <p:sp>
              <p:nvSpPr>
                <p:cNvPr id="2935" name="Google Shape;2935;p46"/>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6"/>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6"/>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6"/>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9" name="Google Shape;2939;p46"/>
              <p:cNvGrpSpPr/>
              <p:nvPr/>
            </p:nvGrpSpPr>
            <p:grpSpPr>
              <a:xfrm rot="146497">
                <a:off x="-57318" y="4311751"/>
                <a:ext cx="2723379" cy="1317272"/>
                <a:chOff x="917238" y="1394150"/>
                <a:chExt cx="2222600" cy="1075050"/>
              </a:xfrm>
            </p:grpSpPr>
            <p:sp>
              <p:nvSpPr>
                <p:cNvPr id="2940" name="Google Shape;2940;p46"/>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6"/>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6"/>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6"/>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44" name="Google Shape;2944;p46"/>
            <p:cNvGrpSpPr/>
            <p:nvPr/>
          </p:nvGrpSpPr>
          <p:grpSpPr>
            <a:xfrm flipH="1" rot="-352935">
              <a:off x="4847151" y="4266484"/>
              <a:ext cx="4320049" cy="935925"/>
              <a:chOff x="4963752" y="4000536"/>
              <a:chExt cx="2501340" cy="541907"/>
            </a:xfrm>
          </p:grpSpPr>
          <p:sp>
            <p:nvSpPr>
              <p:cNvPr id="2945" name="Google Shape;2945;p46"/>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6" name="Google Shape;2946;p46"/>
              <p:cNvGrpSpPr/>
              <p:nvPr/>
            </p:nvGrpSpPr>
            <p:grpSpPr>
              <a:xfrm rot="-278360">
                <a:off x="6533282" y="4037668"/>
                <a:ext cx="925757" cy="187175"/>
                <a:chOff x="1255200" y="4115196"/>
                <a:chExt cx="828298" cy="167470"/>
              </a:xfrm>
            </p:grpSpPr>
            <p:sp>
              <p:nvSpPr>
                <p:cNvPr id="2947" name="Google Shape;2947;p46"/>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6"/>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6"/>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6"/>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6"/>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6"/>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6"/>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6"/>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6"/>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6"/>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6"/>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6"/>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6"/>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6"/>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6"/>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6"/>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3" name="Google Shape;2963;p46"/>
              <p:cNvGrpSpPr/>
              <p:nvPr/>
            </p:nvGrpSpPr>
            <p:grpSpPr>
              <a:xfrm rot="-575426">
                <a:off x="4977464" y="4241675"/>
                <a:ext cx="824216" cy="233743"/>
                <a:chOff x="2436564" y="2774658"/>
                <a:chExt cx="737475" cy="209143"/>
              </a:xfrm>
            </p:grpSpPr>
            <p:sp>
              <p:nvSpPr>
                <p:cNvPr id="2964" name="Google Shape;2964;p46"/>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6"/>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6"/>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6"/>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9" name="Google Shape;2969;p46"/>
              <p:cNvGrpSpPr/>
              <p:nvPr/>
            </p:nvGrpSpPr>
            <p:grpSpPr>
              <a:xfrm rot="-263875">
                <a:off x="5836717" y="4098665"/>
                <a:ext cx="813287" cy="233323"/>
                <a:chOff x="2447923" y="2707800"/>
                <a:chExt cx="727715" cy="208774"/>
              </a:xfrm>
            </p:grpSpPr>
            <p:sp>
              <p:nvSpPr>
                <p:cNvPr id="2970" name="Google Shape;2970;p46"/>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6"/>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6"/>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6"/>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6"/>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75" name="Google Shape;2975;p46"/>
            <p:cNvGrpSpPr/>
            <p:nvPr/>
          </p:nvGrpSpPr>
          <p:grpSpPr>
            <a:xfrm>
              <a:off x="7961955" y="1911001"/>
              <a:ext cx="1101692" cy="2704457"/>
              <a:chOff x="4506513" y="81525"/>
              <a:chExt cx="850662" cy="2088061"/>
            </a:xfrm>
          </p:grpSpPr>
          <p:sp>
            <p:nvSpPr>
              <p:cNvPr id="2976" name="Google Shape;2976;p46"/>
              <p:cNvSpPr/>
              <p:nvPr/>
            </p:nvSpPr>
            <p:spPr>
              <a:xfrm>
                <a:off x="4742624" y="318682"/>
                <a:ext cx="377395" cy="376424"/>
              </a:xfrm>
              <a:custGeom>
                <a:rect b="b" l="l" r="r" t="t"/>
                <a:pathLst>
                  <a:path extrusionOk="0" fill="none" h="5041" w="5054">
                    <a:moveTo>
                      <a:pt x="5054" y="2520"/>
                    </a:moveTo>
                    <a:cubicBezTo>
                      <a:pt x="5054" y="3919"/>
                      <a:pt x="3932" y="5041"/>
                      <a:pt x="2534" y="5041"/>
                    </a:cubicBezTo>
                    <a:cubicBezTo>
                      <a:pt x="1135" y="5041"/>
                      <a:pt x="1" y="3919"/>
                      <a:pt x="1" y="2520"/>
                    </a:cubicBezTo>
                    <a:cubicBezTo>
                      <a:pt x="1" y="1122"/>
                      <a:pt x="1135" y="0"/>
                      <a:pt x="2534" y="0"/>
                    </a:cubicBezTo>
                    <a:cubicBezTo>
                      <a:pt x="3932" y="0"/>
                      <a:pt x="5054" y="1122"/>
                      <a:pt x="5054" y="2520"/>
                    </a:cubicBezTo>
                    <a:close/>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6"/>
              <p:cNvSpPr/>
              <p:nvPr/>
            </p:nvSpPr>
            <p:spPr>
              <a:xfrm>
                <a:off x="4833947" y="409035"/>
                <a:ext cx="195791" cy="195717"/>
              </a:xfrm>
              <a:custGeom>
                <a:rect b="b" l="l" r="r" t="t"/>
                <a:pathLst>
                  <a:path extrusionOk="0" fill="none" h="2621" w="2622">
                    <a:moveTo>
                      <a:pt x="2621" y="1310"/>
                    </a:moveTo>
                    <a:cubicBezTo>
                      <a:pt x="2621" y="2029"/>
                      <a:pt x="2029" y="2621"/>
                      <a:pt x="1311" y="2621"/>
                    </a:cubicBezTo>
                    <a:cubicBezTo>
                      <a:pt x="592" y="2621"/>
                      <a:pt x="0" y="2029"/>
                      <a:pt x="0" y="1310"/>
                    </a:cubicBezTo>
                    <a:cubicBezTo>
                      <a:pt x="0" y="592"/>
                      <a:pt x="592" y="0"/>
                      <a:pt x="1311" y="0"/>
                    </a:cubicBezTo>
                    <a:cubicBezTo>
                      <a:pt x="2029" y="0"/>
                      <a:pt x="2621" y="592"/>
                      <a:pt x="2621" y="1310"/>
                    </a:cubicBezTo>
                    <a:close/>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6"/>
              <p:cNvSpPr/>
              <p:nvPr/>
            </p:nvSpPr>
            <p:spPr>
              <a:xfrm>
                <a:off x="4892266" y="467354"/>
                <a:ext cx="78182" cy="79078"/>
              </a:xfrm>
              <a:custGeom>
                <a:rect b="b" l="l" r="r" t="t"/>
                <a:pathLst>
                  <a:path extrusionOk="0" fill="none" h="1059" w="1047">
                    <a:moveTo>
                      <a:pt x="1046" y="529"/>
                    </a:moveTo>
                    <a:cubicBezTo>
                      <a:pt x="1046" y="819"/>
                      <a:pt x="819" y="1059"/>
                      <a:pt x="530" y="1059"/>
                    </a:cubicBezTo>
                    <a:cubicBezTo>
                      <a:pt x="240" y="1059"/>
                      <a:pt x="0" y="819"/>
                      <a:pt x="0" y="529"/>
                    </a:cubicBezTo>
                    <a:cubicBezTo>
                      <a:pt x="0" y="240"/>
                      <a:pt x="240" y="0"/>
                      <a:pt x="530" y="0"/>
                    </a:cubicBezTo>
                    <a:cubicBezTo>
                      <a:pt x="819" y="0"/>
                      <a:pt x="1046" y="240"/>
                      <a:pt x="1046" y="529"/>
                    </a:cubicBezTo>
                    <a:close/>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6"/>
              <p:cNvSpPr/>
              <p:nvPr/>
            </p:nvSpPr>
            <p:spPr>
              <a:xfrm>
                <a:off x="4659813" y="679048"/>
                <a:ext cx="196762" cy="1490538"/>
              </a:xfrm>
              <a:custGeom>
                <a:rect b="b" l="l" r="r" t="t"/>
                <a:pathLst>
                  <a:path extrusionOk="0" fill="none" h="19961" w="2635">
                    <a:moveTo>
                      <a:pt x="2635" y="0"/>
                    </a:moveTo>
                    <a:lnTo>
                      <a:pt x="1" y="19960"/>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6"/>
              <p:cNvSpPr/>
              <p:nvPr/>
            </p:nvSpPr>
            <p:spPr>
              <a:xfrm>
                <a:off x="5007036" y="679048"/>
                <a:ext cx="196762" cy="1490538"/>
              </a:xfrm>
              <a:custGeom>
                <a:rect b="b" l="l" r="r" t="t"/>
                <a:pathLst>
                  <a:path extrusionOk="0" fill="none" h="19961" w="2635">
                    <a:moveTo>
                      <a:pt x="2634" y="19960"/>
                    </a:moveTo>
                    <a:lnTo>
                      <a:pt x="1" y="0"/>
                    </a:lnTo>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6"/>
              <p:cNvSpPr/>
              <p:nvPr/>
            </p:nvSpPr>
            <p:spPr>
              <a:xfrm>
                <a:off x="4762412" y="1095866"/>
                <a:ext cx="338789" cy="296450"/>
              </a:xfrm>
              <a:custGeom>
                <a:rect b="b" l="l" r="r" t="t"/>
                <a:pathLst>
                  <a:path extrusionOk="0" fill="none" h="3970" w="4537">
                    <a:moveTo>
                      <a:pt x="0" y="3970"/>
                    </a:moveTo>
                    <a:lnTo>
                      <a:pt x="4537" y="3970"/>
                    </a:lnTo>
                    <a:lnTo>
                      <a:pt x="517" y="1"/>
                    </a:lnTo>
                    <a:lnTo>
                      <a:pt x="4008" y="1"/>
                    </a:lnTo>
                    <a:close/>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6"/>
              <p:cNvSpPr/>
              <p:nvPr/>
            </p:nvSpPr>
            <p:spPr>
              <a:xfrm>
                <a:off x="4684305" y="1689581"/>
                <a:ext cx="496871" cy="296524"/>
              </a:xfrm>
              <a:custGeom>
                <a:rect b="b" l="l" r="r" t="t"/>
                <a:pathLst>
                  <a:path extrusionOk="0" fill="none" h="3971" w="6654">
                    <a:moveTo>
                      <a:pt x="1" y="3970"/>
                    </a:moveTo>
                    <a:lnTo>
                      <a:pt x="6654" y="3970"/>
                    </a:lnTo>
                    <a:lnTo>
                      <a:pt x="517" y="1"/>
                    </a:lnTo>
                    <a:lnTo>
                      <a:pt x="6087" y="1"/>
                    </a:lnTo>
                    <a:close/>
                  </a:path>
                </a:pathLst>
              </a:custGeom>
              <a:no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6"/>
              <p:cNvSpPr/>
              <p:nvPr/>
            </p:nvSpPr>
            <p:spPr>
              <a:xfrm>
                <a:off x="4868744" y="81525"/>
                <a:ext cx="125226" cy="307800"/>
              </a:xfrm>
              <a:custGeom>
                <a:rect b="b" l="l" r="r" t="t"/>
                <a:pathLst>
                  <a:path extrusionOk="0" h="4122" w="1677">
                    <a:moveTo>
                      <a:pt x="0" y="1"/>
                    </a:moveTo>
                    <a:lnTo>
                      <a:pt x="353" y="4121"/>
                    </a:lnTo>
                    <a:lnTo>
                      <a:pt x="1323" y="4121"/>
                    </a:lnTo>
                    <a:lnTo>
                      <a:pt x="167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6"/>
              <p:cNvSpPr/>
              <p:nvPr/>
            </p:nvSpPr>
            <p:spPr>
              <a:xfrm>
                <a:off x="4874344" y="624463"/>
                <a:ext cx="114921" cy="250377"/>
              </a:xfrm>
              <a:custGeom>
                <a:rect b="b" l="l" r="r" t="t"/>
                <a:pathLst>
                  <a:path extrusionOk="0" h="3353" w="1539">
                    <a:moveTo>
                      <a:pt x="278" y="1"/>
                    </a:moveTo>
                    <a:lnTo>
                      <a:pt x="1" y="3352"/>
                    </a:lnTo>
                    <a:lnTo>
                      <a:pt x="1" y="3352"/>
                    </a:lnTo>
                    <a:lnTo>
                      <a:pt x="1538" y="3302"/>
                    </a:lnTo>
                    <a:lnTo>
                      <a:pt x="12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6"/>
              <p:cNvSpPr/>
              <p:nvPr/>
            </p:nvSpPr>
            <p:spPr>
              <a:xfrm>
                <a:off x="5049375" y="444728"/>
                <a:ext cx="307800" cy="122388"/>
              </a:xfrm>
              <a:custGeom>
                <a:rect b="b" l="l" r="r" t="t"/>
                <a:pathLst>
                  <a:path extrusionOk="0" h="1639" w="4122">
                    <a:moveTo>
                      <a:pt x="4121" y="1"/>
                    </a:moveTo>
                    <a:lnTo>
                      <a:pt x="1" y="341"/>
                    </a:lnTo>
                    <a:lnTo>
                      <a:pt x="1" y="1324"/>
                    </a:lnTo>
                    <a:lnTo>
                      <a:pt x="3705" y="1639"/>
                    </a:lnTo>
                    <a:lnTo>
                      <a:pt x="412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6"/>
              <p:cNvSpPr/>
              <p:nvPr/>
            </p:nvSpPr>
            <p:spPr>
              <a:xfrm>
                <a:off x="4506513" y="444728"/>
                <a:ext cx="307725" cy="124330"/>
              </a:xfrm>
              <a:custGeom>
                <a:rect b="b" l="l" r="r" t="t"/>
                <a:pathLst>
                  <a:path extrusionOk="0" h="1665" w="4121">
                    <a:moveTo>
                      <a:pt x="617" y="1"/>
                    </a:moveTo>
                    <a:lnTo>
                      <a:pt x="0" y="1664"/>
                    </a:lnTo>
                    <a:lnTo>
                      <a:pt x="0" y="1664"/>
                    </a:lnTo>
                    <a:lnTo>
                      <a:pt x="4121" y="1324"/>
                    </a:lnTo>
                    <a:lnTo>
                      <a:pt x="4121" y="341"/>
                    </a:lnTo>
                    <a:lnTo>
                      <a:pt x="6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6"/>
              <p:cNvSpPr/>
              <p:nvPr/>
            </p:nvSpPr>
            <p:spPr>
              <a:xfrm>
                <a:off x="4586486" y="161498"/>
                <a:ext cx="287937" cy="288012"/>
              </a:xfrm>
              <a:custGeom>
                <a:rect b="b" l="l" r="r" t="t"/>
                <a:pathLst>
                  <a:path extrusionOk="0" h="3857" w="3856">
                    <a:moveTo>
                      <a:pt x="1185" y="1"/>
                    </a:moveTo>
                    <a:lnTo>
                      <a:pt x="0" y="1185"/>
                    </a:lnTo>
                    <a:lnTo>
                      <a:pt x="3163" y="3857"/>
                    </a:lnTo>
                    <a:lnTo>
                      <a:pt x="3856" y="3164"/>
                    </a:lnTo>
                    <a:lnTo>
                      <a:pt x="118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6"/>
              <p:cNvSpPr/>
              <p:nvPr/>
            </p:nvSpPr>
            <p:spPr>
              <a:xfrm>
                <a:off x="4989189" y="564278"/>
                <a:ext cx="249406" cy="252244"/>
              </a:xfrm>
              <a:custGeom>
                <a:rect b="b" l="l" r="r" t="t"/>
                <a:pathLst>
                  <a:path extrusionOk="0" h="3378" w="3340">
                    <a:moveTo>
                      <a:pt x="693" y="0"/>
                    </a:moveTo>
                    <a:lnTo>
                      <a:pt x="0" y="693"/>
                    </a:lnTo>
                    <a:lnTo>
                      <a:pt x="2268" y="3377"/>
                    </a:lnTo>
                    <a:lnTo>
                      <a:pt x="3340" y="2231"/>
                    </a:lnTo>
                    <a:lnTo>
                      <a:pt x="69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6"/>
              <p:cNvSpPr/>
              <p:nvPr/>
            </p:nvSpPr>
            <p:spPr>
              <a:xfrm>
                <a:off x="4989189" y="188828"/>
                <a:ext cx="288012" cy="260682"/>
              </a:xfrm>
              <a:custGeom>
                <a:rect b="b" l="l" r="r" t="t"/>
                <a:pathLst>
                  <a:path extrusionOk="0" h="3491" w="3857">
                    <a:moveTo>
                      <a:pt x="2369" y="0"/>
                    </a:moveTo>
                    <a:lnTo>
                      <a:pt x="0" y="2798"/>
                    </a:lnTo>
                    <a:lnTo>
                      <a:pt x="693" y="3491"/>
                    </a:lnTo>
                    <a:lnTo>
                      <a:pt x="3856" y="819"/>
                    </a:lnTo>
                    <a:lnTo>
                      <a:pt x="236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6"/>
              <p:cNvSpPr/>
              <p:nvPr/>
            </p:nvSpPr>
            <p:spPr>
              <a:xfrm>
                <a:off x="4586486" y="564278"/>
                <a:ext cx="287937" cy="287937"/>
              </a:xfrm>
              <a:custGeom>
                <a:rect b="b" l="l" r="r" t="t"/>
                <a:pathLst>
                  <a:path extrusionOk="0" h="3856" w="3856">
                    <a:moveTo>
                      <a:pt x="3163" y="0"/>
                    </a:moveTo>
                    <a:lnTo>
                      <a:pt x="0" y="2672"/>
                    </a:lnTo>
                    <a:lnTo>
                      <a:pt x="1185" y="3856"/>
                    </a:lnTo>
                    <a:lnTo>
                      <a:pt x="3856" y="693"/>
                    </a:lnTo>
                    <a:lnTo>
                      <a:pt x="31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46"/>
            <p:cNvGrpSpPr/>
            <p:nvPr/>
          </p:nvGrpSpPr>
          <p:grpSpPr>
            <a:xfrm>
              <a:off x="-19981" y="4556468"/>
              <a:ext cx="9163921" cy="773875"/>
              <a:chOff x="-19981" y="4556468"/>
              <a:chExt cx="9163921" cy="773875"/>
            </a:xfrm>
          </p:grpSpPr>
          <p:sp>
            <p:nvSpPr>
              <p:cNvPr id="2992" name="Google Shape;2992;p46"/>
              <p:cNvSpPr/>
              <p:nvPr/>
            </p:nvSpPr>
            <p:spPr>
              <a:xfrm>
                <a:off x="-19981" y="4637968"/>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6"/>
              <p:cNvSpPr/>
              <p:nvPr/>
            </p:nvSpPr>
            <p:spPr>
              <a:xfrm>
                <a:off x="914050" y="4556468"/>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6"/>
              <p:cNvSpPr/>
              <p:nvPr/>
            </p:nvSpPr>
            <p:spPr>
              <a:xfrm flipH="1">
                <a:off x="-19975" y="4556468"/>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5" name="Google Shape;2995;p46"/>
            <p:cNvGrpSpPr/>
            <p:nvPr/>
          </p:nvGrpSpPr>
          <p:grpSpPr>
            <a:xfrm>
              <a:off x="0" y="4201785"/>
              <a:ext cx="3496498" cy="1094747"/>
              <a:chOff x="-12" y="4100900"/>
              <a:chExt cx="3213693" cy="1006201"/>
            </a:xfrm>
          </p:grpSpPr>
          <p:sp>
            <p:nvSpPr>
              <p:cNvPr id="2996" name="Google Shape;2996;p46"/>
              <p:cNvSpPr/>
              <p:nvPr/>
            </p:nvSpPr>
            <p:spPr>
              <a:xfrm>
                <a:off x="-12" y="4100900"/>
                <a:ext cx="3213693" cy="1006201"/>
              </a:xfrm>
              <a:custGeom>
                <a:rect b="b" l="l" r="r" t="t"/>
                <a:pathLst>
                  <a:path extrusionOk="0" h="20120" w="64261">
                    <a:moveTo>
                      <a:pt x="0" y="1"/>
                    </a:moveTo>
                    <a:cubicBezTo>
                      <a:pt x="800" y="374"/>
                      <a:pt x="1333" y="1196"/>
                      <a:pt x="1312" y="2134"/>
                    </a:cubicBezTo>
                    <a:cubicBezTo>
                      <a:pt x="1312" y="2294"/>
                      <a:pt x="1291" y="2454"/>
                      <a:pt x="1259" y="2614"/>
                    </a:cubicBezTo>
                    <a:cubicBezTo>
                      <a:pt x="1579" y="2753"/>
                      <a:pt x="1792" y="3084"/>
                      <a:pt x="1792" y="3457"/>
                    </a:cubicBezTo>
                    <a:cubicBezTo>
                      <a:pt x="1781" y="3489"/>
                      <a:pt x="1781" y="3521"/>
                      <a:pt x="1781" y="3553"/>
                    </a:cubicBezTo>
                    <a:cubicBezTo>
                      <a:pt x="2240" y="3468"/>
                      <a:pt x="2720" y="3425"/>
                      <a:pt x="3211" y="3436"/>
                    </a:cubicBezTo>
                    <a:cubicBezTo>
                      <a:pt x="3382" y="3436"/>
                      <a:pt x="3552" y="3446"/>
                      <a:pt x="3723" y="3468"/>
                    </a:cubicBezTo>
                    <a:cubicBezTo>
                      <a:pt x="3840" y="3094"/>
                      <a:pt x="4203" y="2828"/>
                      <a:pt x="4608" y="2838"/>
                    </a:cubicBezTo>
                    <a:cubicBezTo>
                      <a:pt x="5099" y="2849"/>
                      <a:pt x="5494" y="3254"/>
                      <a:pt x="5504" y="3734"/>
                    </a:cubicBezTo>
                    <a:cubicBezTo>
                      <a:pt x="5590" y="3724"/>
                      <a:pt x="5675" y="3724"/>
                      <a:pt x="5771" y="3724"/>
                    </a:cubicBezTo>
                    <a:cubicBezTo>
                      <a:pt x="6102" y="3734"/>
                      <a:pt x="6411" y="3809"/>
                      <a:pt x="6699" y="3948"/>
                    </a:cubicBezTo>
                    <a:cubicBezTo>
                      <a:pt x="6838" y="3628"/>
                      <a:pt x="7169" y="3404"/>
                      <a:pt x="7553" y="3404"/>
                    </a:cubicBezTo>
                    <a:cubicBezTo>
                      <a:pt x="7809" y="3414"/>
                      <a:pt x="8033" y="3521"/>
                      <a:pt x="8193" y="3702"/>
                    </a:cubicBezTo>
                    <a:cubicBezTo>
                      <a:pt x="8651" y="2977"/>
                      <a:pt x="9462" y="2508"/>
                      <a:pt x="10369" y="2529"/>
                    </a:cubicBezTo>
                    <a:cubicBezTo>
                      <a:pt x="11606" y="2561"/>
                      <a:pt x="12609" y="3468"/>
                      <a:pt x="12790" y="4652"/>
                    </a:cubicBezTo>
                    <a:cubicBezTo>
                      <a:pt x="12940" y="4545"/>
                      <a:pt x="13132" y="4481"/>
                      <a:pt x="13334" y="4481"/>
                    </a:cubicBezTo>
                    <a:cubicBezTo>
                      <a:pt x="13836" y="4492"/>
                      <a:pt x="14230" y="4908"/>
                      <a:pt x="14220" y="5409"/>
                    </a:cubicBezTo>
                    <a:cubicBezTo>
                      <a:pt x="14220" y="5655"/>
                      <a:pt x="14113" y="5879"/>
                      <a:pt x="13964" y="6039"/>
                    </a:cubicBezTo>
                    <a:cubicBezTo>
                      <a:pt x="14465" y="6081"/>
                      <a:pt x="14924" y="6273"/>
                      <a:pt x="15287" y="6583"/>
                    </a:cubicBezTo>
                    <a:cubicBezTo>
                      <a:pt x="15436" y="6497"/>
                      <a:pt x="15596" y="6455"/>
                      <a:pt x="15767" y="6455"/>
                    </a:cubicBezTo>
                    <a:cubicBezTo>
                      <a:pt x="16268" y="6465"/>
                      <a:pt x="16673" y="6881"/>
                      <a:pt x="16663" y="7383"/>
                    </a:cubicBezTo>
                    <a:cubicBezTo>
                      <a:pt x="16652" y="7553"/>
                      <a:pt x="16609" y="7713"/>
                      <a:pt x="16524" y="7852"/>
                    </a:cubicBezTo>
                    <a:cubicBezTo>
                      <a:pt x="17217" y="8129"/>
                      <a:pt x="17761" y="8705"/>
                      <a:pt x="17985" y="9420"/>
                    </a:cubicBezTo>
                    <a:cubicBezTo>
                      <a:pt x="18113" y="9345"/>
                      <a:pt x="18273" y="9303"/>
                      <a:pt x="18433" y="9313"/>
                    </a:cubicBezTo>
                    <a:cubicBezTo>
                      <a:pt x="18935" y="9324"/>
                      <a:pt x="19340" y="9740"/>
                      <a:pt x="19330" y="10242"/>
                    </a:cubicBezTo>
                    <a:cubicBezTo>
                      <a:pt x="19319" y="10370"/>
                      <a:pt x="19298" y="10487"/>
                      <a:pt x="19244" y="10594"/>
                    </a:cubicBezTo>
                    <a:cubicBezTo>
                      <a:pt x="19319" y="10594"/>
                      <a:pt x="19404" y="10583"/>
                      <a:pt x="19479" y="10594"/>
                    </a:cubicBezTo>
                    <a:cubicBezTo>
                      <a:pt x="20674" y="10615"/>
                      <a:pt x="21644" y="11468"/>
                      <a:pt x="21879" y="12588"/>
                    </a:cubicBezTo>
                    <a:cubicBezTo>
                      <a:pt x="21922" y="12578"/>
                      <a:pt x="21975" y="12578"/>
                      <a:pt x="22018" y="12578"/>
                    </a:cubicBezTo>
                    <a:cubicBezTo>
                      <a:pt x="22178" y="12578"/>
                      <a:pt x="22316" y="12610"/>
                      <a:pt x="22455" y="12663"/>
                    </a:cubicBezTo>
                    <a:cubicBezTo>
                      <a:pt x="22626" y="12460"/>
                      <a:pt x="22882" y="12332"/>
                      <a:pt x="23170" y="12332"/>
                    </a:cubicBezTo>
                    <a:cubicBezTo>
                      <a:pt x="23287" y="12343"/>
                      <a:pt x="23394" y="12364"/>
                      <a:pt x="23490" y="12396"/>
                    </a:cubicBezTo>
                    <a:cubicBezTo>
                      <a:pt x="24119" y="11212"/>
                      <a:pt x="25389" y="10412"/>
                      <a:pt x="26829" y="10444"/>
                    </a:cubicBezTo>
                    <a:cubicBezTo>
                      <a:pt x="28088" y="10476"/>
                      <a:pt x="29186" y="11116"/>
                      <a:pt x="29826" y="12087"/>
                    </a:cubicBezTo>
                    <a:cubicBezTo>
                      <a:pt x="30264" y="11756"/>
                      <a:pt x="30808" y="11564"/>
                      <a:pt x="31405" y="11586"/>
                    </a:cubicBezTo>
                    <a:cubicBezTo>
                      <a:pt x="32024" y="11596"/>
                      <a:pt x="32579" y="11831"/>
                      <a:pt x="33005" y="12215"/>
                    </a:cubicBezTo>
                    <a:cubicBezTo>
                      <a:pt x="33325" y="12087"/>
                      <a:pt x="33667" y="12012"/>
                      <a:pt x="34029" y="12023"/>
                    </a:cubicBezTo>
                    <a:cubicBezTo>
                      <a:pt x="34253" y="12034"/>
                      <a:pt x="34456" y="12066"/>
                      <a:pt x="34659" y="12119"/>
                    </a:cubicBezTo>
                    <a:cubicBezTo>
                      <a:pt x="34659" y="12076"/>
                      <a:pt x="34659" y="12034"/>
                      <a:pt x="34659" y="11991"/>
                    </a:cubicBezTo>
                    <a:cubicBezTo>
                      <a:pt x="34691" y="10615"/>
                      <a:pt x="35832" y="9516"/>
                      <a:pt x="37219" y="9548"/>
                    </a:cubicBezTo>
                    <a:cubicBezTo>
                      <a:pt x="37486" y="9559"/>
                      <a:pt x="37752" y="9602"/>
                      <a:pt x="37987" y="9687"/>
                    </a:cubicBezTo>
                    <a:cubicBezTo>
                      <a:pt x="39107" y="7457"/>
                      <a:pt x="41443" y="5943"/>
                      <a:pt x="44099" y="5996"/>
                    </a:cubicBezTo>
                    <a:cubicBezTo>
                      <a:pt x="47108" y="6071"/>
                      <a:pt x="49604" y="8119"/>
                      <a:pt x="50361" y="10882"/>
                    </a:cubicBezTo>
                    <a:cubicBezTo>
                      <a:pt x="51236" y="11052"/>
                      <a:pt x="51929" y="11714"/>
                      <a:pt x="52153" y="12567"/>
                    </a:cubicBezTo>
                    <a:cubicBezTo>
                      <a:pt x="52377" y="12546"/>
                      <a:pt x="52601" y="12546"/>
                      <a:pt x="52836" y="12546"/>
                    </a:cubicBezTo>
                    <a:cubicBezTo>
                      <a:pt x="54810" y="12588"/>
                      <a:pt x="56570" y="13495"/>
                      <a:pt x="57754" y="14893"/>
                    </a:cubicBezTo>
                    <a:cubicBezTo>
                      <a:pt x="58116" y="14679"/>
                      <a:pt x="58533" y="14562"/>
                      <a:pt x="58981" y="14573"/>
                    </a:cubicBezTo>
                    <a:cubicBezTo>
                      <a:pt x="60250" y="14605"/>
                      <a:pt x="61263" y="15661"/>
                      <a:pt x="61231" y="16941"/>
                    </a:cubicBezTo>
                    <a:cubicBezTo>
                      <a:pt x="61231" y="17133"/>
                      <a:pt x="61199" y="17335"/>
                      <a:pt x="61146" y="17517"/>
                    </a:cubicBezTo>
                    <a:cubicBezTo>
                      <a:pt x="62704" y="17527"/>
                      <a:pt x="63994" y="18647"/>
                      <a:pt x="64261" y="20120"/>
                    </a:cubicBezTo>
                    <a:lnTo>
                      <a:pt x="59269" y="20120"/>
                    </a:lnTo>
                    <a:lnTo>
                      <a:pt x="57978" y="20120"/>
                    </a:lnTo>
                    <a:lnTo>
                      <a:pt x="57978" y="20120"/>
                    </a:lnTo>
                    <a:lnTo>
                      <a:pt x="0" y="20066"/>
                    </a:lnTo>
                    <a:lnTo>
                      <a:pt x="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6"/>
              <p:cNvSpPr/>
              <p:nvPr/>
            </p:nvSpPr>
            <p:spPr>
              <a:xfrm>
                <a:off x="-12" y="4217723"/>
                <a:ext cx="3121424" cy="889378"/>
              </a:xfrm>
              <a:custGeom>
                <a:rect b="b" l="l" r="r" t="t"/>
                <a:pathLst>
                  <a:path extrusionOk="0" h="17784" w="62416">
                    <a:moveTo>
                      <a:pt x="62415" y="17784"/>
                    </a:moveTo>
                    <a:lnTo>
                      <a:pt x="57978" y="17784"/>
                    </a:lnTo>
                    <a:lnTo>
                      <a:pt x="57978" y="17784"/>
                    </a:lnTo>
                    <a:lnTo>
                      <a:pt x="0" y="17730"/>
                    </a:lnTo>
                    <a:lnTo>
                      <a:pt x="0" y="1"/>
                    </a:lnTo>
                    <a:cubicBezTo>
                      <a:pt x="715" y="406"/>
                      <a:pt x="1184" y="1185"/>
                      <a:pt x="1163" y="2060"/>
                    </a:cubicBezTo>
                    <a:cubicBezTo>
                      <a:pt x="1152" y="2220"/>
                      <a:pt x="1141" y="2380"/>
                      <a:pt x="1099" y="2529"/>
                    </a:cubicBezTo>
                    <a:cubicBezTo>
                      <a:pt x="1419" y="2679"/>
                      <a:pt x="1643" y="3009"/>
                      <a:pt x="1632" y="3383"/>
                    </a:cubicBezTo>
                    <a:cubicBezTo>
                      <a:pt x="1632" y="3415"/>
                      <a:pt x="1632" y="3447"/>
                      <a:pt x="1621" y="3479"/>
                    </a:cubicBezTo>
                    <a:cubicBezTo>
                      <a:pt x="2091" y="3393"/>
                      <a:pt x="2571" y="3351"/>
                      <a:pt x="3062" y="3361"/>
                    </a:cubicBezTo>
                    <a:cubicBezTo>
                      <a:pt x="3232" y="3361"/>
                      <a:pt x="3403" y="3372"/>
                      <a:pt x="3574" y="3393"/>
                    </a:cubicBezTo>
                    <a:cubicBezTo>
                      <a:pt x="3691" y="3020"/>
                      <a:pt x="4043" y="2753"/>
                      <a:pt x="4459" y="2764"/>
                    </a:cubicBezTo>
                    <a:cubicBezTo>
                      <a:pt x="4950" y="2775"/>
                      <a:pt x="5344" y="3169"/>
                      <a:pt x="5344" y="3660"/>
                    </a:cubicBezTo>
                    <a:cubicBezTo>
                      <a:pt x="5430" y="3649"/>
                      <a:pt x="5526" y="3649"/>
                      <a:pt x="5611" y="3649"/>
                    </a:cubicBezTo>
                    <a:cubicBezTo>
                      <a:pt x="5942" y="3660"/>
                      <a:pt x="6262" y="3735"/>
                      <a:pt x="6539" y="3873"/>
                    </a:cubicBezTo>
                    <a:cubicBezTo>
                      <a:pt x="6689" y="3543"/>
                      <a:pt x="7019" y="3319"/>
                      <a:pt x="7393" y="3329"/>
                    </a:cubicBezTo>
                    <a:cubicBezTo>
                      <a:pt x="7649" y="3340"/>
                      <a:pt x="7883" y="3447"/>
                      <a:pt x="8043" y="3617"/>
                    </a:cubicBezTo>
                    <a:cubicBezTo>
                      <a:pt x="8491" y="2903"/>
                      <a:pt x="9302" y="2433"/>
                      <a:pt x="10219" y="2454"/>
                    </a:cubicBezTo>
                    <a:cubicBezTo>
                      <a:pt x="11446" y="2487"/>
                      <a:pt x="12449" y="3393"/>
                      <a:pt x="12630" y="4567"/>
                    </a:cubicBezTo>
                    <a:cubicBezTo>
                      <a:pt x="12790" y="4460"/>
                      <a:pt x="12982" y="4396"/>
                      <a:pt x="13185" y="4407"/>
                    </a:cubicBezTo>
                    <a:cubicBezTo>
                      <a:pt x="13686" y="4417"/>
                      <a:pt x="14081" y="4833"/>
                      <a:pt x="14070" y="5335"/>
                    </a:cubicBezTo>
                    <a:cubicBezTo>
                      <a:pt x="14060" y="5580"/>
                      <a:pt x="13964" y="5793"/>
                      <a:pt x="13804" y="5953"/>
                    </a:cubicBezTo>
                    <a:cubicBezTo>
                      <a:pt x="14305" y="6007"/>
                      <a:pt x="14764" y="6199"/>
                      <a:pt x="15137" y="6497"/>
                    </a:cubicBezTo>
                    <a:cubicBezTo>
                      <a:pt x="15276" y="6412"/>
                      <a:pt x="15447" y="6369"/>
                      <a:pt x="15617" y="6380"/>
                    </a:cubicBezTo>
                    <a:cubicBezTo>
                      <a:pt x="16119" y="6391"/>
                      <a:pt x="16513" y="6807"/>
                      <a:pt x="16503" y="7308"/>
                    </a:cubicBezTo>
                    <a:cubicBezTo>
                      <a:pt x="16503" y="7479"/>
                      <a:pt x="16449" y="7639"/>
                      <a:pt x="16364" y="7767"/>
                    </a:cubicBezTo>
                    <a:cubicBezTo>
                      <a:pt x="17057" y="8044"/>
                      <a:pt x="17601" y="8620"/>
                      <a:pt x="17825" y="9335"/>
                    </a:cubicBezTo>
                    <a:cubicBezTo>
                      <a:pt x="17964" y="9271"/>
                      <a:pt x="18124" y="9228"/>
                      <a:pt x="18284" y="9228"/>
                    </a:cubicBezTo>
                    <a:cubicBezTo>
                      <a:pt x="18785" y="9239"/>
                      <a:pt x="19180" y="9655"/>
                      <a:pt x="19169" y="10167"/>
                    </a:cubicBezTo>
                    <a:cubicBezTo>
                      <a:pt x="19169" y="10284"/>
                      <a:pt x="19137" y="10412"/>
                      <a:pt x="19095" y="10519"/>
                    </a:cubicBezTo>
                    <a:cubicBezTo>
                      <a:pt x="19169" y="10508"/>
                      <a:pt x="19244" y="10508"/>
                      <a:pt x="19330" y="10508"/>
                    </a:cubicBezTo>
                    <a:cubicBezTo>
                      <a:pt x="20514" y="10540"/>
                      <a:pt x="21495" y="11394"/>
                      <a:pt x="21730" y="12514"/>
                    </a:cubicBezTo>
                    <a:cubicBezTo>
                      <a:pt x="21772" y="12503"/>
                      <a:pt x="21815" y="12503"/>
                      <a:pt x="21868" y="12503"/>
                    </a:cubicBezTo>
                    <a:cubicBezTo>
                      <a:pt x="22018" y="12503"/>
                      <a:pt x="22167" y="12535"/>
                      <a:pt x="22295" y="12589"/>
                    </a:cubicBezTo>
                    <a:cubicBezTo>
                      <a:pt x="22466" y="12386"/>
                      <a:pt x="22732" y="12258"/>
                      <a:pt x="23020" y="12258"/>
                    </a:cubicBezTo>
                    <a:cubicBezTo>
                      <a:pt x="23127" y="12258"/>
                      <a:pt x="23234" y="12279"/>
                      <a:pt x="23330" y="12322"/>
                    </a:cubicBezTo>
                    <a:cubicBezTo>
                      <a:pt x="23970" y="11127"/>
                      <a:pt x="25239" y="10327"/>
                      <a:pt x="26679" y="10370"/>
                    </a:cubicBezTo>
                    <a:cubicBezTo>
                      <a:pt x="27938" y="10391"/>
                      <a:pt x="29026" y="11042"/>
                      <a:pt x="29677" y="12013"/>
                    </a:cubicBezTo>
                    <a:cubicBezTo>
                      <a:pt x="30114" y="11682"/>
                      <a:pt x="30658" y="11490"/>
                      <a:pt x="31245" y="11500"/>
                    </a:cubicBezTo>
                    <a:cubicBezTo>
                      <a:pt x="31864" y="11522"/>
                      <a:pt x="32429" y="11757"/>
                      <a:pt x="32856" y="12141"/>
                    </a:cubicBezTo>
                    <a:cubicBezTo>
                      <a:pt x="33165" y="12013"/>
                      <a:pt x="33517" y="11938"/>
                      <a:pt x="33880" y="11949"/>
                    </a:cubicBezTo>
                    <a:cubicBezTo>
                      <a:pt x="34093" y="11949"/>
                      <a:pt x="34307" y="11981"/>
                      <a:pt x="34499" y="12045"/>
                    </a:cubicBezTo>
                    <a:cubicBezTo>
                      <a:pt x="34499" y="12002"/>
                      <a:pt x="34499" y="11959"/>
                      <a:pt x="34499" y="11917"/>
                    </a:cubicBezTo>
                    <a:cubicBezTo>
                      <a:pt x="34531" y="10530"/>
                      <a:pt x="35683" y="9442"/>
                      <a:pt x="37059" y="9474"/>
                    </a:cubicBezTo>
                    <a:cubicBezTo>
                      <a:pt x="37336" y="9474"/>
                      <a:pt x="37592" y="9527"/>
                      <a:pt x="37838" y="9612"/>
                    </a:cubicBezTo>
                    <a:cubicBezTo>
                      <a:pt x="38947" y="7372"/>
                      <a:pt x="41283" y="5857"/>
                      <a:pt x="43950" y="5921"/>
                    </a:cubicBezTo>
                    <a:cubicBezTo>
                      <a:pt x="46958" y="5996"/>
                      <a:pt x="49454" y="8044"/>
                      <a:pt x="50212" y="10807"/>
                    </a:cubicBezTo>
                    <a:cubicBezTo>
                      <a:pt x="51087" y="10978"/>
                      <a:pt x="51780" y="11639"/>
                      <a:pt x="51993" y="12493"/>
                    </a:cubicBezTo>
                    <a:cubicBezTo>
                      <a:pt x="52217" y="12471"/>
                      <a:pt x="52452" y="12461"/>
                      <a:pt x="52676" y="12471"/>
                    </a:cubicBezTo>
                    <a:cubicBezTo>
                      <a:pt x="54660" y="12514"/>
                      <a:pt x="56410" y="13421"/>
                      <a:pt x="57604" y="14818"/>
                    </a:cubicBezTo>
                    <a:cubicBezTo>
                      <a:pt x="57956" y="14605"/>
                      <a:pt x="58373" y="14487"/>
                      <a:pt x="58821" y="14498"/>
                    </a:cubicBezTo>
                    <a:cubicBezTo>
                      <a:pt x="60101" y="14530"/>
                      <a:pt x="61103" y="15586"/>
                      <a:pt x="61082" y="16856"/>
                    </a:cubicBezTo>
                    <a:cubicBezTo>
                      <a:pt x="61071" y="17058"/>
                      <a:pt x="61039" y="17250"/>
                      <a:pt x="60986" y="17442"/>
                    </a:cubicBezTo>
                    <a:cubicBezTo>
                      <a:pt x="61509" y="17442"/>
                      <a:pt x="61989" y="17570"/>
                      <a:pt x="62415" y="17784"/>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6"/>
              <p:cNvSpPr/>
              <p:nvPr/>
            </p:nvSpPr>
            <p:spPr>
              <a:xfrm>
                <a:off x="-12" y="4525584"/>
                <a:ext cx="2798110" cy="581516"/>
              </a:xfrm>
              <a:custGeom>
                <a:rect b="b" l="l" r="r" t="t"/>
                <a:pathLst>
                  <a:path extrusionOk="0" h="11628" w="55951">
                    <a:moveTo>
                      <a:pt x="2891" y="640"/>
                    </a:moveTo>
                    <a:cubicBezTo>
                      <a:pt x="3648" y="640"/>
                      <a:pt x="4363" y="811"/>
                      <a:pt x="5003" y="1110"/>
                    </a:cubicBezTo>
                    <a:cubicBezTo>
                      <a:pt x="5259" y="459"/>
                      <a:pt x="5888" y="0"/>
                      <a:pt x="6625" y="0"/>
                    </a:cubicBezTo>
                    <a:cubicBezTo>
                      <a:pt x="7382" y="0"/>
                      <a:pt x="8022" y="480"/>
                      <a:pt x="8267" y="1142"/>
                    </a:cubicBezTo>
                    <a:cubicBezTo>
                      <a:pt x="8523" y="982"/>
                      <a:pt x="8833" y="885"/>
                      <a:pt x="9174" y="885"/>
                    </a:cubicBezTo>
                    <a:cubicBezTo>
                      <a:pt x="10134" y="885"/>
                      <a:pt x="10913" y="1664"/>
                      <a:pt x="10913" y="2624"/>
                    </a:cubicBezTo>
                    <a:cubicBezTo>
                      <a:pt x="10913" y="2752"/>
                      <a:pt x="10902" y="2870"/>
                      <a:pt x="10881" y="2987"/>
                    </a:cubicBezTo>
                    <a:cubicBezTo>
                      <a:pt x="11126" y="3094"/>
                      <a:pt x="11297" y="3339"/>
                      <a:pt x="11297" y="3616"/>
                    </a:cubicBezTo>
                    <a:cubicBezTo>
                      <a:pt x="11297" y="3648"/>
                      <a:pt x="11286" y="3670"/>
                      <a:pt x="11286" y="3691"/>
                    </a:cubicBezTo>
                    <a:cubicBezTo>
                      <a:pt x="11638" y="3616"/>
                      <a:pt x="12001" y="3574"/>
                      <a:pt x="12364" y="3574"/>
                    </a:cubicBezTo>
                    <a:cubicBezTo>
                      <a:pt x="12492" y="3574"/>
                      <a:pt x="12630" y="3584"/>
                      <a:pt x="12758" y="3595"/>
                    </a:cubicBezTo>
                    <a:cubicBezTo>
                      <a:pt x="12844" y="3307"/>
                      <a:pt x="13100" y="3104"/>
                      <a:pt x="13409" y="3104"/>
                    </a:cubicBezTo>
                    <a:cubicBezTo>
                      <a:pt x="13782" y="3104"/>
                      <a:pt x="14081" y="3392"/>
                      <a:pt x="14102" y="3766"/>
                    </a:cubicBezTo>
                    <a:cubicBezTo>
                      <a:pt x="14166" y="3755"/>
                      <a:pt x="14230" y="3755"/>
                      <a:pt x="14294" y="3755"/>
                    </a:cubicBezTo>
                    <a:cubicBezTo>
                      <a:pt x="14550" y="3755"/>
                      <a:pt x="14785" y="3808"/>
                      <a:pt x="15009" y="3904"/>
                    </a:cubicBezTo>
                    <a:cubicBezTo>
                      <a:pt x="15105" y="3659"/>
                      <a:pt x="15351" y="3478"/>
                      <a:pt x="15639" y="3478"/>
                    </a:cubicBezTo>
                    <a:cubicBezTo>
                      <a:pt x="15831" y="3478"/>
                      <a:pt x="16001" y="3563"/>
                      <a:pt x="16129" y="3691"/>
                    </a:cubicBezTo>
                    <a:cubicBezTo>
                      <a:pt x="16460" y="3136"/>
                      <a:pt x="17068" y="2774"/>
                      <a:pt x="17751" y="2774"/>
                    </a:cubicBezTo>
                    <a:cubicBezTo>
                      <a:pt x="18679" y="2774"/>
                      <a:pt x="19458" y="3446"/>
                      <a:pt x="19607" y="4331"/>
                    </a:cubicBezTo>
                    <a:cubicBezTo>
                      <a:pt x="19724" y="4246"/>
                      <a:pt x="19863" y="4192"/>
                      <a:pt x="20023" y="4192"/>
                    </a:cubicBezTo>
                    <a:cubicBezTo>
                      <a:pt x="20396" y="4192"/>
                      <a:pt x="20706" y="4502"/>
                      <a:pt x="20706" y="4875"/>
                    </a:cubicBezTo>
                    <a:cubicBezTo>
                      <a:pt x="20706" y="5067"/>
                      <a:pt x="20631" y="5227"/>
                      <a:pt x="20514" y="5355"/>
                    </a:cubicBezTo>
                    <a:cubicBezTo>
                      <a:pt x="20898" y="5376"/>
                      <a:pt x="21250" y="5515"/>
                      <a:pt x="21527" y="5739"/>
                    </a:cubicBezTo>
                    <a:cubicBezTo>
                      <a:pt x="21634" y="5675"/>
                      <a:pt x="21762" y="5633"/>
                      <a:pt x="21890" y="5633"/>
                    </a:cubicBezTo>
                    <a:cubicBezTo>
                      <a:pt x="22274" y="5633"/>
                      <a:pt x="22583" y="5942"/>
                      <a:pt x="22583" y="6326"/>
                    </a:cubicBezTo>
                    <a:cubicBezTo>
                      <a:pt x="22583" y="6454"/>
                      <a:pt x="22540" y="6571"/>
                      <a:pt x="22476" y="6678"/>
                    </a:cubicBezTo>
                    <a:cubicBezTo>
                      <a:pt x="23010" y="6870"/>
                      <a:pt x="23426" y="7297"/>
                      <a:pt x="23618" y="7830"/>
                    </a:cubicBezTo>
                    <a:cubicBezTo>
                      <a:pt x="23714" y="7777"/>
                      <a:pt x="23831" y="7745"/>
                      <a:pt x="23949" y="7745"/>
                    </a:cubicBezTo>
                    <a:cubicBezTo>
                      <a:pt x="24333" y="7745"/>
                      <a:pt x="24642" y="8054"/>
                      <a:pt x="24642" y="8427"/>
                    </a:cubicBezTo>
                    <a:cubicBezTo>
                      <a:pt x="24642" y="8523"/>
                      <a:pt x="24621" y="8619"/>
                      <a:pt x="24589" y="8705"/>
                    </a:cubicBezTo>
                    <a:cubicBezTo>
                      <a:pt x="24642" y="8694"/>
                      <a:pt x="24706" y="8694"/>
                      <a:pt x="24759" y="8694"/>
                    </a:cubicBezTo>
                    <a:cubicBezTo>
                      <a:pt x="25805" y="8694"/>
                      <a:pt x="26658" y="9537"/>
                      <a:pt x="26658" y="10582"/>
                    </a:cubicBezTo>
                    <a:cubicBezTo>
                      <a:pt x="26658" y="10721"/>
                      <a:pt x="26637" y="10860"/>
                      <a:pt x="26605" y="10998"/>
                    </a:cubicBezTo>
                    <a:cubicBezTo>
                      <a:pt x="26701" y="10924"/>
                      <a:pt x="26807" y="10860"/>
                      <a:pt x="26914" y="10806"/>
                    </a:cubicBezTo>
                    <a:cubicBezTo>
                      <a:pt x="26893" y="10753"/>
                      <a:pt x="26893" y="10700"/>
                      <a:pt x="26893" y="10636"/>
                    </a:cubicBezTo>
                    <a:cubicBezTo>
                      <a:pt x="26893" y="10252"/>
                      <a:pt x="27202" y="9953"/>
                      <a:pt x="27575" y="9953"/>
                    </a:cubicBezTo>
                    <a:cubicBezTo>
                      <a:pt x="27661" y="9953"/>
                      <a:pt x="27735" y="9963"/>
                      <a:pt x="27810" y="9995"/>
                    </a:cubicBezTo>
                    <a:cubicBezTo>
                      <a:pt x="28269" y="9078"/>
                      <a:pt x="29218" y="8459"/>
                      <a:pt x="30306" y="8459"/>
                    </a:cubicBezTo>
                    <a:cubicBezTo>
                      <a:pt x="31256" y="8459"/>
                      <a:pt x="32088" y="8929"/>
                      <a:pt x="32589" y="9643"/>
                    </a:cubicBezTo>
                    <a:cubicBezTo>
                      <a:pt x="32920" y="9387"/>
                      <a:pt x="33325" y="9238"/>
                      <a:pt x="33773" y="9238"/>
                    </a:cubicBezTo>
                    <a:cubicBezTo>
                      <a:pt x="34243" y="9238"/>
                      <a:pt x="34669" y="9409"/>
                      <a:pt x="35000" y="9686"/>
                    </a:cubicBezTo>
                    <a:cubicBezTo>
                      <a:pt x="35235" y="9579"/>
                      <a:pt x="35491" y="9526"/>
                      <a:pt x="35768" y="9526"/>
                    </a:cubicBezTo>
                    <a:cubicBezTo>
                      <a:pt x="35928" y="9526"/>
                      <a:pt x="36088" y="9547"/>
                      <a:pt x="36237" y="9590"/>
                    </a:cubicBezTo>
                    <a:cubicBezTo>
                      <a:pt x="36237" y="9558"/>
                      <a:pt x="36237" y="9526"/>
                      <a:pt x="36237" y="9494"/>
                    </a:cubicBezTo>
                    <a:cubicBezTo>
                      <a:pt x="36237" y="8449"/>
                      <a:pt x="37080" y="7606"/>
                      <a:pt x="38126" y="7606"/>
                    </a:cubicBezTo>
                    <a:cubicBezTo>
                      <a:pt x="38328" y="7606"/>
                      <a:pt x="38520" y="7638"/>
                      <a:pt x="38712" y="7691"/>
                    </a:cubicBezTo>
                    <a:cubicBezTo>
                      <a:pt x="39512" y="5985"/>
                      <a:pt x="41241" y="4811"/>
                      <a:pt x="43257" y="4811"/>
                    </a:cubicBezTo>
                    <a:cubicBezTo>
                      <a:pt x="45529" y="4811"/>
                      <a:pt x="47449" y="6315"/>
                      <a:pt x="48068" y="8385"/>
                    </a:cubicBezTo>
                    <a:cubicBezTo>
                      <a:pt x="48729" y="8502"/>
                      <a:pt x="49262" y="8982"/>
                      <a:pt x="49444" y="9622"/>
                    </a:cubicBezTo>
                    <a:cubicBezTo>
                      <a:pt x="49615" y="9601"/>
                      <a:pt x="49785" y="9601"/>
                      <a:pt x="49956" y="9601"/>
                    </a:cubicBezTo>
                    <a:cubicBezTo>
                      <a:pt x="51449" y="9601"/>
                      <a:pt x="52783" y="10252"/>
                      <a:pt x="53711" y="11286"/>
                    </a:cubicBezTo>
                    <a:cubicBezTo>
                      <a:pt x="53978" y="11116"/>
                      <a:pt x="54287" y="11020"/>
                      <a:pt x="54628" y="11020"/>
                    </a:cubicBezTo>
                    <a:cubicBezTo>
                      <a:pt x="55151" y="11020"/>
                      <a:pt x="55631" y="11254"/>
                      <a:pt x="55951" y="11628"/>
                    </a:cubicBezTo>
                    <a:lnTo>
                      <a:pt x="0" y="11628"/>
                    </a:lnTo>
                    <a:lnTo>
                      <a:pt x="0" y="1558"/>
                    </a:lnTo>
                    <a:cubicBezTo>
                      <a:pt x="821" y="982"/>
                      <a:pt x="1813" y="640"/>
                      <a:pt x="2891" y="640"/>
                    </a:cubicBezTo>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6"/>
              <p:cNvSpPr/>
              <p:nvPr/>
            </p:nvSpPr>
            <p:spPr>
              <a:xfrm>
                <a:off x="-12" y="4639207"/>
                <a:ext cx="2517503" cy="467894"/>
              </a:xfrm>
              <a:custGeom>
                <a:rect b="b" l="l" r="r" t="t"/>
                <a:pathLst>
                  <a:path extrusionOk="0" h="9356" w="50340">
                    <a:moveTo>
                      <a:pt x="50340" y="9356"/>
                    </a:moveTo>
                    <a:lnTo>
                      <a:pt x="27885" y="9356"/>
                    </a:lnTo>
                    <a:cubicBezTo>
                      <a:pt x="28344" y="8566"/>
                      <a:pt x="29197" y="8033"/>
                      <a:pt x="30178" y="8033"/>
                    </a:cubicBezTo>
                    <a:cubicBezTo>
                      <a:pt x="31074" y="8033"/>
                      <a:pt x="31874" y="8481"/>
                      <a:pt x="32355" y="9174"/>
                    </a:cubicBezTo>
                    <a:cubicBezTo>
                      <a:pt x="32653" y="8929"/>
                      <a:pt x="33048" y="8780"/>
                      <a:pt x="33464" y="8780"/>
                    </a:cubicBezTo>
                    <a:cubicBezTo>
                      <a:pt x="33912" y="8780"/>
                      <a:pt x="34317" y="8940"/>
                      <a:pt x="34627" y="9206"/>
                    </a:cubicBezTo>
                    <a:cubicBezTo>
                      <a:pt x="34851" y="9110"/>
                      <a:pt x="35096" y="9057"/>
                      <a:pt x="35363" y="9057"/>
                    </a:cubicBezTo>
                    <a:cubicBezTo>
                      <a:pt x="35512" y="9057"/>
                      <a:pt x="35661" y="9068"/>
                      <a:pt x="35811" y="9110"/>
                    </a:cubicBezTo>
                    <a:cubicBezTo>
                      <a:pt x="35811" y="9078"/>
                      <a:pt x="35811" y="9046"/>
                      <a:pt x="35811" y="9025"/>
                    </a:cubicBezTo>
                    <a:cubicBezTo>
                      <a:pt x="35811" y="8033"/>
                      <a:pt x="36611" y="7222"/>
                      <a:pt x="37603" y="7222"/>
                    </a:cubicBezTo>
                    <a:cubicBezTo>
                      <a:pt x="37795" y="7222"/>
                      <a:pt x="37987" y="7254"/>
                      <a:pt x="38158" y="7318"/>
                    </a:cubicBezTo>
                    <a:cubicBezTo>
                      <a:pt x="38926" y="5697"/>
                      <a:pt x="40568" y="4566"/>
                      <a:pt x="42478" y="4566"/>
                    </a:cubicBezTo>
                    <a:cubicBezTo>
                      <a:pt x="44633" y="4566"/>
                      <a:pt x="46457" y="6006"/>
                      <a:pt x="47044" y="7969"/>
                    </a:cubicBezTo>
                    <a:cubicBezTo>
                      <a:pt x="47673" y="8076"/>
                      <a:pt x="48185" y="8534"/>
                      <a:pt x="48356" y="9142"/>
                    </a:cubicBezTo>
                    <a:cubicBezTo>
                      <a:pt x="48516" y="9132"/>
                      <a:pt x="48676" y="9121"/>
                      <a:pt x="48846" y="9121"/>
                    </a:cubicBezTo>
                    <a:cubicBezTo>
                      <a:pt x="49369" y="9121"/>
                      <a:pt x="49871" y="9206"/>
                      <a:pt x="50340" y="9356"/>
                    </a:cubicBezTo>
                    <a:close/>
                    <a:moveTo>
                      <a:pt x="11297" y="1355"/>
                    </a:moveTo>
                    <a:cubicBezTo>
                      <a:pt x="11297" y="1376"/>
                      <a:pt x="11286" y="1398"/>
                      <a:pt x="11286" y="1419"/>
                    </a:cubicBezTo>
                    <a:cubicBezTo>
                      <a:pt x="11308" y="1419"/>
                      <a:pt x="11329" y="1408"/>
                      <a:pt x="11340" y="1408"/>
                    </a:cubicBezTo>
                    <a:cubicBezTo>
                      <a:pt x="11596" y="1696"/>
                      <a:pt x="11756" y="2080"/>
                      <a:pt x="11756" y="2496"/>
                    </a:cubicBezTo>
                    <a:cubicBezTo>
                      <a:pt x="11756" y="2614"/>
                      <a:pt x="11745" y="2731"/>
                      <a:pt x="11724" y="2838"/>
                    </a:cubicBezTo>
                    <a:cubicBezTo>
                      <a:pt x="11948" y="2944"/>
                      <a:pt x="12118" y="3168"/>
                      <a:pt x="12118" y="3435"/>
                    </a:cubicBezTo>
                    <a:cubicBezTo>
                      <a:pt x="12118" y="3467"/>
                      <a:pt x="12108" y="3489"/>
                      <a:pt x="12108" y="3510"/>
                    </a:cubicBezTo>
                    <a:cubicBezTo>
                      <a:pt x="12438" y="3435"/>
                      <a:pt x="12780" y="3403"/>
                      <a:pt x="13132" y="3403"/>
                    </a:cubicBezTo>
                    <a:cubicBezTo>
                      <a:pt x="13260" y="3403"/>
                      <a:pt x="13377" y="3403"/>
                      <a:pt x="13505" y="3414"/>
                    </a:cubicBezTo>
                    <a:cubicBezTo>
                      <a:pt x="13580" y="3147"/>
                      <a:pt x="13836" y="2955"/>
                      <a:pt x="14124" y="2955"/>
                    </a:cubicBezTo>
                    <a:cubicBezTo>
                      <a:pt x="14476" y="2955"/>
                      <a:pt x="14764" y="3232"/>
                      <a:pt x="14774" y="3585"/>
                    </a:cubicBezTo>
                    <a:cubicBezTo>
                      <a:pt x="14838" y="3574"/>
                      <a:pt x="14902" y="3563"/>
                      <a:pt x="14966" y="3563"/>
                    </a:cubicBezTo>
                    <a:cubicBezTo>
                      <a:pt x="15212" y="3563"/>
                      <a:pt x="15436" y="3617"/>
                      <a:pt x="15639" y="3713"/>
                    </a:cubicBezTo>
                    <a:cubicBezTo>
                      <a:pt x="15735" y="3478"/>
                      <a:pt x="15969" y="3307"/>
                      <a:pt x="16247" y="3307"/>
                    </a:cubicBezTo>
                    <a:cubicBezTo>
                      <a:pt x="16428" y="3307"/>
                      <a:pt x="16588" y="3382"/>
                      <a:pt x="16705" y="3510"/>
                    </a:cubicBezTo>
                    <a:cubicBezTo>
                      <a:pt x="17025" y="2987"/>
                      <a:pt x="17591" y="2635"/>
                      <a:pt x="18252" y="2635"/>
                    </a:cubicBezTo>
                    <a:cubicBezTo>
                      <a:pt x="19137" y="2635"/>
                      <a:pt x="19863" y="3275"/>
                      <a:pt x="20012" y="4118"/>
                    </a:cubicBezTo>
                    <a:cubicBezTo>
                      <a:pt x="20130" y="4033"/>
                      <a:pt x="20258" y="3990"/>
                      <a:pt x="20407" y="3990"/>
                    </a:cubicBezTo>
                    <a:cubicBezTo>
                      <a:pt x="20770" y="3990"/>
                      <a:pt x="21058" y="4278"/>
                      <a:pt x="21058" y="4641"/>
                    </a:cubicBezTo>
                    <a:cubicBezTo>
                      <a:pt x="21058" y="4811"/>
                      <a:pt x="20994" y="4971"/>
                      <a:pt x="20876" y="5089"/>
                    </a:cubicBezTo>
                    <a:cubicBezTo>
                      <a:pt x="21239" y="5110"/>
                      <a:pt x="21570" y="5249"/>
                      <a:pt x="21836" y="5451"/>
                    </a:cubicBezTo>
                    <a:cubicBezTo>
                      <a:pt x="21943" y="5398"/>
                      <a:pt x="22060" y="5355"/>
                      <a:pt x="22178" y="5355"/>
                    </a:cubicBezTo>
                    <a:cubicBezTo>
                      <a:pt x="22540" y="5355"/>
                      <a:pt x="22839" y="5654"/>
                      <a:pt x="22839" y="6006"/>
                    </a:cubicBezTo>
                    <a:cubicBezTo>
                      <a:pt x="22839" y="6134"/>
                      <a:pt x="22796" y="6251"/>
                      <a:pt x="22743" y="6347"/>
                    </a:cubicBezTo>
                    <a:cubicBezTo>
                      <a:pt x="23244" y="6529"/>
                      <a:pt x="23639" y="6934"/>
                      <a:pt x="23821" y="7446"/>
                    </a:cubicBezTo>
                    <a:cubicBezTo>
                      <a:pt x="23917" y="7393"/>
                      <a:pt x="24023" y="7361"/>
                      <a:pt x="24141" y="7361"/>
                    </a:cubicBezTo>
                    <a:cubicBezTo>
                      <a:pt x="24503" y="7361"/>
                      <a:pt x="24791" y="7649"/>
                      <a:pt x="24791" y="8012"/>
                    </a:cubicBezTo>
                    <a:cubicBezTo>
                      <a:pt x="24791" y="8108"/>
                      <a:pt x="24770" y="8193"/>
                      <a:pt x="24738" y="8268"/>
                    </a:cubicBezTo>
                    <a:cubicBezTo>
                      <a:pt x="24802" y="8268"/>
                      <a:pt x="24855" y="8257"/>
                      <a:pt x="24909" y="8257"/>
                    </a:cubicBezTo>
                    <a:cubicBezTo>
                      <a:pt x="25655" y="8257"/>
                      <a:pt x="26295" y="8716"/>
                      <a:pt x="26562" y="9356"/>
                    </a:cubicBezTo>
                    <a:lnTo>
                      <a:pt x="0" y="9356"/>
                    </a:lnTo>
                    <a:lnTo>
                      <a:pt x="0" y="1910"/>
                    </a:lnTo>
                    <a:cubicBezTo>
                      <a:pt x="1717" y="939"/>
                      <a:pt x="4374" y="235"/>
                      <a:pt x="6144" y="1056"/>
                    </a:cubicBezTo>
                    <a:cubicBezTo>
                      <a:pt x="6379" y="438"/>
                      <a:pt x="6977" y="0"/>
                      <a:pt x="7681" y="0"/>
                    </a:cubicBezTo>
                    <a:cubicBezTo>
                      <a:pt x="8395" y="0"/>
                      <a:pt x="9003" y="459"/>
                      <a:pt x="9238" y="1088"/>
                    </a:cubicBezTo>
                    <a:cubicBezTo>
                      <a:pt x="9483" y="939"/>
                      <a:pt x="9782" y="843"/>
                      <a:pt x="10102" y="843"/>
                    </a:cubicBezTo>
                    <a:cubicBezTo>
                      <a:pt x="10571" y="843"/>
                      <a:pt x="10988" y="1046"/>
                      <a:pt x="11297" y="1355"/>
                    </a:cubicBezTo>
                    <a:lnTo>
                      <a:pt x="11297" y="1355"/>
                    </a:ln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46"/>
            <p:cNvGrpSpPr/>
            <p:nvPr/>
          </p:nvGrpSpPr>
          <p:grpSpPr>
            <a:xfrm>
              <a:off x="3058206" y="4438265"/>
              <a:ext cx="288189" cy="511981"/>
              <a:chOff x="-120637" y="2243125"/>
              <a:chExt cx="277025" cy="492100"/>
            </a:xfrm>
          </p:grpSpPr>
          <p:sp>
            <p:nvSpPr>
              <p:cNvPr id="3001" name="Google Shape;3001;p46"/>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6"/>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6"/>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6"/>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6"/>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6"/>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7" name="Google Shape;3007;p46"/>
            <p:cNvGrpSpPr/>
            <p:nvPr/>
          </p:nvGrpSpPr>
          <p:grpSpPr>
            <a:xfrm>
              <a:off x="1160956" y="4406693"/>
              <a:ext cx="211370" cy="375522"/>
              <a:chOff x="-120637" y="2243125"/>
              <a:chExt cx="277025" cy="492100"/>
            </a:xfrm>
          </p:grpSpPr>
          <p:sp>
            <p:nvSpPr>
              <p:cNvPr id="3008" name="Google Shape;3008;p46"/>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6"/>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6"/>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6"/>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6"/>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6"/>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4" name="Google Shape;3014;p46"/>
            <p:cNvSpPr/>
            <p:nvPr/>
          </p:nvSpPr>
          <p:spPr>
            <a:xfrm>
              <a:off x="1596575" y="4604003"/>
              <a:ext cx="253948" cy="16470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6"/>
            <p:cNvSpPr/>
            <p:nvPr/>
          </p:nvSpPr>
          <p:spPr>
            <a:xfrm>
              <a:off x="5515088" y="4430358"/>
              <a:ext cx="789402" cy="511975"/>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6" name="Google Shape;3016;p46"/>
            <p:cNvGrpSpPr/>
            <p:nvPr/>
          </p:nvGrpSpPr>
          <p:grpSpPr>
            <a:xfrm>
              <a:off x="6484753" y="2810826"/>
              <a:ext cx="2029666" cy="1899816"/>
              <a:chOff x="5972403" y="2677726"/>
              <a:chExt cx="2029666" cy="1899816"/>
            </a:xfrm>
          </p:grpSpPr>
          <p:sp>
            <p:nvSpPr>
              <p:cNvPr id="3017" name="Google Shape;3017;p46"/>
              <p:cNvSpPr/>
              <p:nvPr/>
            </p:nvSpPr>
            <p:spPr>
              <a:xfrm>
                <a:off x="6998913" y="2720065"/>
                <a:ext cx="149718" cy="193850"/>
              </a:xfrm>
              <a:custGeom>
                <a:rect b="b" l="l" r="r" t="t"/>
                <a:pathLst>
                  <a:path extrusionOk="0" h="2596" w="2005">
                    <a:moveTo>
                      <a:pt x="1" y="0"/>
                    </a:moveTo>
                    <a:lnTo>
                      <a:pt x="1" y="2596"/>
                    </a:lnTo>
                    <a:lnTo>
                      <a:pt x="2004" y="2596"/>
                    </a:lnTo>
                    <a:lnTo>
                      <a:pt x="200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6"/>
              <p:cNvSpPr/>
              <p:nvPr/>
            </p:nvSpPr>
            <p:spPr>
              <a:xfrm>
                <a:off x="6990475" y="2677726"/>
                <a:ext cx="167565" cy="42414"/>
              </a:xfrm>
              <a:custGeom>
                <a:rect b="b" l="l" r="r" t="t"/>
                <a:pathLst>
                  <a:path extrusionOk="0" h="568" w="2244">
                    <a:moveTo>
                      <a:pt x="0" y="0"/>
                    </a:moveTo>
                    <a:lnTo>
                      <a:pt x="0" y="567"/>
                    </a:lnTo>
                    <a:lnTo>
                      <a:pt x="2243" y="567"/>
                    </a:lnTo>
                    <a:lnTo>
                      <a:pt x="224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6"/>
              <p:cNvSpPr/>
              <p:nvPr/>
            </p:nvSpPr>
            <p:spPr>
              <a:xfrm>
                <a:off x="6516236" y="2894125"/>
                <a:ext cx="1485833" cy="684149"/>
              </a:xfrm>
              <a:custGeom>
                <a:rect b="b" l="l" r="r" t="t"/>
                <a:pathLst>
                  <a:path extrusionOk="0" h="9162" w="19898">
                    <a:moveTo>
                      <a:pt x="1" y="0"/>
                    </a:moveTo>
                    <a:lnTo>
                      <a:pt x="719" y="9161"/>
                    </a:lnTo>
                    <a:lnTo>
                      <a:pt x="19897" y="9161"/>
                    </a:lnTo>
                    <a:lnTo>
                      <a:pt x="19897" y="7284"/>
                    </a:lnTo>
                    <a:cubicBezTo>
                      <a:pt x="19897" y="3264"/>
                      <a:pt x="16646" y="0"/>
                      <a:pt x="126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6"/>
              <p:cNvSpPr/>
              <p:nvPr/>
            </p:nvSpPr>
            <p:spPr>
              <a:xfrm>
                <a:off x="6555737" y="3406896"/>
                <a:ext cx="1446332" cy="13292"/>
              </a:xfrm>
              <a:custGeom>
                <a:rect b="b" l="l" r="r" t="t"/>
                <a:pathLst>
                  <a:path extrusionOk="0" h="178" w="19369">
                    <a:moveTo>
                      <a:pt x="1" y="1"/>
                    </a:moveTo>
                    <a:lnTo>
                      <a:pt x="13" y="177"/>
                    </a:lnTo>
                    <a:lnTo>
                      <a:pt x="19368" y="177"/>
                    </a:lnTo>
                    <a:cubicBezTo>
                      <a:pt x="19368" y="127"/>
                      <a:pt x="19368" y="64"/>
                      <a:pt x="1935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6"/>
              <p:cNvSpPr/>
              <p:nvPr/>
            </p:nvSpPr>
            <p:spPr>
              <a:xfrm>
                <a:off x="6544462" y="3260166"/>
                <a:ext cx="1432219" cy="13217"/>
              </a:xfrm>
              <a:custGeom>
                <a:rect b="b" l="l" r="r" t="t"/>
                <a:pathLst>
                  <a:path extrusionOk="0" h="177" w="19180">
                    <a:moveTo>
                      <a:pt x="1" y="0"/>
                    </a:moveTo>
                    <a:lnTo>
                      <a:pt x="13" y="177"/>
                    </a:lnTo>
                    <a:lnTo>
                      <a:pt x="19179" y="177"/>
                    </a:lnTo>
                    <a:cubicBezTo>
                      <a:pt x="19167" y="114"/>
                      <a:pt x="19141" y="63"/>
                      <a:pt x="1912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6"/>
              <p:cNvSpPr/>
              <p:nvPr/>
            </p:nvSpPr>
            <p:spPr>
              <a:xfrm>
                <a:off x="6533186" y="3113361"/>
                <a:ext cx="1370987" cy="13217"/>
              </a:xfrm>
              <a:custGeom>
                <a:rect b="b" l="l" r="r" t="t"/>
                <a:pathLst>
                  <a:path extrusionOk="0" h="177" w="18360">
                    <a:moveTo>
                      <a:pt x="0" y="0"/>
                    </a:moveTo>
                    <a:lnTo>
                      <a:pt x="13" y="177"/>
                    </a:lnTo>
                    <a:lnTo>
                      <a:pt x="18360" y="177"/>
                    </a:lnTo>
                    <a:cubicBezTo>
                      <a:pt x="18322" y="114"/>
                      <a:pt x="18284" y="63"/>
                      <a:pt x="182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6"/>
              <p:cNvSpPr/>
              <p:nvPr/>
            </p:nvSpPr>
            <p:spPr>
              <a:xfrm>
                <a:off x="6521911" y="2966557"/>
                <a:ext cx="1229856" cy="13292"/>
              </a:xfrm>
              <a:custGeom>
                <a:rect b="b" l="l" r="r" t="t"/>
                <a:pathLst>
                  <a:path extrusionOk="0" h="178" w="16470">
                    <a:moveTo>
                      <a:pt x="0" y="1"/>
                    </a:moveTo>
                    <a:lnTo>
                      <a:pt x="13" y="177"/>
                    </a:lnTo>
                    <a:lnTo>
                      <a:pt x="16470" y="177"/>
                    </a:lnTo>
                    <a:cubicBezTo>
                      <a:pt x="16369" y="114"/>
                      <a:pt x="16268" y="51"/>
                      <a:pt x="161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6"/>
              <p:cNvSpPr/>
              <p:nvPr/>
            </p:nvSpPr>
            <p:spPr>
              <a:xfrm>
                <a:off x="5972403" y="2894125"/>
                <a:ext cx="1087754" cy="1683417"/>
              </a:xfrm>
              <a:custGeom>
                <a:rect b="b" l="l" r="r" t="t"/>
                <a:pathLst>
                  <a:path extrusionOk="0" h="22544" w="14567">
                    <a:moveTo>
                      <a:pt x="7284" y="0"/>
                    </a:moveTo>
                    <a:cubicBezTo>
                      <a:pt x="3251" y="0"/>
                      <a:pt x="0" y="3264"/>
                      <a:pt x="0" y="7284"/>
                    </a:cubicBezTo>
                    <a:lnTo>
                      <a:pt x="0" y="22543"/>
                    </a:lnTo>
                    <a:lnTo>
                      <a:pt x="14567" y="22543"/>
                    </a:lnTo>
                    <a:lnTo>
                      <a:pt x="14567" y="7284"/>
                    </a:lnTo>
                    <a:cubicBezTo>
                      <a:pt x="14567" y="3264"/>
                      <a:pt x="11303" y="0"/>
                      <a:pt x="72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6"/>
              <p:cNvSpPr/>
              <p:nvPr/>
            </p:nvSpPr>
            <p:spPr>
              <a:xfrm>
                <a:off x="5972403" y="2894125"/>
                <a:ext cx="1087754" cy="684149"/>
              </a:xfrm>
              <a:custGeom>
                <a:rect b="b" l="l" r="r" t="t"/>
                <a:pathLst>
                  <a:path extrusionOk="0" h="9162" w="14567">
                    <a:moveTo>
                      <a:pt x="7284" y="0"/>
                    </a:moveTo>
                    <a:cubicBezTo>
                      <a:pt x="3251" y="0"/>
                      <a:pt x="0" y="3264"/>
                      <a:pt x="0" y="7284"/>
                    </a:cubicBezTo>
                    <a:lnTo>
                      <a:pt x="0" y="9161"/>
                    </a:lnTo>
                    <a:lnTo>
                      <a:pt x="14567" y="9161"/>
                    </a:lnTo>
                    <a:lnTo>
                      <a:pt x="14567" y="7284"/>
                    </a:lnTo>
                    <a:cubicBezTo>
                      <a:pt x="14567" y="3264"/>
                      <a:pt x="11303" y="0"/>
                      <a:pt x="72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6"/>
              <p:cNvSpPr/>
              <p:nvPr/>
            </p:nvSpPr>
            <p:spPr>
              <a:xfrm>
                <a:off x="6508694" y="2894125"/>
                <a:ext cx="14188" cy="684149"/>
              </a:xfrm>
              <a:custGeom>
                <a:rect b="b" l="l" r="r" t="t"/>
                <a:pathLst>
                  <a:path extrusionOk="0" h="9162" w="190">
                    <a:moveTo>
                      <a:pt x="1" y="0"/>
                    </a:moveTo>
                    <a:lnTo>
                      <a:pt x="1" y="9161"/>
                    </a:lnTo>
                    <a:lnTo>
                      <a:pt x="190" y="9161"/>
                    </a:lnTo>
                    <a:lnTo>
                      <a:pt x="19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6"/>
              <p:cNvSpPr/>
              <p:nvPr/>
            </p:nvSpPr>
            <p:spPr>
              <a:xfrm>
                <a:off x="5985545" y="3297800"/>
                <a:ext cx="145910" cy="280470"/>
              </a:xfrm>
              <a:custGeom>
                <a:rect b="b" l="l" r="r" t="t"/>
                <a:pathLst>
                  <a:path extrusionOk="0" h="3756" w="1954">
                    <a:moveTo>
                      <a:pt x="64" y="0"/>
                    </a:moveTo>
                    <a:cubicBezTo>
                      <a:pt x="38" y="101"/>
                      <a:pt x="13" y="189"/>
                      <a:pt x="1" y="290"/>
                    </a:cubicBezTo>
                    <a:lnTo>
                      <a:pt x="1740" y="3755"/>
                    </a:lnTo>
                    <a:lnTo>
                      <a:pt x="1954" y="3755"/>
                    </a:lnTo>
                    <a:lnTo>
                      <a:pt x="6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6"/>
              <p:cNvSpPr/>
              <p:nvPr/>
            </p:nvSpPr>
            <p:spPr>
              <a:xfrm>
                <a:off x="6178422" y="3002324"/>
                <a:ext cx="148748" cy="575949"/>
              </a:xfrm>
              <a:custGeom>
                <a:rect b="b" l="l" r="r" t="t"/>
                <a:pathLst>
                  <a:path extrusionOk="0" h="7713" w="1992">
                    <a:moveTo>
                      <a:pt x="165" y="0"/>
                    </a:moveTo>
                    <a:cubicBezTo>
                      <a:pt x="102" y="38"/>
                      <a:pt x="51" y="76"/>
                      <a:pt x="1" y="126"/>
                    </a:cubicBezTo>
                    <a:lnTo>
                      <a:pt x="1803" y="7712"/>
                    </a:lnTo>
                    <a:lnTo>
                      <a:pt x="1992" y="7712"/>
                    </a:lnTo>
                    <a:lnTo>
                      <a:pt x="1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46"/>
              <p:cNvSpPr/>
              <p:nvPr/>
            </p:nvSpPr>
            <p:spPr>
              <a:xfrm>
                <a:off x="6900122" y="3297800"/>
                <a:ext cx="146881" cy="280470"/>
              </a:xfrm>
              <a:custGeom>
                <a:rect b="b" l="l" r="r" t="t"/>
                <a:pathLst>
                  <a:path extrusionOk="0" h="3756" w="1967">
                    <a:moveTo>
                      <a:pt x="1891" y="0"/>
                    </a:moveTo>
                    <a:lnTo>
                      <a:pt x="1" y="3755"/>
                    </a:lnTo>
                    <a:lnTo>
                      <a:pt x="215" y="3755"/>
                    </a:lnTo>
                    <a:lnTo>
                      <a:pt x="1966" y="290"/>
                    </a:lnTo>
                    <a:cubicBezTo>
                      <a:pt x="1941" y="189"/>
                      <a:pt x="1916" y="101"/>
                      <a:pt x="18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6"/>
              <p:cNvSpPr/>
              <p:nvPr/>
            </p:nvSpPr>
            <p:spPr>
              <a:xfrm>
                <a:off x="6704408" y="3002324"/>
                <a:ext cx="148748" cy="575949"/>
              </a:xfrm>
              <a:custGeom>
                <a:rect b="b" l="l" r="r" t="t"/>
                <a:pathLst>
                  <a:path extrusionOk="0" h="7713" w="1992">
                    <a:moveTo>
                      <a:pt x="1828" y="0"/>
                    </a:moveTo>
                    <a:lnTo>
                      <a:pt x="1" y="7712"/>
                    </a:lnTo>
                    <a:lnTo>
                      <a:pt x="190" y="7712"/>
                    </a:lnTo>
                    <a:lnTo>
                      <a:pt x="1992" y="126"/>
                    </a:lnTo>
                    <a:cubicBezTo>
                      <a:pt x="1941" y="76"/>
                      <a:pt x="1891" y="38"/>
                      <a:pt x="182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6"/>
              <p:cNvSpPr/>
              <p:nvPr/>
            </p:nvSpPr>
            <p:spPr>
              <a:xfrm>
                <a:off x="6413712" y="3171680"/>
                <a:ext cx="197658" cy="269194"/>
              </a:xfrm>
              <a:custGeom>
                <a:rect b="b" l="l" r="r" t="t"/>
                <a:pathLst>
                  <a:path extrusionOk="0" h="3605" w="2647">
                    <a:moveTo>
                      <a:pt x="1323" y="1"/>
                    </a:moveTo>
                    <a:cubicBezTo>
                      <a:pt x="592" y="1"/>
                      <a:pt x="0" y="605"/>
                      <a:pt x="0" y="1336"/>
                    </a:cubicBezTo>
                    <a:lnTo>
                      <a:pt x="0" y="3604"/>
                    </a:lnTo>
                    <a:lnTo>
                      <a:pt x="2646" y="3604"/>
                    </a:lnTo>
                    <a:lnTo>
                      <a:pt x="2646" y="1336"/>
                    </a:lnTo>
                    <a:cubicBezTo>
                      <a:pt x="2646" y="605"/>
                      <a:pt x="2054" y="1"/>
                      <a:pt x="13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6"/>
              <p:cNvSpPr/>
              <p:nvPr/>
            </p:nvSpPr>
            <p:spPr>
              <a:xfrm>
                <a:off x="6413712" y="3246053"/>
                <a:ext cx="197658" cy="194821"/>
              </a:xfrm>
              <a:custGeom>
                <a:rect b="b" l="l" r="r" t="t"/>
                <a:pathLst>
                  <a:path extrusionOk="0" h="2609" w="2647">
                    <a:moveTo>
                      <a:pt x="50" y="0"/>
                    </a:moveTo>
                    <a:cubicBezTo>
                      <a:pt x="38" y="38"/>
                      <a:pt x="25" y="76"/>
                      <a:pt x="25" y="114"/>
                    </a:cubicBezTo>
                    <a:lnTo>
                      <a:pt x="1248" y="1323"/>
                    </a:lnTo>
                    <a:lnTo>
                      <a:pt x="0" y="2545"/>
                    </a:lnTo>
                    <a:lnTo>
                      <a:pt x="0" y="2608"/>
                    </a:lnTo>
                    <a:lnTo>
                      <a:pt x="76" y="2608"/>
                    </a:lnTo>
                    <a:lnTo>
                      <a:pt x="1323" y="1386"/>
                    </a:lnTo>
                    <a:lnTo>
                      <a:pt x="2583" y="2608"/>
                    </a:lnTo>
                    <a:lnTo>
                      <a:pt x="2646" y="2608"/>
                    </a:lnTo>
                    <a:lnTo>
                      <a:pt x="2646" y="2545"/>
                    </a:lnTo>
                    <a:lnTo>
                      <a:pt x="1399" y="1323"/>
                    </a:lnTo>
                    <a:lnTo>
                      <a:pt x="2634" y="114"/>
                    </a:lnTo>
                    <a:cubicBezTo>
                      <a:pt x="2621" y="76"/>
                      <a:pt x="2621" y="38"/>
                      <a:pt x="2608" y="0"/>
                    </a:cubicBezTo>
                    <a:lnTo>
                      <a:pt x="1323" y="1248"/>
                    </a:lnTo>
                    <a:lnTo>
                      <a:pt x="5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6"/>
              <p:cNvSpPr/>
              <p:nvPr/>
            </p:nvSpPr>
            <p:spPr>
              <a:xfrm>
                <a:off x="6317684" y="3821847"/>
                <a:ext cx="396212" cy="755686"/>
              </a:xfrm>
              <a:custGeom>
                <a:rect b="b" l="l" r="r" t="t"/>
                <a:pathLst>
                  <a:path extrusionOk="0" h="10120" w="5306">
                    <a:moveTo>
                      <a:pt x="1" y="1"/>
                    </a:moveTo>
                    <a:lnTo>
                      <a:pt x="1" y="10119"/>
                    </a:lnTo>
                    <a:lnTo>
                      <a:pt x="5306" y="10119"/>
                    </a:lnTo>
                    <a:lnTo>
                      <a:pt x="530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6"/>
              <p:cNvSpPr/>
              <p:nvPr/>
            </p:nvSpPr>
            <p:spPr>
              <a:xfrm>
                <a:off x="6317684" y="3821847"/>
                <a:ext cx="396212" cy="755686"/>
              </a:xfrm>
              <a:custGeom>
                <a:rect b="b" l="l" r="r" t="t"/>
                <a:pathLst>
                  <a:path extrusionOk="0" fill="none" h="10120" w="5306">
                    <a:moveTo>
                      <a:pt x="1" y="1"/>
                    </a:moveTo>
                    <a:lnTo>
                      <a:pt x="5306" y="10119"/>
                    </a:lnTo>
                  </a:path>
                </a:pathLst>
              </a:custGeom>
              <a:solidFill>
                <a:schemeClr val="accent6"/>
              </a:solidFill>
              <a:ln cap="flat" cmpd="sng" w="9525">
                <a:solidFill>
                  <a:schemeClr val="dk1"/>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6"/>
              <p:cNvSpPr/>
              <p:nvPr/>
            </p:nvSpPr>
            <p:spPr>
              <a:xfrm>
                <a:off x="6317684" y="3821847"/>
                <a:ext cx="396212" cy="755686"/>
              </a:xfrm>
              <a:custGeom>
                <a:rect b="b" l="l" r="r" t="t"/>
                <a:pathLst>
                  <a:path extrusionOk="0" fill="none" h="10120" w="5306">
                    <a:moveTo>
                      <a:pt x="5306" y="1"/>
                    </a:moveTo>
                    <a:lnTo>
                      <a:pt x="1" y="10119"/>
                    </a:lnTo>
                  </a:path>
                </a:pathLst>
              </a:custGeom>
              <a:solidFill>
                <a:schemeClr val="accent6"/>
              </a:solidFill>
              <a:ln cap="flat" cmpd="sng" w="9525">
                <a:solidFill>
                  <a:schemeClr val="dk1"/>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6"/>
              <p:cNvSpPr/>
              <p:nvPr/>
            </p:nvSpPr>
            <p:spPr>
              <a:xfrm>
                <a:off x="7060069" y="3578193"/>
                <a:ext cx="941994" cy="999342"/>
              </a:xfrm>
              <a:custGeom>
                <a:rect b="b" l="l" r="r" t="t"/>
                <a:pathLst>
                  <a:path extrusionOk="0" h="13383" w="12615">
                    <a:moveTo>
                      <a:pt x="1" y="0"/>
                    </a:moveTo>
                    <a:lnTo>
                      <a:pt x="1" y="13382"/>
                    </a:lnTo>
                    <a:lnTo>
                      <a:pt x="12614" y="13382"/>
                    </a:lnTo>
                    <a:lnTo>
                      <a:pt x="12614" y="0"/>
                    </a:lnTo>
                    <a:close/>
                  </a:path>
                </a:pathLst>
              </a:custGeom>
              <a:solidFill>
                <a:srgbClr val="BE30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6"/>
              <p:cNvSpPr/>
              <p:nvPr/>
            </p:nvSpPr>
            <p:spPr>
              <a:xfrm>
                <a:off x="7219119" y="3845368"/>
                <a:ext cx="146881" cy="283307"/>
              </a:xfrm>
              <a:custGeom>
                <a:rect b="b" l="l" r="r" t="t"/>
                <a:pathLst>
                  <a:path extrusionOk="0" h="3794" w="1967">
                    <a:moveTo>
                      <a:pt x="0" y="1"/>
                    </a:moveTo>
                    <a:lnTo>
                      <a:pt x="0" y="3794"/>
                    </a:lnTo>
                    <a:lnTo>
                      <a:pt x="1966" y="3794"/>
                    </a:lnTo>
                    <a:lnTo>
                      <a:pt x="196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6"/>
              <p:cNvSpPr/>
              <p:nvPr/>
            </p:nvSpPr>
            <p:spPr>
              <a:xfrm>
                <a:off x="7473152" y="3845368"/>
                <a:ext cx="146881" cy="283307"/>
              </a:xfrm>
              <a:custGeom>
                <a:rect b="b" l="l" r="r" t="t"/>
                <a:pathLst>
                  <a:path extrusionOk="0" h="3794" w="1967">
                    <a:moveTo>
                      <a:pt x="1" y="1"/>
                    </a:moveTo>
                    <a:lnTo>
                      <a:pt x="1" y="3794"/>
                    </a:lnTo>
                    <a:lnTo>
                      <a:pt x="1966" y="3794"/>
                    </a:lnTo>
                    <a:lnTo>
                      <a:pt x="196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6"/>
              <p:cNvSpPr/>
              <p:nvPr/>
            </p:nvSpPr>
            <p:spPr>
              <a:xfrm>
                <a:off x="7727184" y="3845368"/>
                <a:ext cx="146881" cy="283307"/>
              </a:xfrm>
              <a:custGeom>
                <a:rect b="b" l="l" r="r" t="t"/>
                <a:pathLst>
                  <a:path extrusionOk="0" h="3794" w="1967">
                    <a:moveTo>
                      <a:pt x="1" y="1"/>
                    </a:moveTo>
                    <a:lnTo>
                      <a:pt x="1" y="3794"/>
                    </a:lnTo>
                    <a:lnTo>
                      <a:pt x="1967" y="3794"/>
                    </a:lnTo>
                    <a:lnTo>
                      <a:pt x="196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40" name="Google Shape;3040;p46"/>
          <p:cNvGrpSpPr/>
          <p:nvPr/>
        </p:nvGrpSpPr>
        <p:grpSpPr>
          <a:xfrm>
            <a:off x="2897018" y="2741531"/>
            <a:ext cx="286801" cy="281990"/>
            <a:chOff x="5589452" y="3367036"/>
            <a:chExt cx="362580" cy="356498"/>
          </a:xfrm>
        </p:grpSpPr>
        <p:sp>
          <p:nvSpPr>
            <p:cNvPr id="3041" name="Google Shape;3041;p46"/>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6"/>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6"/>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4" name="Google Shape;3044;p46"/>
          <p:cNvGrpSpPr/>
          <p:nvPr/>
        </p:nvGrpSpPr>
        <p:grpSpPr>
          <a:xfrm>
            <a:off x="2250379" y="2747535"/>
            <a:ext cx="287381" cy="282052"/>
            <a:chOff x="3763184" y="3817357"/>
            <a:chExt cx="363314" cy="356576"/>
          </a:xfrm>
        </p:grpSpPr>
        <p:sp>
          <p:nvSpPr>
            <p:cNvPr id="3045" name="Google Shape;3045;p4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0" name="Google Shape;3050;p46"/>
          <p:cNvGrpSpPr/>
          <p:nvPr/>
        </p:nvGrpSpPr>
        <p:grpSpPr>
          <a:xfrm>
            <a:off x="1528880" y="2747410"/>
            <a:ext cx="287070" cy="282280"/>
            <a:chOff x="3314750" y="3817357"/>
            <a:chExt cx="362920" cy="356865"/>
          </a:xfrm>
        </p:grpSpPr>
        <p:grpSp>
          <p:nvGrpSpPr>
            <p:cNvPr id="3051" name="Google Shape;3051;p46"/>
            <p:cNvGrpSpPr/>
            <p:nvPr/>
          </p:nvGrpSpPr>
          <p:grpSpPr>
            <a:xfrm>
              <a:off x="3314750" y="3817357"/>
              <a:ext cx="362920" cy="356865"/>
              <a:chOff x="3314750" y="3817357"/>
              <a:chExt cx="362920" cy="356865"/>
            </a:xfrm>
          </p:grpSpPr>
          <p:sp>
            <p:nvSpPr>
              <p:cNvPr id="3052" name="Google Shape;3052;p4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4" name="Google Shape;3054;p46"/>
            <p:cNvGrpSpPr/>
            <p:nvPr/>
          </p:nvGrpSpPr>
          <p:grpSpPr>
            <a:xfrm>
              <a:off x="3394986" y="3894612"/>
              <a:ext cx="202339" cy="202323"/>
              <a:chOff x="935197" y="1793977"/>
              <a:chExt cx="256451" cy="256430"/>
            </a:xfrm>
          </p:grpSpPr>
          <p:sp>
            <p:nvSpPr>
              <p:cNvPr id="3055" name="Google Shape;3055;p4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57" name="Google Shape;3057;p46"/>
          <p:cNvGrpSpPr/>
          <p:nvPr/>
        </p:nvGrpSpPr>
        <p:grpSpPr>
          <a:xfrm>
            <a:off x="876482" y="2747410"/>
            <a:ext cx="287070" cy="282280"/>
            <a:chOff x="2866317" y="3817357"/>
            <a:chExt cx="362920" cy="356865"/>
          </a:xfrm>
        </p:grpSpPr>
        <p:sp>
          <p:nvSpPr>
            <p:cNvPr id="3058" name="Google Shape;3058;p4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64" name="Shape 3064"/>
        <p:cNvGrpSpPr/>
        <p:nvPr/>
      </p:nvGrpSpPr>
      <p:grpSpPr>
        <a:xfrm>
          <a:off x="0" y="0"/>
          <a:ext cx="0" cy="0"/>
          <a:chOff x="0" y="0"/>
          <a:chExt cx="0" cy="0"/>
        </a:xfrm>
      </p:grpSpPr>
      <p:sp>
        <p:nvSpPr>
          <p:cNvPr id="3065" name="Google Shape;3065;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con pack</a:t>
            </a:r>
            <a:endParaRPr/>
          </a:p>
        </p:txBody>
      </p:sp>
      <p:grpSp>
        <p:nvGrpSpPr>
          <p:cNvPr id="3066" name="Google Shape;3066;p47"/>
          <p:cNvGrpSpPr/>
          <p:nvPr/>
        </p:nvGrpSpPr>
        <p:grpSpPr>
          <a:xfrm>
            <a:off x="1225109" y="1316328"/>
            <a:ext cx="418791" cy="366469"/>
            <a:chOff x="1225109" y="1316328"/>
            <a:chExt cx="418791" cy="366469"/>
          </a:xfrm>
        </p:grpSpPr>
        <p:sp>
          <p:nvSpPr>
            <p:cNvPr id="3067" name="Google Shape;3067;p47"/>
            <p:cNvSpPr/>
            <p:nvPr/>
          </p:nvSpPr>
          <p:spPr>
            <a:xfrm>
              <a:off x="1225109" y="1342688"/>
              <a:ext cx="418791" cy="51971"/>
            </a:xfrm>
            <a:custGeom>
              <a:rect b="b" l="l" r="r" t="t"/>
              <a:pathLst>
                <a:path extrusionOk="0" h="2216" w="17857">
                  <a:moveTo>
                    <a:pt x="8929" y="0"/>
                  </a:moveTo>
                  <a:cubicBezTo>
                    <a:pt x="5930" y="0"/>
                    <a:pt x="2931" y="367"/>
                    <a:pt x="0" y="1100"/>
                  </a:cubicBezTo>
                  <a:lnTo>
                    <a:pt x="0" y="2215"/>
                  </a:lnTo>
                  <a:cubicBezTo>
                    <a:pt x="2931" y="1483"/>
                    <a:pt x="5929" y="1116"/>
                    <a:pt x="8928" y="1116"/>
                  </a:cubicBezTo>
                  <a:cubicBezTo>
                    <a:pt x="11927" y="1116"/>
                    <a:pt x="14926" y="1483"/>
                    <a:pt x="17856" y="2215"/>
                  </a:cubicBezTo>
                  <a:lnTo>
                    <a:pt x="17856" y="1100"/>
                  </a:lnTo>
                  <a:cubicBezTo>
                    <a:pt x="14926" y="367"/>
                    <a:pt x="11927" y="0"/>
                    <a:pt x="8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7"/>
            <p:cNvSpPr/>
            <p:nvPr/>
          </p:nvSpPr>
          <p:spPr>
            <a:xfrm>
              <a:off x="1225109" y="1360629"/>
              <a:ext cx="34381" cy="34030"/>
            </a:xfrm>
            <a:custGeom>
              <a:rect b="b" l="l" r="r" t="t"/>
              <a:pathLst>
                <a:path extrusionOk="0" h="1451" w="1466">
                  <a:moveTo>
                    <a:pt x="1465" y="0"/>
                  </a:moveTo>
                  <a:cubicBezTo>
                    <a:pt x="975" y="102"/>
                    <a:pt x="487" y="214"/>
                    <a:pt x="0" y="335"/>
                  </a:cubicBezTo>
                  <a:lnTo>
                    <a:pt x="0" y="1450"/>
                  </a:lnTo>
                  <a:cubicBezTo>
                    <a:pt x="487" y="1329"/>
                    <a:pt x="975" y="1218"/>
                    <a:pt x="1465" y="1117"/>
                  </a:cubicBezTo>
                  <a:lnTo>
                    <a:pt x="146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7"/>
            <p:cNvSpPr/>
            <p:nvPr/>
          </p:nvSpPr>
          <p:spPr>
            <a:xfrm>
              <a:off x="1295443" y="1424282"/>
              <a:ext cx="42543" cy="32060"/>
            </a:xfrm>
            <a:custGeom>
              <a:rect b="b" l="l" r="r" t="t"/>
              <a:pathLst>
                <a:path extrusionOk="0" h="1367" w="1814">
                  <a:moveTo>
                    <a:pt x="1814" y="1"/>
                  </a:moveTo>
                  <a:cubicBezTo>
                    <a:pt x="1208" y="70"/>
                    <a:pt x="603" y="153"/>
                    <a:pt x="0" y="251"/>
                  </a:cubicBezTo>
                  <a:lnTo>
                    <a:pt x="0" y="1367"/>
                  </a:lnTo>
                  <a:cubicBezTo>
                    <a:pt x="603" y="1269"/>
                    <a:pt x="1208" y="1185"/>
                    <a:pt x="1814" y="1117"/>
                  </a:cubicBezTo>
                  <a:lnTo>
                    <a:pt x="181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7"/>
            <p:cNvSpPr/>
            <p:nvPr/>
          </p:nvSpPr>
          <p:spPr>
            <a:xfrm>
              <a:off x="1531000" y="1424282"/>
              <a:ext cx="42566" cy="32060"/>
            </a:xfrm>
            <a:custGeom>
              <a:rect b="b" l="l" r="r" t="t"/>
              <a:pathLst>
                <a:path extrusionOk="0" h="1367" w="1815">
                  <a:moveTo>
                    <a:pt x="0" y="1"/>
                  </a:moveTo>
                  <a:lnTo>
                    <a:pt x="0" y="1117"/>
                  </a:lnTo>
                  <a:cubicBezTo>
                    <a:pt x="606" y="1185"/>
                    <a:pt x="1211" y="1269"/>
                    <a:pt x="1814" y="1367"/>
                  </a:cubicBezTo>
                  <a:lnTo>
                    <a:pt x="1814" y="251"/>
                  </a:lnTo>
                  <a:cubicBezTo>
                    <a:pt x="1211" y="153"/>
                    <a:pt x="606" y="70"/>
                    <a:pt x="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7"/>
            <p:cNvSpPr/>
            <p:nvPr/>
          </p:nvSpPr>
          <p:spPr>
            <a:xfrm>
              <a:off x="1373986" y="1419076"/>
              <a:ext cx="42519" cy="28120"/>
            </a:xfrm>
            <a:custGeom>
              <a:rect b="b" l="l" r="r" t="t"/>
              <a:pathLst>
                <a:path extrusionOk="0" h="1199" w="1813">
                  <a:moveTo>
                    <a:pt x="1812" y="1"/>
                  </a:moveTo>
                  <a:cubicBezTo>
                    <a:pt x="1208" y="13"/>
                    <a:pt x="603" y="41"/>
                    <a:pt x="0" y="84"/>
                  </a:cubicBezTo>
                  <a:lnTo>
                    <a:pt x="0" y="1199"/>
                  </a:lnTo>
                  <a:cubicBezTo>
                    <a:pt x="603" y="1157"/>
                    <a:pt x="1208" y="1130"/>
                    <a:pt x="1812" y="1117"/>
                  </a:cubicBezTo>
                  <a:lnTo>
                    <a:pt x="1812"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7"/>
            <p:cNvSpPr/>
            <p:nvPr/>
          </p:nvSpPr>
          <p:spPr>
            <a:xfrm>
              <a:off x="1579664" y="1604184"/>
              <a:ext cx="26220" cy="2603"/>
            </a:xfrm>
            <a:custGeom>
              <a:rect b="b" l="l" r="r" t="t"/>
              <a:pathLst>
                <a:path extrusionOk="0" h="111" w="1118">
                  <a:moveTo>
                    <a:pt x="0" y="1"/>
                  </a:moveTo>
                  <a:lnTo>
                    <a:pt x="0" y="1"/>
                  </a:lnTo>
                  <a:cubicBezTo>
                    <a:pt x="180" y="74"/>
                    <a:pt x="370" y="111"/>
                    <a:pt x="561" y="111"/>
                  </a:cubicBezTo>
                  <a:cubicBezTo>
                    <a:pt x="750" y="111"/>
                    <a:pt x="939" y="75"/>
                    <a:pt x="1118" y="2"/>
                  </a:cubicBezTo>
                  <a:lnTo>
                    <a:pt x="0" y="1"/>
                  </a:lnTo>
                  <a:close/>
                </a:path>
              </a:pathLst>
            </a:custGeom>
            <a:solidFill>
              <a:srgbClr val="ACD8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7"/>
            <p:cNvSpPr/>
            <p:nvPr/>
          </p:nvSpPr>
          <p:spPr>
            <a:xfrm>
              <a:off x="1225109" y="1342501"/>
              <a:ext cx="26196" cy="78542"/>
            </a:xfrm>
            <a:custGeom>
              <a:rect b="b" l="l" r="r" t="t"/>
              <a:pathLst>
                <a:path extrusionOk="0" h="3349" w="1117">
                  <a:moveTo>
                    <a:pt x="558" y="1"/>
                  </a:moveTo>
                  <a:cubicBezTo>
                    <a:pt x="250" y="1"/>
                    <a:pt x="0" y="250"/>
                    <a:pt x="0" y="558"/>
                  </a:cubicBezTo>
                  <a:lnTo>
                    <a:pt x="0" y="3348"/>
                  </a:lnTo>
                  <a:lnTo>
                    <a:pt x="1116" y="3348"/>
                  </a:lnTo>
                  <a:lnTo>
                    <a:pt x="1116" y="558"/>
                  </a:lnTo>
                  <a:cubicBezTo>
                    <a:pt x="1116" y="250"/>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7"/>
            <p:cNvSpPr/>
            <p:nvPr/>
          </p:nvSpPr>
          <p:spPr>
            <a:xfrm>
              <a:off x="1225109" y="1342501"/>
              <a:ext cx="19419" cy="78542"/>
            </a:xfrm>
            <a:custGeom>
              <a:rect b="b" l="l" r="r" t="t"/>
              <a:pathLst>
                <a:path extrusionOk="0" h="3349" w="828">
                  <a:moveTo>
                    <a:pt x="558" y="1"/>
                  </a:moveTo>
                  <a:cubicBezTo>
                    <a:pt x="250" y="1"/>
                    <a:pt x="0" y="250"/>
                    <a:pt x="0" y="558"/>
                  </a:cubicBezTo>
                  <a:lnTo>
                    <a:pt x="0" y="3348"/>
                  </a:lnTo>
                  <a:lnTo>
                    <a:pt x="539" y="3348"/>
                  </a:lnTo>
                  <a:lnTo>
                    <a:pt x="539" y="558"/>
                  </a:lnTo>
                  <a:cubicBezTo>
                    <a:pt x="539" y="348"/>
                    <a:pt x="656" y="165"/>
                    <a:pt x="828" y="70"/>
                  </a:cubicBezTo>
                  <a:cubicBezTo>
                    <a:pt x="748" y="26"/>
                    <a:pt x="656" y="1"/>
                    <a:pt x="55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7"/>
            <p:cNvSpPr/>
            <p:nvPr/>
          </p:nvSpPr>
          <p:spPr>
            <a:xfrm>
              <a:off x="1617681" y="1342501"/>
              <a:ext cx="26220" cy="78542"/>
            </a:xfrm>
            <a:custGeom>
              <a:rect b="b" l="l" r="r" t="t"/>
              <a:pathLst>
                <a:path extrusionOk="0" h="3349" w="1118">
                  <a:moveTo>
                    <a:pt x="559" y="1"/>
                  </a:moveTo>
                  <a:cubicBezTo>
                    <a:pt x="252" y="1"/>
                    <a:pt x="1" y="250"/>
                    <a:pt x="1" y="558"/>
                  </a:cubicBezTo>
                  <a:lnTo>
                    <a:pt x="1" y="3348"/>
                  </a:lnTo>
                  <a:lnTo>
                    <a:pt x="1117" y="3348"/>
                  </a:lnTo>
                  <a:lnTo>
                    <a:pt x="1117" y="558"/>
                  </a:lnTo>
                  <a:cubicBezTo>
                    <a:pt x="1117" y="250"/>
                    <a:pt x="868"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7"/>
            <p:cNvSpPr/>
            <p:nvPr/>
          </p:nvSpPr>
          <p:spPr>
            <a:xfrm>
              <a:off x="1617681" y="1342501"/>
              <a:ext cx="19442" cy="78542"/>
            </a:xfrm>
            <a:custGeom>
              <a:rect b="b" l="l" r="r" t="t"/>
              <a:pathLst>
                <a:path extrusionOk="0" h="3349" w="829">
                  <a:moveTo>
                    <a:pt x="559" y="1"/>
                  </a:moveTo>
                  <a:cubicBezTo>
                    <a:pt x="252" y="1"/>
                    <a:pt x="1" y="250"/>
                    <a:pt x="1" y="558"/>
                  </a:cubicBezTo>
                  <a:lnTo>
                    <a:pt x="1" y="3348"/>
                  </a:lnTo>
                  <a:lnTo>
                    <a:pt x="540" y="3348"/>
                  </a:lnTo>
                  <a:lnTo>
                    <a:pt x="540" y="558"/>
                  </a:lnTo>
                  <a:cubicBezTo>
                    <a:pt x="540" y="348"/>
                    <a:pt x="657" y="165"/>
                    <a:pt x="829" y="70"/>
                  </a:cubicBezTo>
                  <a:cubicBezTo>
                    <a:pt x="750" y="26"/>
                    <a:pt x="657" y="1"/>
                    <a:pt x="5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7"/>
            <p:cNvSpPr/>
            <p:nvPr/>
          </p:nvSpPr>
          <p:spPr>
            <a:xfrm>
              <a:off x="1303605" y="1327257"/>
              <a:ext cx="26220" cy="78542"/>
            </a:xfrm>
            <a:custGeom>
              <a:rect b="b" l="l" r="r" t="t"/>
              <a:pathLst>
                <a:path extrusionOk="0" h="3349" w="1118">
                  <a:moveTo>
                    <a:pt x="559" y="1"/>
                  </a:moveTo>
                  <a:cubicBezTo>
                    <a:pt x="250" y="1"/>
                    <a:pt x="1" y="251"/>
                    <a:pt x="1" y="559"/>
                  </a:cubicBezTo>
                  <a:lnTo>
                    <a:pt x="1" y="3349"/>
                  </a:lnTo>
                  <a:lnTo>
                    <a:pt x="1117" y="3349"/>
                  </a:lnTo>
                  <a:lnTo>
                    <a:pt x="1117" y="559"/>
                  </a:lnTo>
                  <a:cubicBezTo>
                    <a:pt x="1117" y="251"/>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7"/>
            <p:cNvSpPr/>
            <p:nvPr/>
          </p:nvSpPr>
          <p:spPr>
            <a:xfrm>
              <a:off x="1303605" y="1327257"/>
              <a:ext cx="19442" cy="78542"/>
            </a:xfrm>
            <a:custGeom>
              <a:rect b="b" l="l" r="r" t="t"/>
              <a:pathLst>
                <a:path extrusionOk="0" h="3349" w="829">
                  <a:moveTo>
                    <a:pt x="559" y="1"/>
                  </a:moveTo>
                  <a:cubicBezTo>
                    <a:pt x="250" y="1"/>
                    <a:pt x="1" y="251"/>
                    <a:pt x="1" y="559"/>
                  </a:cubicBezTo>
                  <a:lnTo>
                    <a:pt x="1" y="3349"/>
                  </a:lnTo>
                  <a:lnTo>
                    <a:pt x="540" y="3349"/>
                  </a:lnTo>
                  <a:lnTo>
                    <a:pt x="540" y="559"/>
                  </a:lnTo>
                  <a:cubicBezTo>
                    <a:pt x="540" y="348"/>
                    <a:pt x="657" y="165"/>
                    <a:pt x="829" y="70"/>
                  </a:cubicBezTo>
                  <a:cubicBezTo>
                    <a:pt x="748" y="26"/>
                    <a:pt x="657" y="1"/>
                    <a:pt x="5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7"/>
            <p:cNvSpPr/>
            <p:nvPr/>
          </p:nvSpPr>
          <p:spPr>
            <a:xfrm>
              <a:off x="1539185" y="1327257"/>
              <a:ext cx="26196" cy="78542"/>
            </a:xfrm>
            <a:custGeom>
              <a:rect b="b" l="l" r="r" t="t"/>
              <a:pathLst>
                <a:path extrusionOk="0" h="3349" w="1117">
                  <a:moveTo>
                    <a:pt x="558" y="1"/>
                  </a:moveTo>
                  <a:cubicBezTo>
                    <a:pt x="250" y="1"/>
                    <a:pt x="0" y="251"/>
                    <a:pt x="0" y="559"/>
                  </a:cubicBezTo>
                  <a:lnTo>
                    <a:pt x="0" y="3349"/>
                  </a:lnTo>
                  <a:lnTo>
                    <a:pt x="1117" y="3349"/>
                  </a:lnTo>
                  <a:lnTo>
                    <a:pt x="1117" y="559"/>
                  </a:lnTo>
                  <a:cubicBezTo>
                    <a:pt x="1117" y="251"/>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7"/>
            <p:cNvSpPr/>
            <p:nvPr/>
          </p:nvSpPr>
          <p:spPr>
            <a:xfrm>
              <a:off x="1539185" y="1327257"/>
              <a:ext cx="19442" cy="78542"/>
            </a:xfrm>
            <a:custGeom>
              <a:rect b="b" l="l" r="r" t="t"/>
              <a:pathLst>
                <a:path extrusionOk="0" h="3349" w="829">
                  <a:moveTo>
                    <a:pt x="558" y="1"/>
                  </a:moveTo>
                  <a:cubicBezTo>
                    <a:pt x="250" y="1"/>
                    <a:pt x="0" y="251"/>
                    <a:pt x="0" y="559"/>
                  </a:cubicBezTo>
                  <a:lnTo>
                    <a:pt x="0" y="3349"/>
                  </a:lnTo>
                  <a:lnTo>
                    <a:pt x="540" y="3349"/>
                  </a:lnTo>
                  <a:lnTo>
                    <a:pt x="540" y="559"/>
                  </a:lnTo>
                  <a:cubicBezTo>
                    <a:pt x="540" y="348"/>
                    <a:pt x="656" y="165"/>
                    <a:pt x="828" y="70"/>
                  </a:cubicBezTo>
                  <a:cubicBezTo>
                    <a:pt x="748" y="26"/>
                    <a:pt x="656" y="1"/>
                    <a:pt x="55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7"/>
            <p:cNvSpPr/>
            <p:nvPr/>
          </p:nvSpPr>
          <p:spPr>
            <a:xfrm>
              <a:off x="1382147" y="1316328"/>
              <a:ext cx="26173" cy="86985"/>
            </a:xfrm>
            <a:custGeom>
              <a:rect b="b" l="l" r="r" t="t"/>
              <a:pathLst>
                <a:path extrusionOk="0" h="3709" w="1116">
                  <a:moveTo>
                    <a:pt x="558" y="0"/>
                  </a:moveTo>
                  <a:cubicBezTo>
                    <a:pt x="250" y="0"/>
                    <a:pt x="1" y="250"/>
                    <a:pt x="1" y="558"/>
                  </a:cubicBezTo>
                  <a:lnTo>
                    <a:pt x="1" y="3708"/>
                  </a:lnTo>
                  <a:lnTo>
                    <a:pt x="1116" y="3708"/>
                  </a:lnTo>
                  <a:lnTo>
                    <a:pt x="1116" y="558"/>
                  </a:lnTo>
                  <a:cubicBezTo>
                    <a:pt x="1116" y="250"/>
                    <a:pt x="866" y="0"/>
                    <a:pt x="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7"/>
            <p:cNvSpPr/>
            <p:nvPr/>
          </p:nvSpPr>
          <p:spPr>
            <a:xfrm>
              <a:off x="1382147" y="1316328"/>
              <a:ext cx="19419" cy="86985"/>
            </a:xfrm>
            <a:custGeom>
              <a:rect b="b" l="l" r="r" t="t"/>
              <a:pathLst>
                <a:path extrusionOk="0" h="3709" w="828">
                  <a:moveTo>
                    <a:pt x="558" y="0"/>
                  </a:moveTo>
                  <a:cubicBezTo>
                    <a:pt x="250" y="0"/>
                    <a:pt x="1" y="250"/>
                    <a:pt x="1" y="558"/>
                  </a:cubicBezTo>
                  <a:lnTo>
                    <a:pt x="1" y="3708"/>
                  </a:lnTo>
                  <a:lnTo>
                    <a:pt x="539" y="3708"/>
                  </a:lnTo>
                  <a:lnTo>
                    <a:pt x="539" y="558"/>
                  </a:lnTo>
                  <a:cubicBezTo>
                    <a:pt x="539" y="348"/>
                    <a:pt x="655" y="165"/>
                    <a:pt x="827" y="69"/>
                  </a:cubicBezTo>
                  <a:cubicBezTo>
                    <a:pt x="748" y="25"/>
                    <a:pt x="655" y="0"/>
                    <a:pt x="55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7"/>
            <p:cNvSpPr/>
            <p:nvPr/>
          </p:nvSpPr>
          <p:spPr>
            <a:xfrm>
              <a:off x="1452481" y="1419076"/>
              <a:ext cx="42566" cy="28120"/>
            </a:xfrm>
            <a:custGeom>
              <a:rect b="b" l="l" r="r" t="t"/>
              <a:pathLst>
                <a:path extrusionOk="0" h="1199" w="1815">
                  <a:moveTo>
                    <a:pt x="1" y="1"/>
                  </a:moveTo>
                  <a:lnTo>
                    <a:pt x="1" y="1117"/>
                  </a:lnTo>
                  <a:cubicBezTo>
                    <a:pt x="605" y="1130"/>
                    <a:pt x="1210" y="1157"/>
                    <a:pt x="1814" y="1199"/>
                  </a:cubicBezTo>
                  <a:lnTo>
                    <a:pt x="1814" y="84"/>
                  </a:lnTo>
                  <a:cubicBezTo>
                    <a:pt x="1210" y="41"/>
                    <a:pt x="605" y="13"/>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7"/>
            <p:cNvSpPr/>
            <p:nvPr/>
          </p:nvSpPr>
          <p:spPr>
            <a:xfrm>
              <a:off x="1460666" y="1316328"/>
              <a:ext cx="26196" cy="86985"/>
            </a:xfrm>
            <a:custGeom>
              <a:rect b="b" l="l" r="r" t="t"/>
              <a:pathLst>
                <a:path extrusionOk="0" h="3709" w="1117">
                  <a:moveTo>
                    <a:pt x="559" y="0"/>
                  </a:moveTo>
                  <a:cubicBezTo>
                    <a:pt x="250" y="0"/>
                    <a:pt x="0" y="250"/>
                    <a:pt x="0" y="558"/>
                  </a:cubicBezTo>
                  <a:lnTo>
                    <a:pt x="0" y="3708"/>
                  </a:lnTo>
                  <a:lnTo>
                    <a:pt x="1117" y="3708"/>
                  </a:lnTo>
                  <a:lnTo>
                    <a:pt x="1117" y="558"/>
                  </a:lnTo>
                  <a:cubicBezTo>
                    <a:pt x="1117" y="250"/>
                    <a:pt x="867" y="0"/>
                    <a:pt x="5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7"/>
            <p:cNvSpPr/>
            <p:nvPr/>
          </p:nvSpPr>
          <p:spPr>
            <a:xfrm>
              <a:off x="1460666" y="1316328"/>
              <a:ext cx="19442" cy="86985"/>
            </a:xfrm>
            <a:custGeom>
              <a:rect b="b" l="l" r="r" t="t"/>
              <a:pathLst>
                <a:path extrusionOk="0" h="3709" w="829">
                  <a:moveTo>
                    <a:pt x="559" y="0"/>
                  </a:moveTo>
                  <a:cubicBezTo>
                    <a:pt x="250" y="0"/>
                    <a:pt x="0" y="250"/>
                    <a:pt x="0" y="558"/>
                  </a:cubicBezTo>
                  <a:lnTo>
                    <a:pt x="0" y="3708"/>
                  </a:lnTo>
                  <a:lnTo>
                    <a:pt x="540" y="3708"/>
                  </a:lnTo>
                  <a:lnTo>
                    <a:pt x="540" y="558"/>
                  </a:lnTo>
                  <a:cubicBezTo>
                    <a:pt x="540" y="348"/>
                    <a:pt x="655" y="165"/>
                    <a:pt x="828" y="69"/>
                  </a:cubicBezTo>
                  <a:cubicBezTo>
                    <a:pt x="748" y="25"/>
                    <a:pt x="656" y="0"/>
                    <a:pt x="55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7"/>
            <p:cNvSpPr/>
            <p:nvPr/>
          </p:nvSpPr>
          <p:spPr>
            <a:xfrm>
              <a:off x="1225109" y="1395222"/>
              <a:ext cx="418791" cy="217475"/>
            </a:xfrm>
            <a:custGeom>
              <a:rect b="b" l="l" r="r" t="t"/>
              <a:pathLst>
                <a:path extrusionOk="0" h="9273" w="17857">
                  <a:moveTo>
                    <a:pt x="8928" y="1"/>
                  </a:moveTo>
                  <a:cubicBezTo>
                    <a:pt x="5929" y="1"/>
                    <a:pt x="2931" y="367"/>
                    <a:pt x="0" y="1100"/>
                  </a:cubicBezTo>
                  <a:lnTo>
                    <a:pt x="0" y="2208"/>
                  </a:lnTo>
                  <a:lnTo>
                    <a:pt x="359" y="2760"/>
                  </a:lnTo>
                  <a:lnTo>
                    <a:pt x="0" y="3324"/>
                  </a:lnTo>
                  <a:lnTo>
                    <a:pt x="0" y="8912"/>
                  </a:lnTo>
                  <a:lnTo>
                    <a:pt x="928" y="9272"/>
                  </a:lnTo>
                  <a:lnTo>
                    <a:pt x="2653" y="9272"/>
                  </a:lnTo>
                  <a:lnTo>
                    <a:pt x="3348" y="8912"/>
                  </a:lnTo>
                  <a:cubicBezTo>
                    <a:pt x="3348" y="5830"/>
                    <a:pt x="5846" y="3332"/>
                    <a:pt x="8928" y="3332"/>
                  </a:cubicBezTo>
                  <a:cubicBezTo>
                    <a:pt x="12010" y="3332"/>
                    <a:pt x="14509" y="5830"/>
                    <a:pt x="14509" y="8912"/>
                  </a:cubicBezTo>
                  <a:lnTo>
                    <a:pt x="15378" y="9272"/>
                  </a:lnTo>
                  <a:lnTo>
                    <a:pt x="17298" y="9272"/>
                  </a:lnTo>
                  <a:lnTo>
                    <a:pt x="17856" y="8912"/>
                  </a:lnTo>
                  <a:lnTo>
                    <a:pt x="17856" y="3324"/>
                  </a:lnTo>
                  <a:lnTo>
                    <a:pt x="17498" y="2747"/>
                  </a:lnTo>
                  <a:lnTo>
                    <a:pt x="17856" y="2208"/>
                  </a:lnTo>
                  <a:lnTo>
                    <a:pt x="17856" y="1100"/>
                  </a:lnTo>
                  <a:cubicBezTo>
                    <a:pt x="14926" y="367"/>
                    <a:pt x="11927" y="1"/>
                    <a:pt x="8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7"/>
            <p:cNvSpPr/>
            <p:nvPr/>
          </p:nvSpPr>
          <p:spPr>
            <a:xfrm>
              <a:off x="1225109" y="1395222"/>
              <a:ext cx="230468" cy="217475"/>
            </a:xfrm>
            <a:custGeom>
              <a:rect b="b" l="l" r="r" t="t"/>
              <a:pathLst>
                <a:path extrusionOk="0" h="9273" w="9827">
                  <a:moveTo>
                    <a:pt x="8929" y="1"/>
                  </a:moveTo>
                  <a:cubicBezTo>
                    <a:pt x="5930" y="1"/>
                    <a:pt x="2931" y="367"/>
                    <a:pt x="0" y="1100"/>
                  </a:cubicBezTo>
                  <a:lnTo>
                    <a:pt x="0" y="2208"/>
                  </a:lnTo>
                  <a:lnTo>
                    <a:pt x="359" y="2760"/>
                  </a:lnTo>
                  <a:lnTo>
                    <a:pt x="0" y="3324"/>
                  </a:lnTo>
                  <a:lnTo>
                    <a:pt x="0" y="8912"/>
                  </a:lnTo>
                  <a:lnTo>
                    <a:pt x="928" y="9272"/>
                  </a:lnTo>
                  <a:lnTo>
                    <a:pt x="1796" y="8912"/>
                  </a:lnTo>
                  <a:lnTo>
                    <a:pt x="1796" y="1568"/>
                  </a:lnTo>
                  <a:cubicBezTo>
                    <a:pt x="1796" y="1296"/>
                    <a:pt x="1991" y="1063"/>
                    <a:pt x="2258" y="1014"/>
                  </a:cubicBezTo>
                  <a:cubicBezTo>
                    <a:pt x="3610" y="767"/>
                    <a:pt x="7609" y="67"/>
                    <a:pt x="9826" y="12"/>
                  </a:cubicBezTo>
                  <a:cubicBezTo>
                    <a:pt x="9527" y="4"/>
                    <a:pt x="9228" y="1"/>
                    <a:pt x="892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7"/>
            <p:cNvSpPr/>
            <p:nvPr/>
          </p:nvSpPr>
          <p:spPr>
            <a:xfrm>
              <a:off x="1455554" y="1473342"/>
              <a:ext cx="151949" cy="139355"/>
            </a:xfrm>
            <a:custGeom>
              <a:rect b="b" l="l" r="r" t="t"/>
              <a:pathLst>
                <a:path extrusionOk="0" h="5942" w="6479">
                  <a:moveTo>
                    <a:pt x="898" y="1"/>
                  </a:moveTo>
                  <a:cubicBezTo>
                    <a:pt x="593" y="1"/>
                    <a:pt x="292" y="26"/>
                    <a:pt x="0" y="73"/>
                  </a:cubicBezTo>
                  <a:cubicBezTo>
                    <a:pt x="2656" y="502"/>
                    <a:pt x="4683" y="2805"/>
                    <a:pt x="4683" y="5581"/>
                  </a:cubicBezTo>
                  <a:lnTo>
                    <a:pt x="5552" y="5941"/>
                  </a:lnTo>
                  <a:lnTo>
                    <a:pt x="6479" y="5581"/>
                  </a:lnTo>
                  <a:cubicBezTo>
                    <a:pt x="6479" y="2499"/>
                    <a:pt x="3980" y="1"/>
                    <a:pt x="898" y="1"/>
                  </a:cubicBez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7"/>
            <p:cNvSpPr/>
            <p:nvPr/>
          </p:nvSpPr>
          <p:spPr>
            <a:xfrm>
              <a:off x="1225109" y="1421231"/>
              <a:ext cx="418791" cy="51971"/>
            </a:xfrm>
            <a:custGeom>
              <a:rect b="b" l="l" r="r" t="t"/>
              <a:pathLst>
                <a:path extrusionOk="0" h="2216" w="17857">
                  <a:moveTo>
                    <a:pt x="8929" y="0"/>
                  </a:moveTo>
                  <a:cubicBezTo>
                    <a:pt x="5930" y="0"/>
                    <a:pt x="2931" y="366"/>
                    <a:pt x="0" y="1099"/>
                  </a:cubicBezTo>
                  <a:lnTo>
                    <a:pt x="0" y="2215"/>
                  </a:lnTo>
                  <a:cubicBezTo>
                    <a:pt x="2931" y="1482"/>
                    <a:pt x="5929" y="1116"/>
                    <a:pt x="8928" y="1116"/>
                  </a:cubicBezTo>
                  <a:cubicBezTo>
                    <a:pt x="11927" y="1116"/>
                    <a:pt x="14926" y="1482"/>
                    <a:pt x="17856" y="2215"/>
                  </a:cubicBezTo>
                  <a:lnTo>
                    <a:pt x="17856" y="1099"/>
                  </a:lnTo>
                  <a:cubicBezTo>
                    <a:pt x="14926" y="366"/>
                    <a:pt x="11927" y="0"/>
                    <a:pt x="892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7"/>
            <p:cNvSpPr/>
            <p:nvPr/>
          </p:nvSpPr>
          <p:spPr>
            <a:xfrm>
              <a:off x="1225109" y="1437577"/>
              <a:ext cx="42144" cy="35624"/>
            </a:xfrm>
            <a:custGeom>
              <a:rect b="b" l="l" r="r" t="t"/>
              <a:pathLst>
                <a:path extrusionOk="0" h="1519" w="1797">
                  <a:moveTo>
                    <a:pt x="1796" y="1"/>
                  </a:moveTo>
                  <a:cubicBezTo>
                    <a:pt x="1195" y="118"/>
                    <a:pt x="596" y="253"/>
                    <a:pt x="0" y="402"/>
                  </a:cubicBezTo>
                  <a:lnTo>
                    <a:pt x="0" y="1518"/>
                  </a:lnTo>
                  <a:cubicBezTo>
                    <a:pt x="596" y="1369"/>
                    <a:pt x="1195" y="1235"/>
                    <a:pt x="1796" y="1116"/>
                  </a:cubicBezTo>
                  <a:lnTo>
                    <a:pt x="179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7"/>
            <p:cNvSpPr/>
            <p:nvPr/>
          </p:nvSpPr>
          <p:spPr>
            <a:xfrm>
              <a:off x="1225109" y="1594568"/>
              <a:ext cx="418791" cy="88228"/>
            </a:xfrm>
            <a:custGeom>
              <a:rect b="b" l="l" r="r" t="t"/>
              <a:pathLst>
                <a:path extrusionOk="0" h="3762" w="17857">
                  <a:moveTo>
                    <a:pt x="8934" y="0"/>
                  </a:moveTo>
                  <a:cubicBezTo>
                    <a:pt x="8646" y="0"/>
                    <a:pt x="8359" y="84"/>
                    <a:pt x="8109" y="250"/>
                  </a:cubicBezTo>
                  <a:lnTo>
                    <a:pt x="8079" y="270"/>
                  </a:lnTo>
                  <a:cubicBezTo>
                    <a:pt x="7829" y="437"/>
                    <a:pt x="7542" y="520"/>
                    <a:pt x="7254" y="520"/>
                  </a:cubicBezTo>
                  <a:cubicBezTo>
                    <a:pt x="6967" y="520"/>
                    <a:pt x="6679" y="437"/>
                    <a:pt x="6430" y="270"/>
                  </a:cubicBezTo>
                  <a:lnTo>
                    <a:pt x="6404" y="253"/>
                  </a:lnTo>
                  <a:cubicBezTo>
                    <a:pt x="6155" y="87"/>
                    <a:pt x="5868" y="4"/>
                    <a:pt x="5580" y="4"/>
                  </a:cubicBezTo>
                  <a:cubicBezTo>
                    <a:pt x="5293" y="4"/>
                    <a:pt x="5006" y="87"/>
                    <a:pt x="4756" y="253"/>
                  </a:cubicBezTo>
                  <a:lnTo>
                    <a:pt x="4730" y="270"/>
                  </a:lnTo>
                  <a:cubicBezTo>
                    <a:pt x="4481" y="436"/>
                    <a:pt x="4194" y="519"/>
                    <a:pt x="3907" y="519"/>
                  </a:cubicBezTo>
                  <a:cubicBezTo>
                    <a:pt x="3717" y="519"/>
                    <a:pt x="3527" y="483"/>
                    <a:pt x="3348" y="411"/>
                  </a:cubicBezTo>
                  <a:lnTo>
                    <a:pt x="0" y="412"/>
                  </a:lnTo>
                  <a:lnTo>
                    <a:pt x="0" y="3516"/>
                  </a:lnTo>
                  <a:cubicBezTo>
                    <a:pt x="0" y="3651"/>
                    <a:pt x="109" y="3761"/>
                    <a:pt x="245" y="3761"/>
                  </a:cubicBezTo>
                  <a:lnTo>
                    <a:pt x="17613" y="3761"/>
                  </a:lnTo>
                  <a:cubicBezTo>
                    <a:pt x="17747" y="3761"/>
                    <a:pt x="17856" y="3651"/>
                    <a:pt x="17856" y="3516"/>
                  </a:cubicBezTo>
                  <a:lnTo>
                    <a:pt x="17856" y="412"/>
                  </a:lnTo>
                  <a:lnTo>
                    <a:pt x="14509" y="411"/>
                  </a:lnTo>
                  <a:cubicBezTo>
                    <a:pt x="14329" y="484"/>
                    <a:pt x="14139" y="520"/>
                    <a:pt x="13948" y="520"/>
                  </a:cubicBezTo>
                  <a:cubicBezTo>
                    <a:pt x="13662" y="520"/>
                    <a:pt x="13376" y="438"/>
                    <a:pt x="13126" y="273"/>
                  </a:cubicBezTo>
                  <a:lnTo>
                    <a:pt x="13100" y="255"/>
                  </a:lnTo>
                  <a:cubicBezTo>
                    <a:pt x="12852" y="90"/>
                    <a:pt x="12564" y="7"/>
                    <a:pt x="12278" y="7"/>
                  </a:cubicBezTo>
                  <a:cubicBezTo>
                    <a:pt x="11987" y="7"/>
                    <a:pt x="11696" y="92"/>
                    <a:pt x="11446" y="263"/>
                  </a:cubicBezTo>
                  <a:cubicBezTo>
                    <a:pt x="11194" y="433"/>
                    <a:pt x="10903" y="519"/>
                    <a:pt x="10612" y="519"/>
                  </a:cubicBezTo>
                  <a:cubicBezTo>
                    <a:pt x="10327" y="519"/>
                    <a:pt x="10042" y="437"/>
                    <a:pt x="9794" y="274"/>
                  </a:cubicBezTo>
                  <a:lnTo>
                    <a:pt x="9751" y="245"/>
                  </a:lnTo>
                  <a:cubicBezTo>
                    <a:pt x="9503" y="82"/>
                    <a:pt x="9218" y="0"/>
                    <a:pt x="89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7"/>
            <p:cNvSpPr/>
            <p:nvPr/>
          </p:nvSpPr>
          <p:spPr>
            <a:xfrm>
              <a:off x="1225109" y="1604231"/>
              <a:ext cx="42144" cy="78566"/>
            </a:xfrm>
            <a:custGeom>
              <a:rect b="b" l="l" r="r" t="t"/>
              <a:pathLst>
                <a:path extrusionOk="0" h="3350" w="1797">
                  <a:moveTo>
                    <a:pt x="0" y="0"/>
                  </a:moveTo>
                  <a:lnTo>
                    <a:pt x="0" y="3104"/>
                  </a:lnTo>
                  <a:cubicBezTo>
                    <a:pt x="0" y="3239"/>
                    <a:pt x="109" y="3349"/>
                    <a:pt x="245" y="3349"/>
                  </a:cubicBezTo>
                  <a:lnTo>
                    <a:pt x="1796" y="3349"/>
                  </a:lnTo>
                  <a:lnTo>
                    <a:pt x="179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47"/>
          <p:cNvGrpSpPr/>
          <p:nvPr/>
        </p:nvGrpSpPr>
        <p:grpSpPr>
          <a:xfrm>
            <a:off x="7506932" y="3912707"/>
            <a:ext cx="418322" cy="418815"/>
            <a:chOff x="7506932" y="3912707"/>
            <a:chExt cx="418322" cy="418815"/>
          </a:xfrm>
        </p:grpSpPr>
        <p:sp>
          <p:nvSpPr>
            <p:cNvPr id="3094" name="Google Shape;3094;p47"/>
            <p:cNvSpPr/>
            <p:nvPr/>
          </p:nvSpPr>
          <p:spPr>
            <a:xfrm>
              <a:off x="7533105" y="3926286"/>
              <a:ext cx="366023" cy="379086"/>
            </a:xfrm>
            <a:custGeom>
              <a:rect b="b" l="l" r="r" t="t"/>
              <a:pathLst>
                <a:path extrusionOk="0" h="16164" w="15607">
                  <a:moveTo>
                    <a:pt x="7803" y="1"/>
                  </a:moveTo>
                  <a:lnTo>
                    <a:pt x="2722" y="1672"/>
                  </a:lnTo>
                  <a:lnTo>
                    <a:pt x="1" y="4126"/>
                  </a:lnTo>
                  <a:lnTo>
                    <a:pt x="1" y="16163"/>
                  </a:lnTo>
                  <a:lnTo>
                    <a:pt x="15607" y="16163"/>
                  </a:lnTo>
                  <a:lnTo>
                    <a:pt x="15607" y="4143"/>
                  </a:lnTo>
                  <a:lnTo>
                    <a:pt x="12820" y="1672"/>
                  </a:lnTo>
                  <a:lnTo>
                    <a:pt x="78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7"/>
            <p:cNvSpPr/>
            <p:nvPr/>
          </p:nvSpPr>
          <p:spPr>
            <a:xfrm>
              <a:off x="7590047" y="4126993"/>
              <a:ext cx="252114" cy="186799"/>
            </a:xfrm>
            <a:custGeom>
              <a:rect b="b" l="l" r="r" t="t"/>
              <a:pathLst>
                <a:path extrusionOk="0" h="7965" w="10750">
                  <a:moveTo>
                    <a:pt x="611" y="1"/>
                  </a:moveTo>
                  <a:cubicBezTo>
                    <a:pt x="275" y="1"/>
                    <a:pt x="0" y="275"/>
                    <a:pt x="0" y="611"/>
                  </a:cubicBezTo>
                  <a:lnTo>
                    <a:pt x="0" y="7354"/>
                  </a:lnTo>
                  <a:cubicBezTo>
                    <a:pt x="0" y="7691"/>
                    <a:pt x="275" y="7964"/>
                    <a:pt x="611" y="7964"/>
                  </a:cubicBezTo>
                  <a:lnTo>
                    <a:pt x="10141" y="7964"/>
                  </a:lnTo>
                  <a:cubicBezTo>
                    <a:pt x="10478" y="7964"/>
                    <a:pt x="10749" y="7691"/>
                    <a:pt x="10749" y="7354"/>
                  </a:cubicBezTo>
                  <a:lnTo>
                    <a:pt x="10749" y="611"/>
                  </a:lnTo>
                  <a:cubicBezTo>
                    <a:pt x="10749" y="275"/>
                    <a:pt x="10478" y="1"/>
                    <a:pt x="1014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7"/>
            <p:cNvSpPr/>
            <p:nvPr/>
          </p:nvSpPr>
          <p:spPr>
            <a:xfrm>
              <a:off x="7533105" y="3926286"/>
              <a:ext cx="366023" cy="379086"/>
            </a:xfrm>
            <a:custGeom>
              <a:rect b="b" l="l" r="r" t="t"/>
              <a:pathLst>
                <a:path extrusionOk="0" h="16164" w="15607">
                  <a:moveTo>
                    <a:pt x="7803" y="1"/>
                  </a:moveTo>
                  <a:lnTo>
                    <a:pt x="2722" y="1672"/>
                  </a:lnTo>
                  <a:lnTo>
                    <a:pt x="1" y="4126"/>
                  </a:lnTo>
                  <a:lnTo>
                    <a:pt x="1" y="16163"/>
                  </a:lnTo>
                  <a:lnTo>
                    <a:pt x="1436" y="16163"/>
                  </a:lnTo>
                  <a:lnTo>
                    <a:pt x="1436" y="4707"/>
                  </a:lnTo>
                  <a:cubicBezTo>
                    <a:pt x="1436" y="4628"/>
                    <a:pt x="1471" y="4551"/>
                    <a:pt x="1530" y="4498"/>
                  </a:cubicBezTo>
                  <a:lnTo>
                    <a:pt x="3390" y="2844"/>
                  </a:lnTo>
                  <a:cubicBezTo>
                    <a:pt x="3418" y="2819"/>
                    <a:pt x="3450" y="2800"/>
                    <a:pt x="3487" y="2788"/>
                  </a:cubicBezTo>
                  <a:lnTo>
                    <a:pt x="7715" y="1378"/>
                  </a:lnTo>
                  <a:cubicBezTo>
                    <a:pt x="7744" y="1368"/>
                    <a:pt x="7774" y="1364"/>
                    <a:pt x="7804" y="1364"/>
                  </a:cubicBezTo>
                  <a:cubicBezTo>
                    <a:pt x="7834" y="1364"/>
                    <a:pt x="7864" y="1368"/>
                    <a:pt x="7893" y="1378"/>
                  </a:cubicBezTo>
                  <a:lnTo>
                    <a:pt x="12126" y="2790"/>
                  </a:lnTo>
                  <a:cubicBezTo>
                    <a:pt x="12161" y="2801"/>
                    <a:pt x="12195" y="2820"/>
                    <a:pt x="12223" y="2845"/>
                  </a:cubicBezTo>
                  <a:lnTo>
                    <a:pt x="15607" y="5846"/>
                  </a:lnTo>
                  <a:lnTo>
                    <a:pt x="15607" y="4143"/>
                  </a:lnTo>
                  <a:lnTo>
                    <a:pt x="12820" y="1672"/>
                  </a:lnTo>
                  <a:lnTo>
                    <a:pt x="8516" y="238"/>
                  </a:lnTo>
                  <a:lnTo>
                    <a:pt x="7803"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7"/>
            <p:cNvSpPr/>
            <p:nvPr/>
          </p:nvSpPr>
          <p:spPr>
            <a:xfrm>
              <a:off x="7598490" y="4135435"/>
              <a:ext cx="117614" cy="169937"/>
            </a:xfrm>
            <a:custGeom>
              <a:rect b="b" l="l" r="r" t="t"/>
              <a:pathLst>
                <a:path extrusionOk="0" h="7246" w="5015">
                  <a:moveTo>
                    <a:pt x="0" y="1"/>
                  </a:moveTo>
                  <a:lnTo>
                    <a:pt x="0" y="7245"/>
                  </a:lnTo>
                  <a:lnTo>
                    <a:pt x="5015" y="7245"/>
                  </a:lnTo>
                  <a:lnTo>
                    <a:pt x="501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7"/>
            <p:cNvSpPr/>
            <p:nvPr/>
          </p:nvSpPr>
          <p:spPr>
            <a:xfrm>
              <a:off x="7598490" y="4135435"/>
              <a:ext cx="117614" cy="169937"/>
            </a:xfrm>
            <a:custGeom>
              <a:rect b="b" l="l" r="r" t="t"/>
              <a:pathLst>
                <a:path extrusionOk="0" h="7246" w="5015">
                  <a:moveTo>
                    <a:pt x="0" y="1"/>
                  </a:moveTo>
                  <a:lnTo>
                    <a:pt x="0" y="7245"/>
                  </a:lnTo>
                  <a:lnTo>
                    <a:pt x="1076" y="7245"/>
                  </a:lnTo>
                  <a:lnTo>
                    <a:pt x="1076" y="718"/>
                  </a:lnTo>
                  <a:lnTo>
                    <a:pt x="5015" y="718"/>
                  </a:lnTo>
                  <a:lnTo>
                    <a:pt x="5015"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7"/>
            <p:cNvSpPr/>
            <p:nvPr/>
          </p:nvSpPr>
          <p:spPr>
            <a:xfrm>
              <a:off x="7591267" y="4129103"/>
              <a:ext cx="132038" cy="182578"/>
            </a:xfrm>
            <a:custGeom>
              <a:rect b="b" l="l" r="r" t="t"/>
              <a:pathLst>
                <a:path extrusionOk="0" h="7785" w="5630">
                  <a:moveTo>
                    <a:pt x="307" y="1"/>
                  </a:moveTo>
                  <a:cubicBezTo>
                    <a:pt x="254" y="1"/>
                    <a:pt x="201" y="16"/>
                    <a:pt x="154" y="49"/>
                  </a:cubicBezTo>
                  <a:cubicBezTo>
                    <a:pt x="32" y="134"/>
                    <a:pt x="1" y="301"/>
                    <a:pt x="86" y="424"/>
                  </a:cubicBezTo>
                  <a:lnTo>
                    <a:pt x="2488" y="3893"/>
                  </a:lnTo>
                  <a:lnTo>
                    <a:pt x="86" y="7362"/>
                  </a:lnTo>
                  <a:cubicBezTo>
                    <a:pt x="1" y="7484"/>
                    <a:pt x="32" y="7652"/>
                    <a:pt x="154" y="7736"/>
                  </a:cubicBezTo>
                  <a:cubicBezTo>
                    <a:pt x="201" y="7769"/>
                    <a:pt x="254" y="7785"/>
                    <a:pt x="308" y="7785"/>
                  </a:cubicBezTo>
                  <a:cubicBezTo>
                    <a:pt x="392" y="7785"/>
                    <a:pt x="477" y="7744"/>
                    <a:pt x="530" y="7668"/>
                  </a:cubicBezTo>
                  <a:lnTo>
                    <a:pt x="2814" y="4366"/>
                  </a:lnTo>
                  <a:lnTo>
                    <a:pt x="5102" y="7668"/>
                  </a:lnTo>
                  <a:cubicBezTo>
                    <a:pt x="5153" y="7744"/>
                    <a:pt x="5240" y="7785"/>
                    <a:pt x="5323" y="7785"/>
                  </a:cubicBezTo>
                  <a:cubicBezTo>
                    <a:pt x="5378" y="7785"/>
                    <a:pt x="5429" y="7769"/>
                    <a:pt x="5478" y="7736"/>
                  </a:cubicBezTo>
                  <a:cubicBezTo>
                    <a:pt x="5599" y="7652"/>
                    <a:pt x="5630" y="7484"/>
                    <a:pt x="5545" y="7362"/>
                  </a:cubicBezTo>
                  <a:lnTo>
                    <a:pt x="3143" y="3893"/>
                  </a:lnTo>
                  <a:lnTo>
                    <a:pt x="5545" y="424"/>
                  </a:lnTo>
                  <a:cubicBezTo>
                    <a:pt x="5630" y="301"/>
                    <a:pt x="5599" y="134"/>
                    <a:pt x="5478" y="49"/>
                  </a:cubicBezTo>
                  <a:cubicBezTo>
                    <a:pt x="5431" y="16"/>
                    <a:pt x="5377" y="1"/>
                    <a:pt x="5324" y="1"/>
                  </a:cubicBezTo>
                  <a:cubicBezTo>
                    <a:pt x="5238" y="1"/>
                    <a:pt x="5155" y="41"/>
                    <a:pt x="5102" y="116"/>
                  </a:cubicBezTo>
                  <a:lnTo>
                    <a:pt x="2814" y="3420"/>
                  </a:lnTo>
                  <a:lnTo>
                    <a:pt x="530" y="116"/>
                  </a:lnTo>
                  <a:cubicBezTo>
                    <a:pt x="477" y="41"/>
                    <a:pt x="393" y="1"/>
                    <a:pt x="3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7"/>
            <p:cNvSpPr/>
            <p:nvPr/>
          </p:nvSpPr>
          <p:spPr>
            <a:xfrm>
              <a:off x="7716081" y="4135435"/>
              <a:ext cx="117685" cy="169937"/>
            </a:xfrm>
            <a:custGeom>
              <a:rect b="b" l="l" r="r" t="t"/>
              <a:pathLst>
                <a:path extrusionOk="0" h="7246" w="5018">
                  <a:moveTo>
                    <a:pt x="1" y="1"/>
                  </a:moveTo>
                  <a:lnTo>
                    <a:pt x="1" y="7245"/>
                  </a:lnTo>
                  <a:lnTo>
                    <a:pt x="5018" y="7245"/>
                  </a:lnTo>
                  <a:lnTo>
                    <a:pt x="501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7"/>
            <p:cNvSpPr/>
            <p:nvPr/>
          </p:nvSpPr>
          <p:spPr>
            <a:xfrm>
              <a:off x="7716081" y="4135435"/>
              <a:ext cx="117685" cy="169937"/>
            </a:xfrm>
            <a:custGeom>
              <a:rect b="b" l="l" r="r" t="t"/>
              <a:pathLst>
                <a:path extrusionOk="0" h="7246" w="5018">
                  <a:moveTo>
                    <a:pt x="1" y="1"/>
                  </a:moveTo>
                  <a:lnTo>
                    <a:pt x="1" y="7245"/>
                  </a:lnTo>
                  <a:lnTo>
                    <a:pt x="1078" y="7245"/>
                  </a:lnTo>
                  <a:lnTo>
                    <a:pt x="1078" y="718"/>
                  </a:lnTo>
                  <a:lnTo>
                    <a:pt x="5018" y="718"/>
                  </a:lnTo>
                  <a:lnTo>
                    <a:pt x="501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7"/>
            <p:cNvSpPr/>
            <p:nvPr/>
          </p:nvSpPr>
          <p:spPr>
            <a:xfrm>
              <a:off x="7708928" y="4129103"/>
              <a:ext cx="132014" cy="182578"/>
            </a:xfrm>
            <a:custGeom>
              <a:rect b="b" l="l" r="r" t="t"/>
              <a:pathLst>
                <a:path extrusionOk="0" h="7785" w="5629">
                  <a:moveTo>
                    <a:pt x="307" y="1"/>
                  </a:moveTo>
                  <a:cubicBezTo>
                    <a:pt x="254" y="1"/>
                    <a:pt x="201" y="16"/>
                    <a:pt x="154" y="49"/>
                  </a:cubicBezTo>
                  <a:cubicBezTo>
                    <a:pt x="32" y="134"/>
                    <a:pt x="1" y="301"/>
                    <a:pt x="85" y="424"/>
                  </a:cubicBezTo>
                  <a:lnTo>
                    <a:pt x="2487" y="3893"/>
                  </a:lnTo>
                  <a:lnTo>
                    <a:pt x="85" y="7362"/>
                  </a:lnTo>
                  <a:cubicBezTo>
                    <a:pt x="1" y="7484"/>
                    <a:pt x="32" y="7652"/>
                    <a:pt x="154" y="7736"/>
                  </a:cubicBezTo>
                  <a:cubicBezTo>
                    <a:pt x="199" y="7769"/>
                    <a:pt x="254" y="7785"/>
                    <a:pt x="306" y="7785"/>
                  </a:cubicBezTo>
                  <a:cubicBezTo>
                    <a:pt x="392" y="7785"/>
                    <a:pt x="475" y="7744"/>
                    <a:pt x="528" y="7668"/>
                  </a:cubicBezTo>
                  <a:lnTo>
                    <a:pt x="2814" y="4366"/>
                  </a:lnTo>
                  <a:lnTo>
                    <a:pt x="5102" y="7668"/>
                  </a:lnTo>
                  <a:cubicBezTo>
                    <a:pt x="5154" y="7744"/>
                    <a:pt x="5238" y="7785"/>
                    <a:pt x="5323" y="7785"/>
                  </a:cubicBezTo>
                  <a:cubicBezTo>
                    <a:pt x="5376" y="7785"/>
                    <a:pt x="5430" y="7769"/>
                    <a:pt x="5476" y="7736"/>
                  </a:cubicBezTo>
                  <a:cubicBezTo>
                    <a:pt x="5599" y="7652"/>
                    <a:pt x="5629" y="7484"/>
                    <a:pt x="5545" y="7362"/>
                  </a:cubicBezTo>
                  <a:lnTo>
                    <a:pt x="3143" y="3893"/>
                  </a:lnTo>
                  <a:lnTo>
                    <a:pt x="5545" y="424"/>
                  </a:lnTo>
                  <a:cubicBezTo>
                    <a:pt x="5629" y="301"/>
                    <a:pt x="5599" y="134"/>
                    <a:pt x="5476" y="49"/>
                  </a:cubicBezTo>
                  <a:cubicBezTo>
                    <a:pt x="5429" y="16"/>
                    <a:pt x="5376" y="1"/>
                    <a:pt x="5323" y="1"/>
                  </a:cubicBezTo>
                  <a:cubicBezTo>
                    <a:pt x="5237" y="1"/>
                    <a:pt x="5153" y="41"/>
                    <a:pt x="5102" y="116"/>
                  </a:cubicBezTo>
                  <a:lnTo>
                    <a:pt x="2814" y="3420"/>
                  </a:lnTo>
                  <a:lnTo>
                    <a:pt x="528" y="116"/>
                  </a:lnTo>
                  <a:cubicBezTo>
                    <a:pt x="476" y="41"/>
                    <a:pt x="392" y="1"/>
                    <a:pt x="3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7"/>
            <p:cNvSpPr/>
            <p:nvPr/>
          </p:nvSpPr>
          <p:spPr>
            <a:xfrm>
              <a:off x="7592158" y="3976709"/>
              <a:ext cx="12617" cy="138886"/>
            </a:xfrm>
            <a:custGeom>
              <a:rect b="b" l="l" r="r" t="t"/>
              <a:pathLst>
                <a:path extrusionOk="0" h="5922" w="538">
                  <a:moveTo>
                    <a:pt x="270" y="0"/>
                  </a:moveTo>
                  <a:cubicBezTo>
                    <a:pt x="122" y="0"/>
                    <a:pt x="0" y="121"/>
                    <a:pt x="0" y="269"/>
                  </a:cubicBezTo>
                  <a:lnTo>
                    <a:pt x="0" y="5653"/>
                  </a:lnTo>
                  <a:cubicBezTo>
                    <a:pt x="0" y="5801"/>
                    <a:pt x="122" y="5922"/>
                    <a:pt x="270" y="5922"/>
                  </a:cubicBezTo>
                  <a:cubicBezTo>
                    <a:pt x="418" y="5922"/>
                    <a:pt x="537" y="5801"/>
                    <a:pt x="537" y="5653"/>
                  </a:cubicBezTo>
                  <a:lnTo>
                    <a:pt x="537" y="269"/>
                  </a:lnTo>
                  <a:cubicBezTo>
                    <a:pt x="537" y="121"/>
                    <a:pt x="418" y="0"/>
                    <a:pt x="2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7"/>
            <p:cNvSpPr/>
            <p:nvPr/>
          </p:nvSpPr>
          <p:spPr>
            <a:xfrm>
              <a:off x="7827434" y="3976709"/>
              <a:ext cx="12664" cy="138886"/>
            </a:xfrm>
            <a:custGeom>
              <a:rect b="b" l="l" r="r" t="t"/>
              <a:pathLst>
                <a:path extrusionOk="0" h="5922" w="540">
                  <a:moveTo>
                    <a:pt x="270" y="0"/>
                  </a:moveTo>
                  <a:cubicBezTo>
                    <a:pt x="122" y="0"/>
                    <a:pt x="0" y="121"/>
                    <a:pt x="0" y="269"/>
                  </a:cubicBezTo>
                  <a:lnTo>
                    <a:pt x="0" y="5653"/>
                  </a:lnTo>
                  <a:cubicBezTo>
                    <a:pt x="0" y="5801"/>
                    <a:pt x="122" y="5922"/>
                    <a:pt x="270" y="5922"/>
                  </a:cubicBezTo>
                  <a:cubicBezTo>
                    <a:pt x="419" y="5922"/>
                    <a:pt x="540" y="5801"/>
                    <a:pt x="540" y="5653"/>
                  </a:cubicBezTo>
                  <a:lnTo>
                    <a:pt x="540" y="269"/>
                  </a:lnTo>
                  <a:cubicBezTo>
                    <a:pt x="540" y="121"/>
                    <a:pt x="419" y="0"/>
                    <a:pt x="2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7"/>
            <p:cNvSpPr/>
            <p:nvPr/>
          </p:nvSpPr>
          <p:spPr>
            <a:xfrm>
              <a:off x="7670607" y="3946948"/>
              <a:ext cx="12617" cy="168647"/>
            </a:xfrm>
            <a:custGeom>
              <a:rect b="b" l="l" r="r" t="t"/>
              <a:pathLst>
                <a:path extrusionOk="0" h="7191" w="538">
                  <a:moveTo>
                    <a:pt x="268" y="0"/>
                  </a:moveTo>
                  <a:cubicBezTo>
                    <a:pt x="120" y="0"/>
                    <a:pt x="1" y="120"/>
                    <a:pt x="1" y="268"/>
                  </a:cubicBezTo>
                  <a:lnTo>
                    <a:pt x="1" y="6922"/>
                  </a:lnTo>
                  <a:cubicBezTo>
                    <a:pt x="1" y="7070"/>
                    <a:pt x="120" y="7191"/>
                    <a:pt x="268" y="7191"/>
                  </a:cubicBezTo>
                  <a:cubicBezTo>
                    <a:pt x="418" y="7191"/>
                    <a:pt x="537" y="7070"/>
                    <a:pt x="537" y="6922"/>
                  </a:cubicBezTo>
                  <a:lnTo>
                    <a:pt x="537" y="268"/>
                  </a:lnTo>
                  <a:cubicBezTo>
                    <a:pt x="537" y="120"/>
                    <a:pt x="418" y="0"/>
                    <a:pt x="2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7"/>
            <p:cNvSpPr/>
            <p:nvPr/>
          </p:nvSpPr>
          <p:spPr>
            <a:xfrm>
              <a:off x="7749008" y="3946948"/>
              <a:ext cx="12664" cy="168647"/>
            </a:xfrm>
            <a:custGeom>
              <a:rect b="b" l="l" r="r" t="t"/>
              <a:pathLst>
                <a:path extrusionOk="0" h="7191" w="540">
                  <a:moveTo>
                    <a:pt x="270" y="0"/>
                  </a:moveTo>
                  <a:cubicBezTo>
                    <a:pt x="121" y="0"/>
                    <a:pt x="0" y="120"/>
                    <a:pt x="0" y="268"/>
                  </a:cubicBezTo>
                  <a:lnTo>
                    <a:pt x="0" y="6922"/>
                  </a:lnTo>
                  <a:cubicBezTo>
                    <a:pt x="0" y="7070"/>
                    <a:pt x="121" y="7191"/>
                    <a:pt x="270" y="7191"/>
                  </a:cubicBezTo>
                  <a:cubicBezTo>
                    <a:pt x="418" y="7191"/>
                    <a:pt x="540" y="7070"/>
                    <a:pt x="540" y="6922"/>
                  </a:cubicBezTo>
                  <a:lnTo>
                    <a:pt x="540" y="268"/>
                  </a:lnTo>
                  <a:cubicBezTo>
                    <a:pt x="540" y="120"/>
                    <a:pt x="418" y="0"/>
                    <a:pt x="27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7"/>
            <p:cNvSpPr/>
            <p:nvPr/>
          </p:nvSpPr>
          <p:spPr>
            <a:xfrm>
              <a:off x="7508550" y="3912707"/>
              <a:ext cx="415156" cy="134172"/>
            </a:xfrm>
            <a:custGeom>
              <a:rect b="b" l="l" r="r" t="t"/>
              <a:pathLst>
                <a:path extrusionOk="0" h="5721" w="17702">
                  <a:moveTo>
                    <a:pt x="8851" y="1"/>
                  </a:moveTo>
                  <a:cubicBezTo>
                    <a:pt x="8824" y="1"/>
                    <a:pt x="8797" y="5"/>
                    <a:pt x="8771" y="14"/>
                  </a:cubicBezTo>
                  <a:lnTo>
                    <a:pt x="3605" y="1736"/>
                  </a:lnTo>
                  <a:cubicBezTo>
                    <a:pt x="3574" y="1746"/>
                    <a:pt x="3543" y="1764"/>
                    <a:pt x="3518" y="1786"/>
                  </a:cubicBezTo>
                  <a:lnTo>
                    <a:pt x="116" y="4805"/>
                  </a:lnTo>
                  <a:cubicBezTo>
                    <a:pt x="13" y="4894"/>
                    <a:pt x="1" y="5049"/>
                    <a:pt x="88" y="5154"/>
                  </a:cubicBezTo>
                  <a:lnTo>
                    <a:pt x="486" y="5629"/>
                  </a:lnTo>
                  <a:cubicBezTo>
                    <a:pt x="536" y="5689"/>
                    <a:pt x="607" y="5720"/>
                    <a:pt x="679" y="5720"/>
                  </a:cubicBezTo>
                  <a:cubicBezTo>
                    <a:pt x="738" y="5720"/>
                    <a:pt x="798" y="5699"/>
                    <a:pt x="846" y="5657"/>
                  </a:cubicBezTo>
                  <a:lnTo>
                    <a:pt x="4073" y="2785"/>
                  </a:lnTo>
                  <a:cubicBezTo>
                    <a:pt x="4101" y="2762"/>
                    <a:pt x="4130" y="2746"/>
                    <a:pt x="4161" y="2734"/>
                  </a:cubicBezTo>
                  <a:lnTo>
                    <a:pt x="8771" y="1198"/>
                  </a:lnTo>
                  <a:cubicBezTo>
                    <a:pt x="8797" y="1189"/>
                    <a:pt x="8824" y="1185"/>
                    <a:pt x="8851" y="1185"/>
                  </a:cubicBezTo>
                  <a:cubicBezTo>
                    <a:pt x="8878" y="1185"/>
                    <a:pt x="8905" y="1189"/>
                    <a:pt x="8930" y="1198"/>
                  </a:cubicBezTo>
                  <a:lnTo>
                    <a:pt x="13546" y="2736"/>
                  </a:lnTo>
                  <a:cubicBezTo>
                    <a:pt x="13577" y="2747"/>
                    <a:pt x="13606" y="2763"/>
                    <a:pt x="13631" y="2786"/>
                  </a:cubicBezTo>
                  <a:lnTo>
                    <a:pt x="16867" y="5653"/>
                  </a:lnTo>
                  <a:cubicBezTo>
                    <a:pt x="16915" y="5696"/>
                    <a:pt x="16974" y="5717"/>
                    <a:pt x="17033" y="5717"/>
                  </a:cubicBezTo>
                  <a:cubicBezTo>
                    <a:pt x="17107" y="5717"/>
                    <a:pt x="17179" y="5685"/>
                    <a:pt x="17228" y="5623"/>
                  </a:cubicBezTo>
                  <a:lnTo>
                    <a:pt x="17617" y="5141"/>
                  </a:lnTo>
                  <a:cubicBezTo>
                    <a:pt x="17701" y="5036"/>
                    <a:pt x="17689" y="4884"/>
                    <a:pt x="17588" y="4794"/>
                  </a:cubicBezTo>
                  <a:lnTo>
                    <a:pt x="14179" y="1784"/>
                  </a:lnTo>
                  <a:cubicBezTo>
                    <a:pt x="14154" y="1762"/>
                    <a:pt x="14124" y="1745"/>
                    <a:pt x="14093" y="1735"/>
                  </a:cubicBezTo>
                  <a:lnTo>
                    <a:pt x="8930" y="14"/>
                  </a:lnTo>
                  <a:cubicBezTo>
                    <a:pt x="8905" y="5"/>
                    <a:pt x="8878" y="1"/>
                    <a:pt x="88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7"/>
            <p:cNvSpPr/>
            <p:nvPr/>
          </p:nvSpPr>
          <p:spPr>
            <a:xfrm>
              <a:off x="7585380" y="4109286"/>
              <a:ext cx="261448" cy="26173"/>
            </a:xfrm>
            <a:custGeom>
              <a:rect b="b" l="l" r="r" t="t"/>
              <a:pathLst>
                <a:path extrusionOk="0" h="1116" w="11148">
                  <a:moveTo>
                    <a:pt x="252" y="0"/>
                  </a:moveTo>
                  <a:cubicBezTo>
                    <a:pt x="114" y="0"/>
                    <a:pt x="1" y="112"/>
                    <a:pt x="1" y="251"/>
                  </a:cubicBezTo>
                  <a:lnTo>
                    <a:pt x="1" y="863"/>
                  </a:lnTo>
                  <a:cubicBezTo>
                    <a:pt x="1" y="1003"/>
                    <a:pt x="114" y="1116"/>
                    <a:pt x="252" y="1116"/>
                  </a:cubicBezTo>
                  <a:lnTo>
                    <a:pt x="10897" y="1116"/>
                  </a:lnTo>
                  <a:cubicBezTo>
                    <a:pt x="11036" y="1116"/>
                    <a:pt x="11148" y="1003"/>
                    <a:pt x="11148" y="863"/>
                  </a:cubicBezTo>
                  <a:lnTo>
                    <a:pt x="11148" y="251"/>
                  </a:lnTo>
                  <a:cubicBezTo>
                    <a:pt x="11148" y="112"/>
                    <a:pt x="11036" y="0"/>
                    <a:pt x="108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7"/>
            <p:cNvSpPr/>
            <p:nvPr/>
          </p:nvSpPr>
          <p:spPr>
            <a:xfrm>
              <a:off x="7506932" y="4305349"/>
              <a:ext cx="418322" cy="26173"/>
            </a:xfrm>
            <a:custGeom>
              <a:rect b="b" l="l" r="r" t="t"/>
              <a:pathLst>
                <a:path extrusionOk="0" h="1116" w="17837">
                  <a:moveTo>
                    <a:pt x="254" y="0"/>
                  </a:moveTo>
                  <a:cubicBezTo>
                    <a:pt x="114" y="0"/>
                    <a:pt x="1" y="113"/>
                    <a:pt x="1" y="251"/>
                  </a:cubicBezTo>
                  <a:lnTo>
                    <a:pt x="1" y="865"/>
                  </a:lnTo>
                  <a:cubicBezTo>
                    <a:pt x="1" y="1003"/>
                    <a:pt x="114" y="1115"/>
                    <a:pt x="254" y="1115"/>
                  </a:cubicBezTo>
                  <a:lnTo>
                    <a:pt x="17586" y="1115"/>
                  </a:lnTo>
                  <a:cubicBezTo>
                    <a:pt x="17724" y="1115"/>
                    <a:pt x="17837" y="1003"/>
                    <a:pt x="17837" y="865"/>
                  </a:cubicBezTo>
                  <a:lnTo>
                    <a:pt x="17837" y="251"/>
                  </a:lnTo>
                  <a:cubicBezTo>
                    <a:pt x="17837" y="113"/>
                    <a:pt x="17724" y="0"/>
                    <a:pt x="1758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7"/>
            <p:cNvSpPr/>
            <p:nvPr/>
          </p:nvSpPr>
          <p:spPr>
            <a:xfrm>
              <a:off x="7670161" y="3984917"/>
              <a:ext cx="91887" cy="91910"/>
            </a:xfrm>
            <a:custGeom>
              <a:rect b="b" l="l" r="r" t="t"/>
              <a:pathLst>
                <a:path extrusionOk="0" h="3919" w="3918">
                  <a:moveTo>
                    <a:pt x="540" y="0"/>
                  </a:moveTo>
                  <a:cubicBezTo>
                    <a:pt x="243" y="0"/>
                    <a:pt x="1" y="241"/>
                    <a:pt x="1" y="538"/>
                  </a:cubicBezTo>
                  <a:lnTo>
                    <a:pt x="1" y="3381"/>
                  </a:lnTo>
                  <a:cubicBezTo>
                    <a:pt x="1" y="3677"/>
                    <a:pt x="243" y="3919"/>
                    <a:pt x="540" y="3919"/>
                  </a:cubicBezTo>
                  <a:lnTo>
                    <a:pt x="3381" y="3919"/>
                  </a:lnTo>
                  <a:cubicBezTo>
                    <a:pt x="3677" y="3919"/>
                    <a:pt x="3918" y="3677"/>
                    <a:pt x="3918" y="3381"/>
                  </a:cubicBezTo>
                  <a:lnTo>
                    <a:pt x="3918" y="538"/>
                  </a:lnTo>
                  <a:cubicBezTo>
                    <a:pt x="3918" y="241"/>
                    <a:pt x="3677" y="0"/>
                    <a:pt x="338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7"/>
            <p:cNvSpPr/>
            <p:nvPr/>
          </p:nvSpPr>
          <p:spPr>
            <a:xfrm>
              <a:off x="7676939" y="3991648"/>
              <a:ext cx="78402" cy="78449"/>
            </a:xfrm>
            <a:custGeom>
              <a:rect b="b" l="l" r="r" t="t"/>
              <a:pathLst>
                <a:path extrusionOk="0" h="3345" w="3343">
                  <a:moveTo>
                    <a:pt x="251" y="1"/>
                  </a:moveTo>
                  <a:cubicBezTo>
                    <a:pt x="111" y="1"/>
                    <a:pt x="0" y="112"/>
                    <a:pt x="0" y="251"/>
                  </a:cubicBezTo>
                  <a:lnTo>
                    <a:pt x="0" y="3094"/>
                  </a:lnTo>
                  <a:cubicBezTo>
                    <a:pt x="0" y="3232"/>
                    <a:pt x="111" y="3344"/>
                    <a:pt x="251" y="3344"/>
                  </a:cubicBezTo>
                  <a:lnTo>
                    <a:pt x="3092" y="3344"/>
                  </a:lnTo>
                  <a:cubicBezTo>
                    <a:pt x="3230" y="3344"/>
                    <a:pt x="3343" y="3232"/>
                    <a:pt x="3343" y="3094"/>
                  </a:cubicBezTo>
                  <a:lnTo>
                    <a:pt x="3343" y="251"/>
                  </a:lnTo>
                  <a:cubicBezTo>
                    <a:pt x="3343" y="112"/>
                    <a:pt x="3230" y="1"/>
                    <a:pt x="30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7"/>
            <p:cNvSpPr/>
            <p:nvPr/>
          </p:nvSpPr>
          <p:spPr>
            <a:xfrm>
              <a:off x="7676939" y="3991648"/>
              <a:ext cx="78402" cy="78449"/>
            </a:xfrm>
            <a:custGeom>
              <a:rect b="b" l="l" r="r" t="t"/>
              <a:pathLst>
                <a:path extrusionOk="0" h="3345" w="3343">
                  <a:moveTo>
                    <a:pt x="251" y="1"/>
                  </a:moveTo>
                  <a:cubicBezTo>
                    <a:pt x="111" y="1"/>
                    <a:pt x="0" y="112"/>
                    <a:pt x="0" y="251"/>
                  </a:cubicBezTo>
                  <a:lnTo>
                    <a:pt x="0" y="381"/>
                  </a:lnTo>
                  <a:lnTo>
                    <a:pt x="1290" y="1673"/>
                  </a:lnTo>
                  <a:lnTo>
                    <a:pt x="0" y="2963"/>
                  </a:lnTo>
                  <a:lnTo>
                    <a:pt x="0" y="3094"/>
                  </a:lnTo>
                  <a:cubicBezTo>
                    <a:pt x="0" y="3232"/>
                    <a:pt x="111" y="3344"/>
                    <a:pt x="251" y="3344"/>
                  </a:cubicBezTo>
                  <a:lnTo>
                    <a:pt x="378" y="3344"/>
                  </a:lnTo>
                  <a:lnTo>
                    <a:pt x="1670" y="2053"/>
                  </a:lnTo>
                  <a:lnTo>
                    <a:pt x="2962" y="3344"/>
                  </a:lnTo>
                  <a:lnTo>
                    <a:pt x="3092" y="3344"/>
                  </a:lnTo>
                  <a:cubicBezTo>
                    <a:pt x="3230" y="3344"/>
                    <a:pt x="3343" y="3232"/>
                    <a:pt x="3343" y="3094"/>
                  </a:cubicBezTo>
                  <a:lnTo>
                    <a:pt x="3343" y="2963"/>
                  </a:lnTo>
                  <a:lnTo>
                    <a:pt x="2051" y="1673"/>
                  </a:lnTo>
                  <a:lnTo>
                    <a:pt x="3343" y="381"/>
                  </a:lnTo>
                  <a:lnTo>
                    <a:pt x="3343" y="251"/>
                  </a:lnTo>
                  <a:cubicBezTo>
                    <a:pt x="3343" y="112"/>
                    <a:pt x="3230" y="1"/>
                    <a:pt x="3092" y="1"/>
                  </a:cubicBezTo>
                  <a:lnTo>
                    <a:pt x="2962" y="1"/>
                  </a:lnTo>
                  <a:lnTo>
                    <a:pt x="1670" y="1291"/>
                  </a:lnTo>
                  <a:lnTo>
                    <a:pt x="37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47"/>
          <p:cNvGrpSpPr/>
          <p:nvPr/>
        </p:nvGrpSpPr>
        <p:grpSpPr>
          <a:xfrm>
            <a:off x="7506697" y="3232233"/>
            <a:ext cx="418838" cy="418791"/>
            <a:chOff x="7506697" y="3232233"/>
            <a:chExt cx="418838" cy="418791"/>
          </a:xfrm>
        </p:grpSpPr>
        <p:sp>
          <p:nvSpPr>
            <p:cNvPr id="3114" name="Google Shape;3114;p47"/>
            <p:cNvSpPr/>
            <p:nvPr/>
          </p:nvSpPr>
          <p:spPr>
            <a:xfrm>
              <a:off x="7611413" y="3359439"/>
              <a:ext cx="314123" cy="109336"/>
            </a:xfrm>
            <a:custGeom>
              <a:rect b="b" l="l" r="r" t="t"/>
              <a:pathLst>
                <a:path extrusionOk="0" h="4662" w="13394">
                  <a:moveTo>
                    <a:pt x="8460" y="1"/>
                  </a:moveTo>
                  <a:cubicBezTo>
                    <a:pt x="5338" y="1"/>
                    <a:pt x="2281" y="1468"/>
                    <a:pt x="350" y="4171"/>
                  </a:cubicBezTo>
                  <a:lnTo>
                    <a:pt x="1" y="4661"/>
                  </a:lnTo>
                  <a:lnTo>
                    <a:pt x="13393" y="4661"/>
                  </a:lnTo>
                  <a:lnTo>
                    <a:pt x="13393" y="1314"/>
                  </a:lnTo>
                  <a:cubicBezTo>
                    <a:pt x="11840" y="426"/>
                    <a:pt x="10141" y="1"/>
                    <a:pt x="84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7"/>
            <p:cNvSpPr/>
            <p:nvPr/>
          </p:nvSpPr>
          <p:spPr>
            <a:xfrm>
              <a:off x="7611413" y="3359439"/>
              <a:ext cx="219468" cy="109336"/>
            </a:xfrm>
            <a:custGeom>
              <a:rect b="b" l="l" r="r" t="t"/>
              <a:pathLst>
                <a:path extrusionOk="0" h="4662" w="9358">
                  <a:moveTo>
                    <a:pt x="8459" y="1"/>
                  </a:moveTo>
                  <a:cubicBezTo>
                    <a:pt x="5337" y="1"/>
                    <a:pt x="2280" y="1469"/>
                    <a:pt x="350" y="4171"/>
                  </a:cubicBezTo>
                  <a:lnTo>
                    <a:pt x="1" y="4661"/>
                  </a:lnTo>
                  <a:lnTo>
                    <a:pt x="6778" y="4661"/>
                  </a:lnTo>
                  <a:lnTo>
                    <a:pt x="6012" y="4087"/>
                  </a:lnTo>
                  <a:cubicBezTo>
                    <a:pt x="5453" y="3668"/>
                    <a:pt x="4871" y="3284"/>
                    <a:pt x="4269" y="2935"/>
                  </a:cubicBezTo>
                  <a:cubicBezTo>
                    <a:pt x="3937" y="2743"/>
                    <a:pt x="3902" y="2276"/>
                    <a:pt x="4207" y="2042"/>
                  </a:cubicBezTo>
                  <a:cubicBezTo>
                    <a:pt x="5714" y="892"/>
                    <a:pt x="7505" y="208"/>
                    <a:pt x="9358" y="42"/>
                  </a:cubicBezTo>
                  <a:cubicBezTo>
                    <a:pt x="9058" y="14"/>
                    <a:pt x="8758" y="1"/>
                    <a:pt x="84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7"/>
            <p:cNvSpPr/>
            <p:nvPr/>
          </p:nvSpPr>
          <p:spPr>
            <a:xfrm>
              <a:off x="7506697" y="3390232"/>
              <a:ext cx="235604" cy="78542"/>
            </a:xfrm>
            <a:custGeom>
              <a:rect b="b" l="l" r="r" t="t"/>
              <a:pathLst>
                <a:path extrusionOk="0" h="3349" w="10046">
                  <a:moveTo>
                    <a:pt x="1" y="1"/>
                  </a:moveTo>
                  <a:lnTo>
                    <a:pt x="1" y="3348"/>
                  </a:lnTo>
                  <a:lnTo>
                    <a:pt x="10045" y="3348"/>
                  </a:lnTo>
                  <a:cubicBezTo>
                    <a:pt x="7148" y="1176"/>
                    <a:pt x="3623"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7"/>
            <p:cNvSpPr/>
            <p:nvPr/>
          </p:nvSpPr>
          <p:spPr>
            <a:xfrm>
              <a:off x="7506697" y="3390232"/>
              <a:ext cx="42168" cy="78542"/>
            </a:xfrm>
            <a:custGeom>
              <a:rect b="b" l="l" r="r" t="t"/>
              <a:pathLst>
                <a:path extrusionOk="0" h="3349" w="1798">
                  <a:moveTo>
                    <a:pt x="1" y="1"/>
                  </a:moveTo>
                  <a:lnTo>
                    <a:pt x="1" y="3348"/>
                  </a:lnTo>
                  <a:lnTo>
                    <a:pt x="1798" y="3348"/>
                  </a:lnTo>
                  <a:lnTo>
                    <a:pt x="1798" y="97"/>
                  </a:lnTo>
                  <a:cubicBezTo>
                    <a:pt x="1202" y="33"/>
                    <a:pt x="605" y="1"/>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7"/>
            <p:cNvSpPr/>
            <p:nvPr/>
          </p:nvSpPr>
          <p:spPr>
            <a:xfrm>
              <a:off x="7506697" y="3467813"/>
              <a:ext cx="418838" cy="183211"/>
            </a:xfrm>
            <a:custGeom>
              <a:rect b="b" l="l" r="r" t="t"/>
              <a:pathLst>
                <a:path extrusionOk="0" h="7812" w="17859">
                  <a:moveTo>
                    <a:pt x="1" y="0"/>
                  </a:moveTo>
                  <a:lnTo>
                    <a:pt x="1" y="3231"/>
                  </a:lnTo>
                  <a:lnTo>
                    <a:pt x="349" y="5011"/>
                  </a:lnTo>
                  <a:lnTo>
                    <a:pt x="1" y="7812"/>
                  </a:lnTo>
                  <a:lnTo>
                    <a:pt x="2651" y="7812"/>
                  </a:lnTo>
                  <a:lnTo>
                    <a:pt x="3948" y="7463"/>
                  </a:lnTo>
                  <a:lnTo>
                    <a:pt x="5162" y="7812"/>
                  </a:lnTo>
                  <a:lnTo>
                    <a:pt x="7674" y="7812"/>
                  </a:lnTo>
                  <a:lnTo>
                    <a:pt x="9022" y="7463"/>
                  </a:lnTo>
                  <a:lnTo>
                    <a:pt x="10186" y="7812"/>
                  </a:lnTo>
                  <a:lnTo>
                    <a:pt x="12697" y="7812"/>
                  </a:lnTo>
                  <a:lnTo>
                    <a:pt x="14111" y="7463"/>
                  </a:lnTo>
                  <a:lnTo>
                    <a:pt x="15212" y="7812"/>
                  </a:lnTo>
                  <a:lnTo>
                    <a:pt x="17858" y="7812"/>
                  </a:lnTo>
                  <a:lnTo>
                    <a:pt x="17508" y="5350"/>
                  </a:lnTo>
                  <a:lnTo>
                    <a:pt x="17858" y="3231"/>
                  </a:lnTo>
                  <a:lnTo>
                    <a:pt x="17858" y="0"/>
                  </a:lnTo>
                  <a:lnTo>
                    <a:pt x="16184" y="0"/>
                  </a:lnTo>
                  <a:lnTo>
                    <a:pt x="15469" y="349"/>
                  </a:lnTo>
                  <a:lnTo>
                    <a:pt x="14572" y="0"/>
                  </a:lnTo>
                  <a:lnTo>
                    <a:pt x="12960" y="0"/>
                  </a:lnTo>
                  <a:lnTo>
                    <a:pt x="12251" y="349"/>
                  </a:lnTo>
                  <a:lnTo>
                    <a:pt x="11348" y="0"/>
                  </a:lnTo>
                  <a:lnTo>
                    <a:pt x="9736" y="0"/>
                  </a:lnTo>
                  <a:lnTo>
                    <a:pt x="9022" y="349"/>
                  </a:lnTo>
                  <a:lnTo>
                    <a:pt x="8125" y="0"/>
                  </a:lnTo>
                  <a:lnTo>
                    <a:pt x="6513" y="0"/>
                  </a:lnTo>
                  <a:lnTo>
                    <a:pt x="5798" y="349"/>
                  </a:lnTo>
                  <a:lnTo>
                    <a:pt x="4901" y="0"/>
                  </a:lnTo>
                  <a:lnTo>
                    <a:pt x="3287" y="0"/>
                  </a:lnTo>
                  <a:lnTo>
                    <a:pt x="2394" y="349"/>
                  </a:lnTo>
                  <a:lnTo>
                    <a:pt x="1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7"/>
            <p:cNvSpPr/>
            <p:nvPr/>
          </p:nvSpPr>
          <p:spPr>
            <a:xfrm>
              <a:off x="7686672" y="3467813"/>
              <a:ext cx="58913" cy="183211"/>
            </a:xfrm>
            <a:custGeom>
              <a:rect b="b" l="l" r="r" t="t"/>
              <a:pathLst>
                <a:path extrusionOk="0" h="7812" w="2512">
                  <a:moveTo>
                    <a:pt x="451" y="0"/>
                  </a:moveTo>
                  <a:lnTo>
                    <a:pt x="0" y="7812"/>
                  </a:lnTo>
                  <a:lnTo>
                    <a:pt x="2512" y="7812"/>
                  </a:lnTo>
                  <a:lnTo>
                    <a:pt x="20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7"/>
            <p:cNvSpPr/>
            <p:nvPr/>
          </p:nvSpPr>
          <p:spPr>
            <a:xfrm>
              <a:off x="7686672" y="3467813"/>
              <a:ext cx="31614" cy="183211"/>
            </a:xfrm>
            <a:custGeom>
              <a:rect b="b" l="l" r="r" t="t"/>
              <a:pathLst>
                <a:path extrusionOk="0" h="7812" w="1348">
                  <a:moveTo>
                    <a:pt x="451" y="0"/>
                  </a:moveTo>
                  <a:lnTo>
                    <a:pt x="0" y="7812"/>
                  </a:lnTo>
                  <a:lnTo>
                    <a:pt x="897" y="7812"/>
                  </a:lnTo>
                  <a:lnTo>
                    <a:pt x="13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7"/>
            <p:cNvSpPr/>
            <p:nvPr/>
          </p:nvSpPr>
          <p:spPr>
            <a:xfrm>
              <a:off x="7772836" y="3467813"/>
              <a:ext cx="90550" cy="183211"/>
            </a:xfrm>
            <a:custGeom>
              <a:rect b="b" l="l" r="r" t="t"/>
              <a:pathLst>
                <a:path extrusionOk="0" h="7812" w="3861">
                  <a:moveTo>
                    <a:pt x="0" y="0"/>
                  </a:moveTo>
                  <a:lnTo>
                    <a:pt x="1349" y="7812"/>
                  </a:lnTo>
                  <a:lnTo>
                    <a:pt x="3861" y="7812"/>
                  </a:lnTo>
                  <a:lnTo>
                    <a:pt x="16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7"/>
            <p:cNvSpPr/>
            <p:nvPr/>
          </p:nvSpPr>
          <p:spPr>
            <a:xfrm>
              <a:off x="7772836" y="3467813"/>
              <a:ext cx="52698" cy="183211"/>
            </a:xfrm>
            <a:custGeom>
              <a:rect b="b" l="l" r="r" t="t"/>
              <a:pathLst>
                <a:path extrusionOk="0" h="7812" w="2247">
                  <a:moveTo>
                    <a:pt x="0" y="0"/>
                  </a:moveTo>
                  <a:lnTo>
                    <a:pt x="1349" y="7812"/>
                  </a:lnTo>
                  <a:lnTo>
                    <a:pt x="2247" y="7812"/>
                  </a:lnTo>
                  <a:lnTo>
                    <a:pt x="89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7"/>
            <p:cNvSpPr/>
            <p:nvPr/>
          </p:nvSpPr>
          <p:spPr>
            <a:xfrm>
              <a:off x="7848424" y="3467813"/>
              <a:ext cx="77112" cy="183211"/>
            </a:xfrm>
            <a:custGeom>
              <a:rect b="b" l="l" r="r" t="t"/>
              <a:pathLst>
                <a:path extrusionOk="0" h="7812" w="3288">
                  <a:moveTo>
                    <a:pt x="1" y="0"/>
                  </a:moveTo>
                  <a:lnTo>
                    <a:pt x="3287" y="7812"/>
                  </a:lnTo>
                  <a:lnTo>
                    <a:pt x="3287" y="3231"/>
                  </a:lnTo>
                  <a:lnTo>
                    <a:pt x="16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7"/>
            <p:cNvSpPr/>
            <p:nvPr/>
          </p:nvSpPr>
          <p:spPr>
            <a:xfrm>
              <a:off x="7848424" y="3467813"/>
              <a:ext cx="77112" cy="183211"/>
            </a:xfrm>
            <a:custGeom>
              <a:rect b="b" l="l" r="r" t="t"/>
              <a:pathLst>
                <a:path extrusionOk="0" h="7812" w="3288">
                  <a:moveTo>
                    <a:pt x="1" y="0"/>
                  </a:moveTo>
                  <a:lnTo>
                    <a:pt x="3287" y="7812"/>
                  </a:lnTo>
                  <a:lnTo>
                    <a:pt x="3287" y="5677"/>
                  </a:lnTo>
                  <a:lnTo>
                    <a:pt x="89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7"/>
            <p:cNvSpPr/>
            <p:nvPr/>
          </p:nvSpPr>
          <p:spPr>
            <a:xfrm>
              <a:off x="7568846" y="3467813"/>
              <a:ext cx="90597" cy="183211"/>
            </a:xfrm>
            <a:custGeom>
              <a:rect b="b" l="l" r="r" t="t"/>
              <a:pathLst>
                <a:path extrusionOk="0" h="7812" w="3863">
                  <a:moveTo>
                    <a:pt x="2249" y="0"/>
                  </a:moveTo>
                  <a:lnTo>
                    <a:pt x="1" y="7812"/>
                  </a:lnTo>
                  <a:lnTo>
                    <a:pt x="2512" y="7812"/>
                  </a:lnTo>
                  <a:lnTo>
                    <a:pt x="38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7"/>
            <p:cNvSpPr/>
            <p:nvPr/>
          </p:nvSpPr>
          <p:spPr>
            <a:xfrm>
              <a:off x="7568846" y="3467813"/>
              <a:ext cx="73828" cy="183211"/>
            </a:xfrm>
            <a:custGeom>
              <a:rect b="b" l="l" r="r" t="t"/>
              <a:pathLst>
                <a:path extrusionOk="0" h="7812" w="3148">
                  <a:moveTo>
                    <a:pt x="2249" y="0"/>
                  </a:moveTo>
                  <a:lnTo>
                    <a:pt x="1" y="7812"/>
                  </a:lnTo>
                  <a:lnTo>
                    <a:pt x="898" y="7812"/>
                  </a:lnTo>
                  <a:lnTo>
                    <a:pt x="31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7"/>
            <p:cNvSpPr/>
            <p:nvPr/>
          </p:nvSpPr>
          <p:spPr>
            <a:xfrm>
              <a:off x="7506697" y="3467813"/>
              <a:ext cx="77088" cy="183211"/>
            </a:xfrm>
            <a:custGeom>
              <a:rect b="b" l="l" r="r" t="t"/>
              <a:pathLst>
                <a:path extrusionOk="0" h="7812" w="3287">
                  <a:moveTo>
                    <a:pt x="1675" y="0"/>
                  </a:moveTo>
                  <a:lnTo>
                    <a:pt x="1" y="3231"/>
                  </a:lnTo>
                  <a:lnTo>
                    <a:pt x="1" y="7812"/>
                  </a:lnTo>
                  <a:lnTo>
                    <a:pt x="32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7"/>
            <p:cNvSpPr/>
            <p:nvPr/>
          </p:nvSpPr>
          <p:spPr>
            <a:xfrm>
              <a:off x="7506697" y="3467813"/>
              <a:ext cx="56145" cy="183211"/>
            </a:xfrm>
            <a:custGeom>
              <a:rect b="b" l="l" r="r" t="t"/>
              <a:pathLst>
                <a:path extrusionOk="0" h="7812" w="2394">
                  <a:moveTo>
                    <a:pt x="1675" y="0"/>
                  </a:moveTo>
                  <a:lnTo>
                    <a:pt x="1" y="3231"/>
                  </a:lnTo>
                  <a:lnTo>
                    <a:pt x="1" y="7812"/>
                  </a:lnTo>
                  <a:lnTo>
                    <a:pt x="719" y="6103"/>
                  </a:lnTo>
                  <a:lnTo>
                    <a:pt x="719" y="3231"/>
                  </a:lnTo>
                  <a:lnTo>
                    <a:pt x="239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7"/>
            <p:cNvSpPr/>
            <p:nvPr/>
          </p:nvSpPr>
          <p:spPr>
            <a:xfrm>
              <a:off x="7585240" y="3277801"/>
              <a:ext cx="52393" cy="52393"/>
            </a:xfrm>
            <a:custGeom>
              <a:rect b="b" l="l" r="r" t="t"/>
              <a:pathLst>
                <a:path extrusionOk="0" h="2234" w="2234">
                  <a:moveTo>
                    <a:pt x="1117" y="1"/>
                  </a:moveTo>
                  <a:cubicBezTo>
                    <a:pt x="500" y="1"/>
                    <a:pt x="1" y="501"/>
                    <a:pt x="1" y="1117"/>
                  </a:cubicBezTo>
                  <a:cubicBezTo>
                    <a:pt x="1" y="1734"/>
                    <a:pt x="500" y="2233"/>
                    <a:pt x="1117" y="2233"/>
                  </a:cubicBezTo>
                  <a:cubicBezTo>
                    <a:pt x="1734" y="2233"/>
                    <a:pt x="2233" y="1734"/>
                    <a:pt x="2233" y="1117"/>
                  </a:cubicBezTo>
                  <a:cubicBezTo>
                    <a:pt x="2233" y="501"/>
                    <a:pt x="1734" y="1"/>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7"/>
            <p:cNvSpPr/>
            <p:nvPr/>
          </p:nvSpPr>
          <p:spPr>
            <a:xfrm>
              <a:off x="7585240" y="3277801"/>
              <a:ext cx="38861" cy="52393"/>
            </a:xfrm>
            <a:custGeom>
              <a:rect b="b" l="l" r="r" t="t"/>
              <a:pathLst>
                <a:path extrusionOk="0" h="2234" w="1657">
                  <a:moveTo>
                    <a:pt x="1117" y="1"/>
                  </a:moveTo>
                  <a:cubicBezTo>
                    <a:pt x="500" y="1"/>
                    <a:pt x="1" y="501"/>
                    <a:pt x="1" y="1117"/>
                  </a:cubicBezTo>
                  <a:cubicBezTo>
                    <a:pt x="1" y="1734"/>
                    <a:pt x="500" y="2233"/>
                    <a:pt x="1117" y="2233"/>
                  </a:cubicBezTo>
                  <a:cubicBezTo>
                    <a:pt x="1311" y="2233"/>
                    <a:pt x="1496" y="2183"/>
                    <a:pt x="1656" y="2095"/>
                  </a:cubicBezTo>
                  <a:cubicBezTo>
                    <a:pt x="1311" y="1905"/>
                    <a:pt x="1079" y="1538"/>
                    <a:pt x="1079" y="1117"/>
                  </a:cubicBezTo>
                  <a:cubicBezTo>
                    <a:pt x="1079" y="697"/>
                    <a:pt x="1311" y="330"/>
                    <a:pt x="1656" y="140"/>
                  </a:cubicBezTo>
                  <a:cubicBezTo>
                    <a:pt x="1496" y="52"/>
                    <a:pt x="1311" y="1"/>
                    <a:pt x="111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7"/>
            <p:cNvSpPr/>
            <p:nvPr/>
          </p:nvSpPr>
          <p:spPr>
            <a:xfrm>
              <a:off x="7605104" y="3232233"/>
              <a:ext cx="12664" cy="25774"/>
            </a:xfrm>
            <a:custGeom>
              <a:rect b="b" l="l" r="r" t="t"/>
              <a:pathLst>
                <a:path extrusionOk="0" h="1099" w="540">
                  <a:moveTo>
                    <a:pt x="270" y="1"/>
                  </a:moveTo>
                  <a:cubicBezTo>
                    <a:pt x="122" y="1"/>
                    <a:pt x="0" y="121"/>
                    <a:pt x="0" y="270"/>
                  </a:cubicBezTo>
                  <a:lnTo>
                    <a:pt x="0" y="829"/>
                  </a:lnTo>
                  <a:cubicBezTo>
                    <a:pt x="0" y="977"/>
                    <a:pt x="122" y="1098"/>
                    <a:pt x="270" y="1098"/>
                  </a:cubicBezTo>
                  <a:cubicBezTo>
                    <a:pt x="418" y="1098"/>
                    <a:pt x="540" y="977"/>
                    <a:pt x="540" y="829"/>
                  </a:cubicBezTo>
                  <a:lnTo>
                    <a:pt x="540" y="270"/>
                  </a:lnTo>
                  <a:cubicBezTo>
                    <a:pt x="540" y="121"/>
                    <a:pt x="418"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7"/>
            <p:cNvSpPr/>
            <p:nvPr/>
          </p:nvSpPr>
          <p:spPr>
            <a:xfrm>
              <a:off x="7605104" y="3350011"/>
              <a:ext cx="12664" cy="25774"/>
            </a:xfrm>
            <a:custGeom>
              <a:rect b="b" l="l" r="r" t="t"/>
              <a:pathLst>
                <a:path extrusionOk="0" h="1099" w="540">
                  <a:moveTo>
                    <a:pt x="270" y="1"/>
                  </a:moveTo>
                  <a:cubicBezTo>
                    <a:pt x="122" y="1"/>
                    <a:pt x="0" y="121"/>
                    <a:pt x="0" y="271"/>
                  </a:cubicBezTo>
                  <a:lnTo>
                    <a:pt x="0" y="829"/>
                  </a:lnTo>
                  <a:cubicBezTo>
                    <a:pt x="0" y="977"/>
                    <a:pt x="122" y="1098"/>
                    <a:pt x="270" y="1098"/>
                  </a:cubicBezTo>
                  <a:cubicBezTo>
                    <a:pt x="418" y="1098"/>
                    <a:pt x="540" y="977"/>
                    <a:pt x="540" y="829"/>
                  </a:cubicBezTo>
                  <a:lnTo>
                    <a:pt x="540" y="271"/>
                  </a:lnTo>
                  <a:cubicBezTo>
                    <a:pt x="540" y="121"/>
                    <a:pt x="418"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7"/>
            <p:cNvSpPr/>
            <p:nvPr/>
          </p:nvSpPr>
          <p:spPr>
            <a:xfrm>
              <a:off x="7571473" y="3241004"/>
              <a:ext cx="20990" cy="23992"/>
            </a:xfrm>
            <a:custGeom>
              <a:rect b="b" l="l" r="r" t="t"/>
              <a:pathLst>
                <a:path extrusionOk="0" h="1023" w="895">
                  <a:moveTo>
                    <a:pt x="308" y="1"/>
                  </a:moveTo>
                  <a:cubicBezTo>
                    <a:pt x="263" y="1"/>
                    <a:pt x="216" y="13"/>
                    <a:pt x="174" y="37"/>
                  </a:cubicBezTo>
                  <a:cubicBezTo>
                    <a:pt x="44" y="111"/>
                    <a:pt x="1" y="276"/>
                    <a:pt x="76" y="404"/>
                  </a:cubicBezTo>
                  <a:lnTo>
                    <a:pt x="353" y="889"/>
                  </a:lnTo>
                  <a:cubicBezTo>
                    <a:pt x="403" y="974"/>
                    <a:pt x="496" y="1023"/>
                    <a:pt x="588" y="1023"/>
                  </a:cubicBezTo>
                  <a:cubicBezTo>
                    <a:pt x="634" y="1023"/>
                    <a:pt x="679" y="1011"/>
                    <a:pt x="722" y="986"/>
                  </a:cubicBezTo>
                  <a:cubicBezTo>
                    <a:pt x="851" y="912"/>
                    <a:pt x="895" y="747"/>
                    <a:pt x="822" y="619"/>
                  </a:cubicBezTo>
                  <a:lnTo>
                    <a:pt x="541" y="136"/>
                  </a:lnTo>
                  <a:cubicBezTo>
                    <a:pt x="492" y="49"/>
                    <a:pt x="402"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7"/>
            <p:cNvSpPr/>
            <p:nvPr/>
          </p:nvSpPr>
          <p:spPr>
            <a:xfrm>
              <a:off x="7630386" y="3342999"/>
              <a:ext cx="20967" cy="24015"/>
            </a:xfrm>
            <a:custGeom>
              <a:rect b="b" l="l" r="r" t="t"/>
              <a:pathLst>
                <a:path extrusionOk="0" h="1024" w="894">
                  <a:moveTo>
                    <a:pt x="307" y="1"/>
                  </a:moveTo>
                  <a:cubicBezTo>
                    <a:pt x="262" y="1"/>
                    <a:pt x="215" y="12"/>
                    <a:pt x="173" y="36"/>
                  </a:cubicBezTo>
                  <a:cubicBezTo>
                    <a:pt x="45" y="112"/>
                    <a:pt x="1" y="276"/>
                    <a:pt x="74" y="405"/>
                  </a:cubicBezTo>
                  <a:lnTo>
                    <a:pt x="355" y="888"/>
                  </a:lnTo>
                  <a:cubicBezTo>
                    <a:pt x="402" y="975"/>
                    <a:pt x="494" y="1024"/>
                    <a:pt x="587" y="1024"/>
                  </a:cubicBezTo>
                  <a:cubicBezTo>
                    <a:pt x="632" y="1024"/>
                    <a:pt x="678" y="1011"/>
                    <a:pt x="722" y="987"/>
                  </a:cubicBezTo>
                  <a:cubicBezTo>
                    <a:pt x="850" y="912"/>
                    <a:pt x="894" y="748"/>
                    <a:pt x="820" y="618"/>
                  </a:cubicBezTo>
                  <a:lnTo>
                    <a:pt x="540" y="136"/>
                  </a:lnTo>
                  <a:cubicBezTo>
                    <a:pt x="491" y="49"/>
                    <a:pt x="401"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7"/>
            <p:cNvSpPr/>
            <p:nvPr/>
          </p:nvSpPr>
          <p:spPr>
            <a:xfrm>
              <a:off x="7547528" y="3264949"/>
              <a:ext cx="25774" cy="19208"/>
            </a:xfrm>
            <a:custGeom>
              <a:rect b="b" l="l" r="r" t="t"/>
              <a:pathLst>
                <a:path extrusionOk="0" h="819" w="1099">
                  <a:moveTo>
                    <a:pt x="309" y="1"/>
                  </a:moveTo>
                  <a:cubicBezTo>
                    <a:pt x="216" y="1"/>
                    <a:pt x="125" y="49"/>
                    <a:pt x="75" y="136"/>
                  </a:cubicBezTo>
                  <a:cubicBezTo>
                    <a:pt x="1" y="264"/>
                    <a:pt x="44" y="429"/>
                    <a:pt x="175" y="503"/>
                  </a:cubicBezTo>
                  <a:lnTo>
                    <a:pt x="658" y="783"/>
                  </a:lnTo>
                  <a:cubicBezTo>
                    <a:pt x="699" y="807"/>
                    <a:pt x="746" y="818"/>
                    <a:pt x="791" y="818"/>
                  </a:cubicBezTo>
                  <a:cubicBezTo>
                    <a:pt x="885" y="818"/>
                    <a:pt x="975" y="771"/>
                    <a:pt x="1025" y="684"/>
                  </a:cubicBezTo>
                  <a:cubicBezTo>
                    <a:pt x="1098" y="555"/>
                    <a:pt x="1054" y="391"/>
                    <a:pt x="928" y="317"/>
                  </a:cubicBezTo>
                  <a:lnTo>
                    <a:pt x="442" y="37"/>
                  </a:lnTo>
                  <a:cubicBezTo>
                    <a:pt x="400" y="13"/>
                    <a:pt x="354" y="1"/>
                    <a:pt x="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7"/>
            <p:cNvSpPr/>
            <p:nvPr/>
          </p:nvSpPr>
          <p:spPr>
            <a:xfrm>
              <a:off x="7649523" y="3323862"/>
              <a:ext cx="25821" cy="19184"/>
            </a:xfrm>
            <a:custGeom>
              <a:rect b="b" l="l" r="r" t="t"/>
              <a:pathLst>
                <a:path extrusionOk="0" h="818" w="1101">
                  <a:moveTo>
                    <a:pt x="308" y="0"/>
                  </a:moveTo>
                  <a:cubicBezTo>
                    <a:pt x="215" y="0"/>
                    <a:pt x="124" y="48"/>
                    <a:pt x="75" y="135"/>
                  </a:cubicBezTo>
                  <a:cubicBezTo>
                    <a:pt x="0" y="263"/>
                    <a:pt x="44" y="429"/>
                    <a:pt x="173" y="503"/>
                  </a:cubicBezTo>
                  <a:lnTo>
                    <a:pt x="656" y="782"/>
                  </a:lnTo>
                  <a:cubicBezTo>
                    <a:pt x="700" y="806"/>
                    <a:pt x="747" y="817"/>
                    <a:pt x="793" y="817"/>
                  </a:cubicBezTo>
                  <a:cubicBezTo>
                    <a:pt x="885" y="817"/>
                    <a:pt x="975" y="770"/>
                    <a:pt x="1025" y="683"/>
                  </a:cubicBezTo>
                  <a:cubicBezTo>
                    <a:pt x="1100" y="554"/>
                    <a:pt x="1056" y="390"/>
                    <a:pt x="926" y="314"/>
                  </a:cubicBezTo>
                  <a:lnTo>
                    <a:pt x="443" y="36"/>
                  </a:lnTo>
                  <a:cubicBezTo>
                    <a:pt x="401" y="12"/>
                    <a:pt x="354"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7"/>
            <p:cNvSpPr/>
            <p:nvPr/>
          </p:nvSpPr>
          <p:spPr>
            <a:xfrm>
              <a:off x="7539648" y="3297665"/>
              <a:ext cx="25751" cy="12664"/>
            </a:xfrm>
            <a:custGeom>
              <a:rect b="b" l="l" r="r" t="t"/>
              <a:pathLst>
                <a:path extrusionOk="0" h="540" w="1098">
                  <a:moveTo>
                    <a:pt x="270" y="0"/>
                  </a:moveTo>
                  <a:cubicBezTo>
                    <a:pt x="122" y="0"/>
                    <a:pt x="0" y="122"/>
                    <a:pt x="0" y="270"/>
                  </a:cubicBezTo>
                  <a:cubicBezTo>
                    <a:pt x="0" y="419"/>
                    <a:pt x="122" y="540"/>
                    <a:pt x="270" y="540"/>
                  </a:cubicBezTo>
                  <a:lnTo>
                    <a:pt x="828" y="540"/>
                  </a:lnTo>
                  <a:cubicBezTo>
                    <a:pt x="976" y="540"/>
                    <a:pt x="1098" y="419"/>
                    <a:pt x="1098" y="270"/>
                  </a:cubicBezTo>
                  <a:cubicBezTo>
                    <a:pt x="1098" y="122"/>
                    <a:pt x="976" y="0"/>
                    <a:pt x="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7"/>
            <p:cNvSpPr/>
            <p:nvPr/>
          </p:nvSpPr>
          <p:spPr>
            <a:xfrm>
              <a:off x="7657450" y="3297665"/>
              <a:ext cx="25704" cy="12664"/>
            </a:xfrm>
            <a:custGeom>
              <a:rect b="b" l="l" r="r" t="t"/>
              <a:pathLst>
                <a:path extrusionOk="0" h="540" w="1096">
                  <a:moveTo>
                    <a:pt x="271" y="0"/>
                  </a:moveTo>
                  <a:cubicBezTo>
                    <a:pt x="120" y="0"/>
                    <a:pt x="1" y="122"/>
                    <a:pt x="1" y="270"/>
                  </a:cubicBezTo>
                  <a:cubicBezTo>
                    <a:pt x="1" y="419"/>
                    <a:pt x="120" y="540"/>
                    <a:pt x="271" y="540"/>
                  </a:cubicBezTo>
                  <a:lnTo>
                    <a:pt x="826" y="540"/>
                  </a:lnTo>
                  <a:cubicBezTo>
                    <a:pt x="977" y="540"/>
                    <a:pt x="1096" y="419"/>
                    <a:pt x="1096" y="270"/>
                  </a:cubicBezTo>
                  <a:cubicBezTo>
                    <a:pt x="1096" y="122"/>
                    <a:pt x="977" y="0"/>
                    <a:pt x="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7"/>
            <p:cNvSpPr/>
            <p:nvPr/>
          </p:nvSpPr>
          <p:spPr>
            <a:xfrm>
              <a:off x="7547528" y="3323862"/>
              <a:ext cx="25774" cy="19184"/>
            </a:xfrm>
            <a:custGeom>
              <a:rect b="b" l="l" r="r" t="t"/>
              <a:pathLst>
                <a:path extrusionOk="0" h="818" w="1099">
                  <a:moveTo>
                    <a:pt x="791" y="0"/>
                  </a:moveTo>
                  <a:cubicBezTo>
                    <a:pt x="745" y="0"/>
                    <a:pt x="699" y="12"/>
                    <a:pt x="658" y="36"/>
                  </a:cubicBezTo>
                  <a:lnTo>
                    <a:pt x="175" y="314"/>
                  </a:lnTo>
                  <a:cubicBezTo>
                    <a:pt x="44" y="390"/>
                    <a:pt x="1" y="554"/>
                    <a:pt x="75" y="683"/>
                  </a:cubicBezTo>
                  <a:cubicBezTo>
                    <a:pt x="125" y="770"/>
                    <a:pt x="216" y="817"/>
                    <a:pt x="308" y="817"/>
                  </a:cubicBezTo>
                  <a:cubicBezTo>
                    <a:pt x="354" y="817"/>
                    <a:pt x="401" y="806"/>
                    <a:pt x="445" y="782"/>
                  </a:cubicBezTo>
                  <a:lnTo>
                    <a:pt x="928" y="503"/>
                  </a:lnTo>
                  <a:cubicBezTo>
                    <a:pt x="1054" y="429"/>
                    <a:pt x="1098" y="263"/>
                    <a:pt x="1025" y="135"/>
                  </a:cubicBezTo>
                  <a:cubicBezTo>
                    <a:pt x="975" y="48"/>
                    <a:pt x="884" y="0"/>
                    <a:pt x="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7"/>
            <p:cNvSpPr/>
            <p:nvPr/>
          </p:nvSpPr>
          <p:spPr>
            <a:xfrm>
              <a:off x="7649523" y="3264949"/>
              <a:ext cx="25821" cy="19208"/>
            </a:xfrm>
            <a:custGeom>
              <a:rect b="b" l="l" r="r" t="t"/>
              <a:pathLst>
                <a:path extrusionOk="0" h="819" w="1101">
                  <a:moveTo>
                    <a:pt x="791" y="1"/>
                  </a:moveTo>
                  <a:cubicBezTo>
                    <a:pt x="746" y="1"/>
                    <a:pt x="699" y="13"/>
                    <a:pt x="656" y="37"/>
                  </a:cubicBezTo>
                  <a:lnTo>
                    <a:pt x="173" y="317"/>
                  </a:lnTo>
                  <a:cubicBezTo>
                    <a:pt x="44" y="391"/>
                    <a:pt x="0" y="555"/>
                    <a:pt x="75" y="684"/>
                  </a:cubicBezTo>
                  <a:cubicBezTo>
                    <a:pt x="126" y="771"/>
                    <a:pt x="216" y="818"/>
                    <a:pt x="310" y="818"/>
                  </a:cubicBezTo>
                  <a:cubicBezTo>
                    <a:pt x="355" y="818"/>
                    <a:pt x="402" y="807"/>
                    <a:pt x="443" y="783"/>
                  </a:cubicBezTo>
                  <a:lnTo>
                    <a:pt x="926" y="503"/>
                  </a:lnTo>
                  <a:cubicBezTo>
                    <a:pt x="1056" y="429"/>
                    <a:pt x="1100" y="264"/>
                    <a:pt x="1025" y="136"/>
                  </a:cubicBezTo>
                  <a:cubicBezTo>
                    <a:pt x="975" y="49"/>
                    <a:pt x="885" y="1"/>
                    <a:pt x="7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7"/>
            <p:cNvSpPr/>
            <p:nvPr/>
          </p:nvSpPr>
          <p:spPr>
            <a:xfrm>
              <a:off x="7571473" y="3342999"/>
              <a:ext cx="20990" cy="24015"/>
            </a:xfrm>
            <a:custGeom>
              <a:rect b="b" l="l" r="r" t="t"/>
              <a:pathLst>
                <a:path extrusionOk="0" h="1024" w="895">
                  <a:moveTo>
                    <a:pt x="588" y="1"/>
                  </a:moveTo>
                  <a:cubicBezTo>
                    <a:pt x="495" y="1"/>
                    <a:pt x="404" y="49"/>
                    <a:pt x="353" y="136"/>
                  </a:cubicBezTo>
                  <a:lnTo>
                    <a:pt x="76" y="618"/>
                  </a:lnTo>
                  <a:cubicBezTo>
                    <a:pt x="1" y="748"/>
                    <a:pt x="44" y="912"/>
                    <a:pt x="174" y="987"/>
                  </a:cubicBezTo>
                  <a:cubicBezTo>
                    <a:pt x="215" y="1011"/>
                    <a:pt x="264" y="1024"/>
                    <a:pt x="308" y="1024"/>
                  </a:cubicBezTo>
                  <a:cubicBezTo>
                    <a:pt x="402" y="1024"/>
                    <a:pt x="491" y="975"/>
                    <a:pt x="541" y="888"/>
                  </a:cubicBezTo>
                  <a:lnTo>
                    <a:pt x="822" y="405"/>
                  </a:lnTo>
                  <a:cubicBezTo>
                    <a:pt x="895" y="276"/>
                    <a:pt x="851" y="112"/>
                    <a:pt x="722" y="36"/>
                  </a:cubicBezTo>
                  <a:cubicBezTo>
                    <a:pt x="680" y="12"/>
                    <a:pt x="634"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7"/>
            <p:cNvSpPr/>
            <p:nvPr/>
          </p:nvSpPr>
          <p:spPr>
            <a:xfrm>
              <a:off x="7630386" y="3241004"/>
              <a:ext cx="20967" cy="23992"/>
            </a:xfrm>
            <a:custGeom>
              <a:rect b="b" l="l" r="r" t="t"/>
              <a:pathLst>
                <a:path extrusionOk="0" h="1023" w="894">
                  <a:moveTo>
                    <a:pt x="588" y="1"/>
                  </a:moveTo>
                  <a:cubicBezTo>
                    <a:pt x="494" y="1"/>
                    <a:pt x="403" y="49"/>
                    <a:pt x="355" y="136"/>
                  </a:cubicBezTo>
                  <a:lnTo>
                    <a:pt x="74" y="619"/>
                  </a:lnTo>
                  <a:cubicBezTo>
                    <a:pt x="1" y="747"/>
                    <a:pt x="45" y="912"/>
                    <a:pt x="173" y="986"/>
                  </a:cubicBezTo>
                  <a:cubicBezTo>
                    <a:pt x="217" y="1011"/>
                    <a:pt x="262" y="1023"/>
                    <a:pt x="308" y="1023"/>
                  </a:cubicBezTo>
                  <a:cubicBezTo>
                    <a:pt x="400" y="1023"/>
                    <a:pt x="490" y="974"/>
                    <a:pt x="540" y="889"/>
                  </a:cubicBezTo>
                  <a:lnTo>
                    <a:pt x="820" y="404"/>
                  </a:lnTo>
                  <a:cubicBezTo>
                    <a:pt x="894" y="276"/>
                    <a:pt x="850" y="111"/>
                    <a:pt x="722" y="37"/>
                  </a:cubicBezTo>
                  <a:cubicBezTo>
                    <a:pt x="680" y="13"/>
                    <a:pt x="63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7"/>
            <p:cNvSpPr/>
            <p:nvPr/>
          </p:nvSpPr>
          <p:spPr>
            <a:xfrm>
              <a:off x="7768451" y="3236149"/>
              <a:ext cx="115386" cy="64096"/>
            </a:xfrm>
            <a:custGeom>
              <a:rect b="b" l="l" r="r" t="t"/>
              <a:pathLst>
                <a:path extrusionOk="0" h="2733" w="4920">
                  <a:moveTo>
                    <a:pt x="2734" y="1"/>
                  </a:moveTo>
                  <a:cubicBezTo>
                    <a:pt x="2239" y="1"/>
                    <a:pt x="1807" y="261"/>
                    <a:pt x="1567" y="654"/>
                  </a:cubicBezTo>
                  <a:cubicBezTo>
                    <a:pt x="1424" y="585"/>
                    <a:pt x="1263" y="546"/>
                    <a:pt x="1094" y="546"/>
                  </a:cubicBezTo>
                  <a:cubicBezTo>
                    <a:pt x="490" y="546"/>
                    <a:pt x="0" y="1035"/>
                    <a:pt x="0" y="1640"/>
                  </a:cubicBezTo>
                  <a:cubicBezTo>
                    <a:pt x="0" y="2243"/>
                    <a:pt x="490" y="2732"/>
                    <a:pt x="1094" y="2732"/>
                  </a:cubicBezTo>
                  <a:lnTo>
                    <a:pt x="4101" y="2732"/>
                  </a:lnTo>
                  <a:cubicBezTo>
                    <a:pt x="4552" y="2732"/>
                    <a:pt x="4920" y="2366"/>
                    <a:pt x="4920" y="1913"/>
                  </a:cubicBezTo>
                  <a:cubicBezTo>
                    <a:pt x="4920" y="1461"/>
                    <a:pt x="4552" y="1093"/>
                    <a:pt x="4101" y="1093"/>
                  </a:cubicBezTo>
                  <a:cubicBezTo>
                    <a:pt x="4089" y="1093"/>
                    <a:pt x="4082" y="1093"/>
                    <a:pt x="4073" y="1094"/>
                  </a:cubicBezTo>
                  <a:cubicBezTo>
                    <a:pt x="3945" y="470"/>
                    <a:pt x="3393" y="1"/>
                    <a:pt x="27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7"/>
            <p:cNvSpPr/>
            <p:nvPr/>
          </p:nvSpPr>
          <p:spPr>
            <a:xfrm>
              <a:off x="7768451" y="3236149"/>
              <a:ext cx="80981" cy="64096"/>
            </a:xfrm>
            <a:custGeom>
              <a:rect b="b" l="l" r="r" t="t"/>
              <a:pathLst>
                <a:path extrusionOk="0" h="2733" w="3453">
                  <a:moveTo>
                    <a:pt x="2734" y="1"/>
                  </a:moveTo>
                  <a:cubicBezTo>
                    <a:pt x="2239" y="1"/>
                    <a:pt x="1807" y="261"/>
                    <a:pt x="1567" y="654"/>
                  </a:cubicBezTo>
                  <a:cubicBezTo>
                    <a:pt x="1424" y="585"/>
                    <a:pt x="1263" y="546"/>
                    <a:pt x="1094" y="546"/>
                  </a:cubicBezTo>
                  <a:cubicBezTo>
                    <a:pt x="490" y="546"/>
                    <a:pt x="0" y="1035"/>
                    <a:pt x="0" y="1640"/>
                  </a:cubicBezTo>
                  <a:cubicBezTo>
                    <a:pt x="0" y="2243"/>
                    <a:pt x="490" y="2732"/>
                    <a:pt x="1094" y="2732"/>
                  </a:cubicBezTo>
                  <a:lnTo>
                    <a:pt x="2530" y="2732"/>
                  </a:lnTo>
                  <a:cubicBezTo>
                    <a:pt x="1928" y="2732"/>
                    <a:pt x="1437" y="2243"/>
                    <a:pt x="1437" y="1640"/>
                  </a:cubicBezTo>
                  <a:cubicBezTo>
                    <a:pt x="1437" y="1035"/>
                    <a:pt x="1928" y="546"/>
                    <a:pt x="2530" y="546"/>
                  </a:cubicBezTo>
                  <a:cubicBezTo>
                    <a:pt x="2700" y="546"/>
                    <a:pt x="2860" y="585"/>
                    <a:pt x="3004" y="654"/>
                  </a:cubicBezTo>
                  <a:cubicBezTo>
                    <a:pt x="3116" y="471"/>
                    <a:pt x="3270" y="317"/>
                    <a:pt x="3452" y="204"/>
                  </a:cubicBezTo>
                  <a:cubicBezTo>
                    <a:pt x="3243" y="75"/>
                    <a:pt x="2997" y="1"/>
                    <a:pt x="27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47"/>
          <p:cNvGrpSpPr/>
          <p:nvPr/>
        </p:nvGrpSpPr>
        <p:grpSpPr>
          <a:xfrm>
            <a:off x="7506697" y="2588086"/>
            <a:ext cx="418838" cy="357393"/>
            <a:chOff x="7506697" y="2588086"/>
            <a:chExt cx="418838" cy="357393"/>
          </a:xfrm>
        </p:grpSpPr>
        <p:sp>
          <p:nvSpPr>
            <p:cNvPr id="3146" name="Google Shape;3146;p47"/>
            <p:cNvSpPr/>
            <p:nvPr/>
          </p:nvSpPr>
          <p:spPr>
            <a:xfrm>
              <a:off x="7716081" y="2633209"/>
              <a:ext cx="52065" cy="51994"/>
            </a:xfrm>
            <a:custGeom>
              <a:rect b="b" l="l" r="r" t="t"/>
              <a:pathLst>
                <a:path extrusionOk="0" h="2217" w="2220">
                  <a:moveTo>
                    <a:pt x="1969" y="0"/>
                  </a:moveTo>
                  <a:cubicBezTo>
                    <a:pt x="884" y="0"/>
                    <a:pt x="1" y="881"/>
                    <a:pt x="1" y="1967"/>
                  </a:cubicBezTo>
                  <a:cubicBezTo>
                    <a:pt x="1" y="2105"/>
                    <a:pt x="114" y="2217"/>
                    <a:pt x="252" y="2217"/>
                  </a:cubicBezTo>
                  <a:cubicBezTo>
                    <a:pt x="1339" y="2217"/>
                    <a:pt x="2220" y="1336"/>
                    <a:pt x="2220" y="250"/>
                  </a:cubicBezTo>
                  <a:cubicBezTo>
                    <a:pt x="2220" y="112"/>
                    <a:pt x="2107" y="0"/>
                    <a:pt x="1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7"/>
            <p:cNvSpPr/>
            <p:nvPr/>
          </p:nvSpPr>
          <p:spPr>
            <a:xfrm>
              <a:off x="7716081" y="2633209"/>
              <a:ext cx="50329" cy="51994"/>
            </a:xfrm>
            <a:custGeom>
              <a:rect b="b" l="l" r="r" t="t"/>
              <a:pathLst>
                <a:path extrusionOk="0" h="2217" w="2146">
                  <a:moveTo>
                    <a:pt x="1969" y="0"/>
                  </a:moveTo>
                  <a:cubicBezTo>
                    <a:pt x="884" y="0"/>
                    <a:pt x="1" y="881"/>
                    <a:pt x="1" y="1967"/>
                  </a:cubicBezTo>
                  <a:cubicBezTo>
                    <a:pt x="1" y="2105"/>
                    <a:pt x="114" y="2217"/>
                    <a:pt x="252" y="2217"/>
                  </a:cubicBezTo>
                  <a:cubicBezTo>
                    <a:pt x="438" y="2217"/>
                    <a:pt x="618" y="2192"/>
                    <a:pt x="787" y="2143"/>
                  </a:cubicBezTo>
                  <a:cubicBezTo>
                    <a:pt x="743" y="2097"/>
                    <a:pt x="716" y="2036"/>
                    <a:pt x="716" y="1967"/>
                  </a:cubicBezTo>
                  <a:cubicBezTo>
                    <a:pt x="716" y="1066"/>
                    <a:pt x="1320" y="308"/>
                    <a:pt x="2146" y="74"/>
                  </a:cubicBezTo>
                  <a:cubicBezTo>
                    <a:pt x="2102" y="28"/>
                    <a:pt x="2039" y="0"/>
                    <a:pt x="196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7"/>
            <p:cNvSpPr/>
            <p:nvPr/>
          </p:nvSpPr>
          <p:spPr>
            <a:xfrm>
              <a:off x="7664134" y="2633209"/>
              <a:ext cx="51971" cy="51994"/>
            </a:xfrm>
            <a:custGeom>
              <a:rect b="b" l="l" r="r" t="t"/>
              <a:pathLst>
                <a:path extrusionOk="0" h="2217" w="2216">
                  <a:moveTo>
                    <a:pt x="249" y="0"/>
                  </a:moveTo>
                  <a:cubicBezTo>
                    <a:pt x="111" y="0"/>
                    <a:pt x="1" y="112"/>
                    <a:pt x="1" y="250"/>
                  </a:cubicBezTo>
                  <a:cubicBezTo>
                    <a:pt x="1" y="1336"/>
                    <a:pt x="880" y="2217"/>
                    <a:pt x="1967" y="2217"/>
                  </a:cubicBezTo>
                  <a:cubicBezTo>
                    <a:pt x="2105" y="2217"/>
                    <a:pt x="2216" y="2105"/>
                    <a:pt x="2216" y="1967"/>
                  </a:cubicBezTo>
                  <a:cubicBezTo>
                    <a:pt x="2216" y="881"/>
                    <a:pt x="1336" y="0"/>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7"/>
            <p:cNvSpPr/>
            <p:nvPr/>
          </p:nvSpPr>
          <p:spPr>
            <a:xfrm>
              <a:off x="7664134" y="2633209"/>
              <a:ext cx="50329" cy="51994"/>
            </a:xfrm>
            <a:custGeom>
              <a:rect b="b" l="l" r="r" t="t"/>
              <a:pathLst>
                <a:path extrusionOk="0" h="2217" w="2146">
                  <a:moveTo>
                    <a:pt x="249" y="0"/>
                  </a:moveTo>
                  <a:cubicBezTo>
                    <a:pt x="111" y="0"/>
                    <a:pt x="1" y="112"/>
                    <a:pt x="1" y="250"/>
                  </a:cubicBezTo>
                  <a:cubicBezTo>
                    <a:pt x="1" y="1336"/>
                    <a:pt x="880" y="2217"/>
                    <a:pt x="1967" y="2217"/>
                  </a:cubicBezTo>
                  <a:cubicBezTo>
                    <a:pt x="2036" y="2217"/>
                    <a:pt x="2099" y="2189"/>
                    <a:pt x="2145" y="2143"/>
                  </a:cubicBezTo>
                  <a:cubicBezTo>
                    <a:pt x="1319" y="1909"/>
                    <a:pt x="713" y="1150"/>
                    <a:pt x="713" y="250"/>
                  </a:cubicBezTo>
                  <a:cubicBezTo>
                    <a:pt x="713" y="181"/>
                    <a:pt x="741" y="119"/>
                    <a:pt x="786" y="74"/>
                  </a:cubicBezTo>
                  <a:cubicBezTo>
                    <a:pt x="615" y="25"/>
                    <a:pt x="435" y="0"/>
                    <a:pt x="24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7"/>
            <p:cNvSpPr/>
            <p:nvPr/>
          </p:nvSpPr>
          <p:spPr>
            <a:xfrm>
              <a:off x="7693942" y="2588086"/>
              <a:ext cx="44349" cy="68692"/>
            </a:xfrm>
            <a:custGeom>
              <a:rect b="b" l="l" r="r" t="t"/>
              <a:pathLst>
                <a:path extrusionOk="0" h="2929" w="1891">
                  <a:moveTo>
                    <a:pt x="946" y="1"/>
                  </a:moveTo>
                  <a:cubicBezTo>
                    <a:pt x="881" y="1"/>
                    <a:pt x="817" y="25"/>
                    <a:pt x="769" y="74"/>
                  </a:cubicBezTo>
                  <a:cubicBezTo>
                    <a:pt x="0" y="842"/>
                    <a:pt x="0" y="2087"/>
                    <a:pt x="769" y="2856"/>
                  </a:cubicBezTo>
                  <a:cubicBezTo>
                    <a:pt x="817" y="2905"/>
                    <a:pt x="881" y="2929"/>
                    <a:pt x="946" y="2929"/>
                  </a:cubicBezTo>
                  <a:cubicBezTo>
                    <a:pt x="1010" y="2929"/>
                    <a:pt x="1074" y="2905"/>
                    <a:pt x="1123" y="2856"/>
                  </a:cubicBezTo>
                  <a:cubicBezTo>
                    <a:pt x="1890" y="2087"/>
                    <a:pt x="1890" y="842"/>
                    <a:pt x="1123" y="74"/>
                  </a:cubicBezTo>
                  <a:cubicBezTo>
                    <a:pt x="1074" y="25"/>
                    <a:pt x="1010" y="1"/>
                    <a:pt x="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7"/>
            <p:cNvSpPr/>
            <p:nvPr/>
          </p:nvSpPr>
          <p:spPr>
            <a:xfrm>
              <a:off x="7693942" y="2588086"/>
              <a:ext cx="30559" cy="68692"/>
            </a:xfrm>
            <a:custGeom>
              <a:rect b="b" l="l" r="r" t="t"/>
              <a:pathLst>
                <a:path extrusionOk="0" h="2929" w="1303">
                  <a:moveTo>
                    <a:pt x="946" y="1"/>
                  </a:moveTo>
                  <a:cubicBezTo>
                    <a:pt x="881" y="1"/>
                    <a:pt x="817" y="25"/>
                    <a:pt x="769" y="74"/>
                  </a:cubicBezTo>
                  <a:cubicBezTo>
                    <a:pt x="0" y="842"/>
                    <a:pt x="0" y="2087"/>
                    <a:pt x="769" y="2856"/>
                  </a:cubicBezTo>
                  <a:cubicBezTo>
                    <a:pt x="817" y="2905"/>
                    <a:pt x="881" y="2929"/>
                    <a:pt x="946" y="2929"/>
                  </a:cubicBezTo>
                  <a:cubicBezTo>
                    <a:pt x="1010" y="2929"/>
                    <a:pt x="1074" y="2905"/>
                    <a:pt x="1123" y="2856"/>
                  </a:cubicBezTo>
                  <a:cubicBezTo>
                    <a:pt x="1188" y="2790"/>
                    <a:pt x="1248" y="2721"/>
                    <a:pt x="1302" y="2649"/>
                  </a:cubicBezTo>
                  <a:cubicBezTo>
                    <a:pt x="774" y="1951"/>
                    <a:pt x="774" y="980"/>
                    <a:pt x="1302" y="280"/>
                  </a:cubicBezTo>
                  <a:cubicBezTo>
                    <a:pt x="1248" y="208"/>
                    <a:pt x="1188" y="139"/>
                    <a:pt x="1123" y="74"/>
                  </a:cubicBezTo>
                  <a:cubicBezTo>
                    <a:pt x="1074" y="25"/>
                    <a:pt x="1010" y="1"/>
                    <a:pt x="94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7"/>
            <p:cNvSpPr/>
            <p:nvPr/>
          </p:nvSpPr>
          <p:spPr>
            <a:xfrm>
              <a:off x="7709819" y="2644560"/>
              <a:ext cx="12594" cy="81310"/>
            </a:xfrm>
            <a:custGeom>
              <a:rect b="b" l="l" r="r" t="t"/>
              <a:pathLst>
                <a:path extrusionOk="0" h="3467" w="537">
                  <a:moveTo>
                    <a:pt x="268" y="0"/>
                  </a:moveTo>
                  <a:cubicBezTo>
                    <a:pt x="122" y="0"/>
                    <a:pt x="1" y="120"/>
                    <a:pt x="1" y="268"/>
                  </a:cubicBezTo>
                  <a:lnTo>
                    <a:pt x="1" y="3199"/>
                  </a:lnTo>
                  <a:cubicBezTo>
                    <a:pt x="1" y="3347"/>
                    <a:pt x="122" y="3466"/>
                    <a:pt x="268" y="3466"/>
                  </a:cubicBezTo>
                  <a:cubicBezTo>
                    <a:pt x="417" y="3466"/>
                    <a:pt x="536" y="3347"/>
                    <a:pt x="536" y="3199"/>
                  </a:cubicBezTo>
                  <a:lnTo>
                    <a:pt x="536" y="268"/>
                  </a:lnTo>
                  <a:cubicBezTo>
                    <a:pt x="536" y="120"/>
                    <a:pt x="417" y="0"/>
                    <a:pt x="2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7"/>
            <p:cNvSpPr/>
            <p:nvPr/>
          </p:nvSpPr>
          <p:spPr>
            <a:xfrm>
              <a:off x="7560145" y="2633209"/>
              <a:ext cx="51971" cy="51994"/>
            </a:xfrm>
            <a:custGeom>
              <a:rect b="b" l="l" r="r" t="t"/>
              <a:pathLst>
                <a:path extrusionOk="0" h="2217" w="2216">
                  <a:moveTo>
                    <a:pt x="1967" y="0"/>
                  </a:moveTo>
                  <a:cubicBezTo>
                    <a:pt x="880" y="0"/>
                    <a:pt x="1" y="881"/>
                    <a:pt x="1" y="1967"/>
                  </a:cubicBezTo>
                  <a:cubicBezTo>
                    <a:pt x="1" y="2105"/>
                    <a:pt x="111" y="2217"/>
                    <a:pt x="249" y="2217"/>
                  </a:cubicBezTo>
                  <a:cubicBezTo>
                    <a:pt x="1337" y="2217"/>
                    <a:pt x="2216" y="1336"/>
                    <a:pt x="2216" y="250"/>
                  </a:cubicBezTo>
                  <a:cubicBezTo>
                    <a:pt x="2216" y="112"/>
                    <a:pt x="2105" y="0"/>
                    <a:pt x="1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7"/>
            <p:cNvSpPr/>
            <p:nvPr/>
          </p:nvSpPr>
          <p:spPr>
            <a:xfrm>
              <a:off x="7560145" y="2633209"/>
              <a:ext cx="50259" cy="51994"/>
            </a:xfrm>
            <a:custGeom>
              <a:rect b="b" l="l" r="r" t="t"/>
              <a:pathLst>
                <a:path extrusionOk="0" h="2217" w="2143">
                  <a:moveTo>
                    <a:pt x="1967" y="0"/>
                  </a:moveTo>
                  <a:cubicBezTo>
                    <a:pt x="880" y="0"/>
                    <a:pt x="1" y="881"/>
                    <a:pt x="1" y="1967"/>
                  </a:cubicBezTo>
                  <a:cubicBezTo>
                    <a:pt x="1" y="2105"/>
                    <a:pt x="111" y="2217"/>
                    <a:pt x="249" y="2217"/>
                  </a:cubicBezTo>
                  <a:cubicBezTo>
                    <a:pt x="435" y="2217"/>
                    <a:pt x="615" y="2192"/>
                    <a:pt x="785" y="2143"/>
                  </a:cubicBezTo>
                  <a:cubicBezTo>
                    <a:pt x="741" y="2097"/>
                    <a:pt x="713" y="2036"/>
                    <a:pt x="713" y="1967"/>
                  </a:cubicBezTo>
                  <a:cubicBezTo>
                    <a:pt x="713" y="1066"/>
                    <a:pt x="1318" y="308"/>
                    <a:pt x="2143" y="74"/>
                  </a:cubicBezTo>
                  <a:cubicBezTo>
                    <a:pt x="2099" y="28"/>
                    <a:pt x="2036" y="0"/>
                    <a:pt x="196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7"/>
            <p:cNvSpPr/>
            <p:nvPr/>
          </p:nvSpPr>
          <p:spPr>
            <a:xfrm>
              <a:off x="7508104" y="2633209"/>
              <a:ext cx="52065" cy="51994"/>
            </a:xfrm>
            <a:custGeom>
              <a:rect b="b" l="l" r="r" t="t"/>
              <a:pathLst>
                <a:path extrusionOk="0" h="2217" w="2220">
                  <a:moveTo>
                    <a:pt x="250" y="0"/>
                  </a:moveTo>
                  <a:cubicBezTo>
                    <a:pt x="112" y="0"/>
                    <a:pt x="1" y="112"/>
                    <a:pt x="1" y="250"/>
                  </a:cubicBezTo>
                  <a:cubicBezTo>
                    <a:pt x="1" y="1336"/>
                    <a:pt x="881" y="2217"/>
                    <a:pt x="1969" y="2217"/>
                  </a:cubicBezTo>
                  <a:cubicBezTo>
                    <a:pt x="2107" y="2217"/>
                    <a:pt x="2220" y="2105"/>
                    <a:pt x="2220" y="1967"/>
                  </a:cubicBezTo>
                  <a:cubicBezTo>
                    <a:pt x="2220" y="881"/>
                    <a:pt x="1337" y="0"/>
                    <a:pt x="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7"/>
            <p:cNvSpPr/>
            <p:nvPr/>
          </p:nvSpPr>
          <p:spPr>
            <a:xfrm>
              <a:off x="7508104" y="2633209"/>
              <a:ext cx="50329" cy="51994"/>
            </a:xfrm>
            <a:custGeom>
              <a:rect b="b" l="l" r="r" t="t"/>
              <a:pathLst>
                <a:path extrusionOk="0" h="2217" w="2146">
                  <a:moveTo>
                    <a:pt x="250" y="0"/>
                  </a:moveTo>
                  <a:cubicBezTo>
                    <a:pt x="112" y="0"/>
                    <a:pt x="1" y="112"/>
                    <a:pt x="1" y="250"/>
                  </a:cubicBezTo>
                  <a:cubicBezTo>
                    <a:pt x="1" y="1336"/>
                    <a:pt x="881" y="2217"/>
                    <a:pt x="1969" y="2217"/>
                  </a:cubicBezTo>
                  <a:cubicBezTo>
                    <a:pt x="2038" y="2217"/>
                    <a:pt x="2101" y="2189"/>
                    <a:pt x="2146" y="2143"/>
                  </a:cubicBezTo>
                  <a:cubicBezTo>
                    <a:pt x="1320" y="1909"/>
                    <a:pt x="715" y="1150"/>
                    <a:pt x="715" y="250"/>
                  </a:cubicBezTo>
                  <a:cubicBezTo>
                    <a:pt x="715" y="181"/>
                    <a:pt x="743" y="119"/>
                    <a:pt x="787" y="74"/>
                  </a:cubicBezTo>
                  <a:cubicBezTo>
                    <a:pt x="615" y="25"/>
                    <a:pt x="436" y="0"/>
                    <a:pt x="25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7"/>
            <p:cNvSpPr/>
            <p:nvPr/>
          </p:nvSpPr>
          <p:spPr>
            <a:xfrm>
              <a:off x="7537959" y="2588086"/>
              <a:ext cx="44372" cy="68692"/>
            </a:xfrm>
            <a:custGeom>
              <a:rect b="b" l="l" r="r" t="t"/>
              <a:pathLst>
                <a:path extrusionOk="0" h="2929" w="1892">
                  <a:moveTo>
                    <a:pt x="945" y="1"/>
                  </a:moveTo>
                  <a:cubicBezTo>
                    <a:pt x="881" y="1"/>
                    <a:pt x="817" y="25"/>
                    <a:pt x="769" y="74"/>
                  </a:cubicBezTo>
                  <a:cubicBezTo>
                    <a:pt x="1" y="842"/>
                    <a:pt x="1" y="2087"/>
                    <a:pt x="769" y="2856"/>
                  </a:cubicBezTo>
                  <a:cubicBezTo>
                    <a:pt x="817" y="2905"/>
                    <a:pt x="881" y="2929"/>
                    <a:pt x="945" y="2929"/>
                  </a:cubicBezTo>
                  <a:cubicBezTo>
                    <a:pt x="1009" y="2929"/>
                    <a:pt x="1073" y="2905"/>
                    <a:pt x="1122" y="2856"/>
                  </a:cubicBezTo>
                  <a:cubicBezTo>
                    <a:pt x="1891" y="2087"/>
                    <a:pt x="1891" y="842"/>
                    <a:pt x="1122" y="74"/>
                  </a:cubicBezTo>
                  <a:cubicBezTo>
                    <a:pt x="1073" y="25"/>
                    <a:pt x="1009" y="1"/>
                    <a:pt x="9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7"/>
            <p:cNvSpPr/>
            <p:nvPr/>
          </p:nvSpPr>
          <p:spPr>
            <a:xfrm>
              <a:off x="7537959" y="2588086"/>
              <a:ext cx="30535" cy="68692"/>
            </a:xfrm>
            <a:custGeom>
              <a:rect b="b" l="l" r="r" t="t"/>
              <a:pathLst>
                <a:path extrusionOk="0" h="2929" w="1302">
                  <a:moveTo>
                    <a:pt x="945" y="1"/>
                  </a:moveTo>
                  <a:cubicBezTo>
                    <a:pt x="881" y="1"/>
                    <a:pt x="817" y="25"/>
                    <a:pt x="769" y="74"/>
                  </a:cubicBezTo>
                  <a:cubicBezTo>
                    <a:pt x="1" y="842"/>
                    <a:pt x="1" y="2087"/>
                    <a:pt x="769" y="2856"/>
                  </a:cubicBezTo>
                  <a:cubicBezTo>
                    <a:pt x="817" y="2905"/>
                    <a:pt x="881" y="2929"/>
                    <a:pt x="945" y="2929"/>
                  </a:cubicBezTo>
                  <a:cubicBezTo>
                    <a:pt x="1009" y="2929"/>
                    <a:pt x="1073" y="2905"/>
                    <a:pt x="1122" y="2856"/>
                  </a:cubicBezTo>
                  <a:cubicBezTo>
                    <a:pt x="1186" y="2790"/>
                    <a:pt x="1248" y="2721"/>
                    <a:pt x="1302" y="2649"/>
                  </a:cubicBezTo>
                  <a:cubicBezTo>
                    <a:pt x="775" y="1951"/>
                    <a:pt x="775" y="980"/>
                    <a:pt x="1302" y="280"/>
                  </a:cubicBezTo>
                  <a:cubicBezTo>
                    <a:pt x="1248" y="208"/>
                    <a:pt x="1186" y="139"/>
                    <a:pt x="1122" y="74"/>
                  </a:cubicBezTo>
                  <a:cubicBezTo>
                    <a:pt x="1073" y="25"/>
                    <a:pt x="1009" y="1"/>
                    <a:pt x="94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7"/>
            <p:cNvSpPr/>
            <p:nvPr/>
          </p:nvSpPr>
          <p:spPr>
            <a:xfrm>
              <a:off x="7553813" y="2644560"/>
              <a:ext cx="12571" cy="81310"/>
            </a:xfrm>
            <a:custGeom>
              <a:rect b="b" l="l" r="r" t="t"/>
              <a:pathLst>
                <a:path extrusionOk="0" h="3467" w="536">
                  <a:moveTo>
                    <a:pt x="271" y="0"/>
                  </a:moveTo>
                  <a:cubicBezTo>
                    <a:pt x="121" y="0"/>
                    <a:pt x="1" y="120"/>
                    <a:pt x="1" y="268"/>
                  </a:cubicBezTo>
                  <a:lnTo>
                    <a:pt x="1" y="3199"/>
                  </a:lnTo>
                  <a:cubicBezTo>
                    <a:pt x="1" y="3347"/>
                    <a:pt x="121" y="3466"/>
                    <a:pt x="271" y="3466"/>
                  </a:cubicBezTo>
                  <a:cubicBezTo>
                    <a:pt x="416" y="3466"/>
                    <a:pt x="535" y="3347"/>
                    <a:pt x="535" y="3199"/>
                  </a:cubicBezTo>
                  <a:lnTo>
                    <a:pt x="535" y="268"/>
                  </a:lnTo>
                  <a:cubicBezTo>
                    <a:pt x="535" y="120"/>
                    <a:pt x="416"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7"/>
            <p:cNvSpPr/>
            <p:nvPr/>
          </p:nvSpPr>
          <p:spPr>
            <a:xfrm>
              <a:off x="7872111" y="2633209"/>
              <a:ext cx="52041" cy="51994"/>
            </a:xfrm>
            <a:custGeom>
              <a:rect b="b" l="l" r="r" t="t"/>
              <a:pathLst>
                <a:path extrusionOk="0" h="2217" w="2219">
                  <a:moveTo>
                    <a:pt x="1967" y="0"/>
                  </a:moveTo>
                  <a:cubicBezTo>
                    <a:pt x="880" y="0"/>
                    <a:pt x="1" y="881"/>
                    <a:pt x="1" y="1967"/>
                  </a:cubicBezTo>
                  <a:cubicBezTo>
                    <a:pt x="1" y="2105"/>
                    <a:pt x="113" y="2217"/>
                    <a:pt x="251" y="2217"/>
                  </a:cubicBezTo>
                  <a:cubicBezTo>
                    <a:pt x="1336" y="2217"/>
                    <a:pt x="2218" y="1336"/>
                    <a:pt x="2218" y="250"/>
                  </a:cubicBezTo>
                  <a:cubicBezTo>
                    <a:pt x="2218" y="112"/>
                    <a:pt x="2105" y="0"/>
                    <a:pt x="1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7"/>
            <p:cNvSpPr/>
            <p:nvPr/>
          </p:nvSpPr>
          <p:spPr>
            <a:xfrm>
              <a:off x="7872111" y="2633209"/>
              <a:ext cx="50329" cy="51994"/>
            </a:xfrm>
            <a:custGeom>
              <a:rect b="b" l="l" r="r" t="t"/>
              <a:pathLst>
                <a:path extrusionOk="0" h="2217" w="2146">
                  <a:moveTo>
                    <a:pt x="1967" y="0"/>
                  </a:moveTo>
                  <a:cubicBezTo>
                    <a:pt x="880" y="0"/>
                    <a:pt x="1" y="881"/>
                    <a:pt x="1" y="1967"/>
                  </a:cubicBezTo>
                  <a:cubicBezTo>
                    <a:pt x="1" y="2105"/>
                    <a:pt x="113" y="2217"/>
                    <a:pt x="251" y="2217"/>
                  </a:cubicBezTo>
                  <a:cubicBezTo>
                    <a:pt x="437" y="2217"/>
                    <a:pt x="616" y="2192"/>
                    <a:pt x="786" y="2143"/>
                  </a:cubicBezTo>
                  <a:cubicBezTo>
                    <a:pt x="742" y="2097"/>
                    <a:pt x="715" y="2036"/>
                    <a:pt x="715" y="1967"/>
                  </a:cubicBezTo>
                  <a:cubicBezTo>
                    <a:pt x="715" y="1066"/>
                    <a:pt x="1319" y="308"/>
                    <a:pt x="2145" y="74"/>
                  </a:cubicBezTo>
                  <a:cubicBezTo>
                    <a:pt x="2099" y="28"/>
                    <a:pt x="2036" y="0"/>
                    <a:pt x="196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7"/>
            <p:cNvSpPr/>
            <p:nvPr/>
          </p:nvSpPr>
          <p:spPr>
            <a:xfrm>
              <a:off x="7820070" y="2633209"/>
              <a:ext cx="52065" cy="51994"/>
            </a:xfrm>
            <a:custGeom>
              <a:rect b="b" l="l" r="r" t="t"/>
              <a:pathLst>
                <a:path extrusionOk="0" h="2217" w="2220">
                  <a:moveTo>
                    <a:pt x="252" y="0"/>
                  </a:moveTo>
                  <a:cubicBezTo>
                    <a:pt x="114" y="0"/>
                    <a:pt x="1" y="112"/>
                    <a:pt x="1" y="250"/>
                  </a:cubicBezTo>
                  <a:cubicBezTo>
                    <a:pt x="1" y="1336"/>
                    <a:pt x="884" y="2217"/>
                    <a:pt x="1970" y="2217"/>
                  </a:cubicBezTo>
                  <a:cubicBezTo>
                    <a:pt x="2108" y="2217"/>
                    <a:pt x="2220" y="2105"/>
                    <a:pt x="2220" y="1967"/>
                  </a:cubicBezTo>
                  <a:cubicBezTo>
                    <a:pt x="2220" y="881"/>
                    <a:pt x="1339" y="0"/>
                    <a:pt x="2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7"/>
            <p:cNvSpPr/>
            <p:nvPr/>
          </p:nvSpPr>
          <p:spPr>
            <a:xfrm>
              <a:off x="7820070" y="2633209"/>
              <a:ext cx="50329" cy="51994"/>
            </a:xfrm>
            <a:custGeom>
              <a:rect b="b" l="l" r="r" t="t"/>
              <a:pathLst>
                <a:path extrusionOk="0" h="2217" w="2146">
                  <a:moveTo>
                    <a:pt x="252" y="0"/>
                  </a:moveTo>
                  <a:cubicBezTo>
                    <a:pt x="114" y="0"/>
                    <a:pt x="1" y="112"/>
                    <a:pt x="1" y="250"/>
                  </a:cubicBezTo>
                  <a:cubicBezTo>
                    <a:pt x="1" y="1336"/>
                    <a:pt x="884" y="2217"/>
                    <a:pt x="1970" y="2217"/>
                  </a:cubicBezTo>
                  <a:cubicBezTo>
                    <a:pt x="2039" y="2217"/>
                    <a:pt x="2102" y="2189"/>
                    <a:pt x="2146" y="2143"/>
                  </a:cubicBezTo>
                  <a:cubicBezTo>
                    <a:pt x="1320" y="1909"/>
                    <a:pt x="716" y="1150"/>
                    <a:pt x="716" y="250"/>
                  </a:cubicBezTo>
                  <a:cubicBezTo>
                    <a:pt x="716" y="181"/>
                    <a:pt x="743" y="119"/>
                    <a:pt x="790" y="74"/>
                  </a:cubicBezTo>
                  <a:cubicBezTo>
                    <a:pt x="618" y="25"/>
                    <a:pt x="438" y="0"/>
                    <a:pt x="25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7"/>
            <p:cNvSpPr/>
            <p:nvPr/>
          </p:nvSpPr>
          <p:spPr>
            <a:xfrm>
              <a:off x="7849925" y="2588086"/>
              <a:ext cx="44349" cy="68692"/>
            </a:xfrm>
            <a:custGeom>
              <a:rect b="b" l="l" r="r" t="t"/>
              <a:pathLst>
                <a:path extrusionOk="0" h="2929" w="1891">
                  <a:moveTo>
                    <a:pt x="946" y="1"/>
                  </a:moveTo>
                  <a:cubicBezTo>
                    <a:pt x="882" y="1"/>
                    <a:pt x="819" y="25"/>
                    <a:pt x="771" y="74"/>
                  </a:cubicBezTo>
                  <a:cubicBezTo>
                    <a:pt x="1" y="842"/>
                    <a:pt x="1" y="2087"/>
                    <a:pt x="771" y="2856"/>
                  </a:cubicBezTo>
                  <a:cubicBezTo>
                    <a:pt x="819" y="2905"/>
                    <a:pt x="882" y="2929"/>
                    <a:pt x="946" y="2929"/>
                  </a:cubicBezTo>
                  <a:cubicBezTo>
                    <a:pt x="1010" y="2929"/>
                    <a:pt x="1074" y="2905"/>
                    <a:pt x="1123" y="2856"/>
                  </a:cubicBezTo>
                  <a:cubicBezTo>
                    <a:pt x="1891" y="2087"/>
                    <a:pt x="1891" y="842"/>
                    <a:pt x="1123" y="74"/>
                  </a:cubicBezTo>
                  <a:cubicBezTo>
                    <a:pt x="1074" y="25"/>
                    <a:pt x="1010" y="1"/>
                    <a:pt x="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7"/>
            <p:cNvSpPr/>
            <p:nvPr/>
          </p:nvSpPr>
          <p:spPr>
            <a:xfrm>
              <a:off x="7849925" y="2588086"/>
              <a:ext cx="30582" cy="68692"/>
            </a:xfrm>
            <a:custGeom>
              <a:rect b="b" l="l" r="r" t="t"/>
              <a:pathLst>
                <a:path extrusionOk="0" h="2929" w="1304">
                  <a:moveTo>
                    <a:pt x="946" y="1"/>
                  </a:moveTo>
                  <a:cubicBezTo>
                    <a:pt x="882" y="1"/>
                    <a:pt x="819" y="25"/>
                    <a:pt x="771" y="74"/>
                  </a:cubicBezTo>
                  <a:cubicBezTo>
                    <a:pt x="1" y="842"/>
                    <a:pt x="1" y="2087"/>
                    <a:pt x="771" y="2856"/>
                  </a:cubicBezTo>
                  <a:cubicBezTo>
                    <a:pt x="819" y="2905"/>
                    <a:pt x="882" y="2929"/>
                    <a:pt x="946" y="2929"/>
                  </a:cubicBezTo>
                  <a:cubicBezTo>
                    <a:pt x="1010" y="2929"/>
                    <a:pt x="1074" y="2905"/>
                    <a:pt x="1123" y="2856"/>
                  </a:cubicBezTo>
                  <a:cubicBezTo>
                    <a:pt x="1189" y="2790"/>
                    <a:pt x="1249" y="2721"/>
                    <a:pt x="1304" y="2649"/>
                  </a:cubicBezTo>
                  <a:cubicBezTo>
                    <a:pt x="775" y="1951"/>
                    <a:pt x="775" y="980"/>
                    <a:pt x="1304" y="280"/>
                  </a:cubicBezTo>
                  <a:cubicBezTo>
                    <a:pt x="1249" y="208"/>
                    <a:pt x="1189" y="139"/>
                    <a:pt x="1123" y="74"/>
                  </a:cubicBezTo>
                  <a:cubicBezTo>
                    <a:pt x="1074" y="25"/>
                    <a:pt x="1010" y="1"/>
                    <a:pt x="94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7"/>
            <p:cNvSpPr/>
            <p:nvPr/>
          </p:nvSpPr>
          <p:spPr>
            <a:xfrm>
              <a:off x="7865825" y="2644560"/>
              <a:ext cx="12571" cy="81310"/>
            </a:xfrm>
            <a:custGeom>
              <a:rect b="b" l="l" r="r" t="t"/>
              <a:pathLst>
                <a:path extrusionOk="0" h="3467" w="536">
                  <a:moveTo>
                    <a:pt x="269" y="0"/>
                  </a:moveTo>
                  <a:cubicBezTo>
                    <a:pt x="119" y="0"/>
                    <a:pt x="0" y="120"/>
                    <a:pt x="0" y="268"/>
                  </a:cubicBezTo>
                  <a:lnTo>
                    <a:pt x="0" y="3199"/>
                  </a:lnTo>
                  <a:cubicBezTo>
                    <a:pt x="0" y="3347"/>
                    <a:pt x="119" y="3466"/>
                    <a:pt x="269" y="3466"/>
                  </a:cubicBezTo>
                  <a:cubicBezTo>
                    <a:pt x="417" y="3466"/>
                    <a:pt x="536" y="3347"/>
                    <a:pt x="536" y="3199"/>
                  </a:cubicBezTo>
                  <a:lnTo>
                    <a:pt x="536" y="268"/>
                  </a:lnTo>
                  <a:cubicBezTo>
                    <a:pt x="536" y="120"/>
                    <a:pt x="417" y="0"/>
                    <a:pt x="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7"/>
            <p:cNvSpPr/>
            <p:nvPr/>
          </p:nvSpPr>
          <p:spPr>
            <a:xfrm>
              <a:off x="7716081" y="2825754"/>
              <a:ext cx="52065" cy="52041"/>
            </a:xfrm>
            <a:custGeom>
              <a:rect b="b" l="l" r="r" t="t"/>
              <a:pathLst>
                <a:path extrusionOk="0" h="2219" w="2220">
                  <a:moveTo>
                    <a:pt x="1969" y="1"/>
                  </a:moveTo>
                  <a:cubicBezTo>
                    <a:pt x="884" y="1"/>
                    <a:pt x="1" y="881"/>
                    <a:pt x="1" y="1969"/>
                  </a:cubicBezTo>
                  <a:cubicBezTo>
                    <a:pt x="1" y="2107"/>
                    <a:pt x="114" y="2218"/>
                    <a:pt x="252" y="2218"/>
                  </a:cubicBezTo>
                  <a:cubicBezTo>
                    <a:pt x="1339" y="2218"/>
                    <a:pt x="2220" y="1337"/>
                    <a:pt x="2220" y="250"/>
                  </a:cubicBezTo>
                  <a:cubicBezTo>
                    <a:pt x="2220" y="113"/>
                    <a:pt x="2107" y="1"/>
                    <a:pt x="19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7"/>
            <p:cNvSpPr/>
            <p:nvPr/>
          </p:nvSpPr>
          <p:spPr>
            <a:xfrm>
              <a:off x="7716081" y="2825754"/>
              <a:ext cx="50329" cy="52041"/>
            </a:xfrm>
            <a:custGeom>
              <a:rect b="b" l="l" r="r" t="t"/>
              <a:pathLst>
                <a:path extrusionOk="0" h="2219" w="2146">
                  <a:moveTo>
                    <a:pt x="1969" y="1"/>
                  </a:moveTo>
                  <a:cubicBezTo>
                    <a:pt x="884" y="1"/>
                    <a:pt x="1" y="881"/>
                    <a:pt x="1" y="1968"/>
                  </a:cubicBezTo>
                  <a:cubicBezTo>
                    <a:pt x="1" y="2107"/>
                    <a:pt x="114" y="2218"/>
                    <a:pt x="252" y="2218"/>
                  </a:cubicBezTo>
                  <a:cubicBezTo>
                    <a:pt x="438" y="2218"/>
                    <a:pt x="618" y="2192"/>
                    <a:pt x="787" y="2144"/>
                  </a:cubicBezTo>
                  <a:cubicBezTo>
                    <a:pt x="743" y="2099"/>
                    <a:pt x="716" y="2037"/>
                    <a:pt x="716" y="1969"/>
                  </a:cubicBezTo>
                  <a:cubicBezTo>
                    <a:pt x="716" y="1068"/>
                    <a:pt x="1320" y="308"/>
                    <a:pt x="2146" y="75"/>
                  </a:cubicBezTo>
                  <a:cubicBezTo>
                    <a:pt x="2102" y="30"/>
                    <a:pt x="2039" y="1"/>
                    <a:pt x="19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7"/>
            <p:cNvSpPr/>
            <p:nvPr/>
          </p:nvSpPr>
          <p:spPr>
            <a:xfrm>
              <a:off x="7664134" y="2825754"/>
              <a:ext cx="51971" cy="52041"/>
            </a:xfrm>
            <a:custGeom>
              <a:rect b="b" l="l" r="r" t="t"/>
              <a:pathLst>
                <a:path extrusionOk="0" h="2219" w="2216">
                  <a:moveTo>
                    <a:pt x="249" y="1"/>
                  </a:moveTo>
                  <a:cubicBezTo>
                    <a:pt x="111" y="1"/>
                    <a:pt x="1" y="113"/>
                    <a:pt x="1" y="250"/>
                  </a:cubicBezTo>
                  <a:cubicBezTo>
                    <a:pt x="1" y="1337"/>
                    <a:pt x="880" y="2218"/>
                    <a:pt x="1967" y="2218"/>
                  </a:cubicBezTo>
                  <a:cubicBezTo>
                    <a:pt x="2105" y="2218"/>
                    <a:pt x="2216" y="2107"/>
                    <a:pt x="2216" y="1969"/>
                  </a:cubicBezTo>
                  <a:lnTo>
                    <a:pt x="2216" y="1968"/>
                  </a:lnTo>
                  <a:cubicBezTo>
                    <a:pt x="2216" y="881"/>
                    <a:pt x="1336" y="1"/>
                    <a:pt x="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7"/>
            <p:cNvSpPr/>
            <p:nvPr/>
          </p:nvSpPr>
          <p:spPr>
            <a:xfrm>
              <a:off x="7664134" y="2825754"/>
              <a:ext cx="50329" cy="52041"/>
            </a:xfrm>
            <a:custGeom>
              <a:rect b="b" l="l" r="r" t="t"/>
              <a:pathLst>
                <a:path extrusionOk="0" h="2219" w="2146">
                  <a:moveTo>
                    <a:pt x="249" y="1"/>
                  </a:moveTo>
                  <a:cubicBezTo>
                    <a:pt x="111" y="1"/>
                    <a:pt x="1" y="113"/>
                    <a:pt x="1" y="250"/>
                  </a:cubicBezTo>
                  <a:cubicBezTo>
                    <a:pt x="1" y="1337"/>
                    <a:pt x="880" y="2218"/>
                    <a:pt x="1967" y="2218"/>
                  </a:cubicBezTo>
                  <a:cubicBezTo>
                    <a:pt x="2036" y="2218"/>
                    <a:pt x="2099" y="2190"/>
                    <a:pt x="2145" y="2144"/>
                  </a:cubicBezTo>
                  <a:cubicBezTo>
                    <a:pt x="1319" y="1911"/>
                    <a:pt x="713" y="1151"/>
                    <a:pt x="713" y="250"/>
                  </a:cubicBezTo>
                  <a:cubicBezTo>
                    <a:pt x="713" y="183"/>
                    <a:pt x="741" y="120"/>
                    <a:pt x="786" y="75"/>
                  </a:cubicBezTo>
                  <a:cubicBezTo>
                    <a:pt x="615" y="27"/>
                    <a:pt x="435" y="1"/>
                    <a:pt x="24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7"/>
            <p:cNvSpPr/>
            <p:nvPr/>
          </p:nvSpPr>
          <p:spPr>
            <a:xfrm>
              <a:off x="7693942" y="2780655"/>
              <a:ext cx="44349" cy="68716"/>
            </a:xfrm>
            <a:custGeom>
              <a:rect b="b" l="l" r="r" t="t"/>
              <a:pathLst>
                <a:path extrusionOk="0" h="2930" w="1891">
                  <a:moveTo>
                    <a:pt x="946" y="0"/>
                  </a:moveTo>
                  <a:cubicBezTo>
                    <a:pt x="881" y="0"/>
                    <a:pt x="817" y="25"/>
                    <a:pt x="769" y="74"/>
                  </a:cubicBezTo>
                  <a:cubicBezTo>
                    <a:pt x="0" y="841"/>
                    <a:pt x="0" y="2088"/>
                    <a:pt x="769" y="2856"/>
                  </a:cubicBezTo>
                  <a:cubicBezTo>
                    <a:pt x="817" y="2905"/>
                    <a:pt x="881" y="2929"/>
                    <a:pt x="946" y="2929"/>
                  </a:cubicBezTo>
                  <a:cubicBezTo>
                    <a:pt x="1010" y="2929"/>
                    <a:pt x="1074" y="2905"/>
                    <a:pt x="1123" y="2856"/>
                  </a:cubicBezTo>
                  <a:cubicBezTo>
                    <a:pt x="1890" y="2088"/>
                    <a:pt x="1890" y="841"/>
                    <a:pt x="1123" y="74"/>
                  </a:cubicBezTo>
                  <a:cubicBezTo>
                    <a:pt x="1074" y="25"/>
                    <a:pt x="1010" y="0"/>
                    <a:pt x="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7"/>
            <p:cNvSpPr/>
            <p:nvPr/>
          </p:nvSpPr>
          <p:spPr>
            <a:xfrm>
              <a:off x="7693942" y="2780655"/>
              <a:ext cx="30559" cy="68716"/>
            </a:xfrm>
            <a:custGeom>
              <a:rect b="b" l="l" r="r" t="t"/>
              <a:pathLst>
                <a:path extrusionOk="0" h="2930" w="1303">
                  <a:moveTo>
                    <a:pt x="946" y="0"/>
                  </a:moveTo>
                  <a:cubicBezTo>
                    <a:pt x="881" y="0"/>
                    <a:pt x="817" y="25"/>
                    <a:pt x="769" y="74"/>
                  </a:cubicBezTo>
                  <a:cubicBezTo>
                    <a:pt x="0" y="841"/>
                    <a:pt x="0" y="2088"/>
                    <a:pt x="769" y="2856"/>
                  </a:cubicBezTo>
                  <a:cubicBezTo>
                    <a:pt x="817" y="2905"/>
                    <a:pt x="881" y="2929"/>
                    <a:pt x="946" y="2929"/>
                  </a:cubicBezTo>
                  <a:cubicBezTo>
                    <a:pt x="1010" y="2929"/>
                    <a:pt x="1074" y="2905"/>
                    <a:pt x="1123" y="2856"/>
                  </a:cubicBezTo>
                  <a:cubicBezTo>
                    <a:pt x="1188" y="2791"/>
                    <a:pt x="1248" y="2722"/>
                    <a:pt x="1302" y="2649"/>
                  </a:cubicBezTo>
                  <a:cubicBezTo>
                    <a:pt x="774" y="1950"/>
                    <a:pt x="774" y="979"/>
                    <a:pt x="1302" y="281"/>
                  </a:cubicBezTo>
                  <a:cubicBezTo>
                    <a:pt x="1248" y="208"/>
                    <a:pt x="1188" y="139"/>
                    <a:pt x="1123" y="74"/>
                  </a:cubicBezTo>
                  <a:cubicBezTo>
                    <a:pt x="1074" y="25"/>
                    <a:pt x="1010" y="0"/>
                    <a:pt x="9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7"/>
            <p:cNvSpPr/>
            <p:nvPr/>
          </p:nvSpPr>
          <p:spPr>
            <a:xfrm>
              <a:off x="7709819" y="2837128"/>
              <a:ext cx="12594" cy="81286"/>
            </a:xfrm>
            <a:custGeom>
              <a:rect b="b" l="l" r="r" t="t"/>
              <a:pathLst>
                <a:path extrusionOk="0" h="3466" w="537">
                  <a:moveTo>
                    <a:pt x="268" y="0"/>
                  </a:moveTo>
                  <a:cubicBezTo>
                    <a:pt x="122" y="0"/>
                    <a:pt x="1" y="119"/>
                    <a:pt x="1" y="267"/>
                  </a:cubicBezTo>
                  <a:lnTo>
                    <a:pt x="1" y="3198"/>
                  </a:lnTo>
                  <a:cubicBezTo>
                    <a:pt x="1" y="3346"/>
                    <a:pt x="122" y="3466"/>
                    <a:pt x="268" y="3466"/>
                  </a:cubicBezTo>
                  <a:cubicBezTo>
                    <a:pt x="417" y="3466"/>
                    <a:pt x="536" y="3346"/>
                    <a:pt x="536" y="3198"/>
                  </a:cubicBezTo>
                  <a:lnTo>
                    <a:pt x="536" y="267"/>
                  </a:lnTo>
                  <a:cubicBezTo>
                    <a:pt x="536" y="119"/>
                    <a:pt x="417" y="0"/>
                    <a:pt x="2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7"/>
            <p:cNvSpPr/>
            <p:nvPr/>
          </p:nvSpPr>
          <p:spPr>
            <a:xfrm>
              <a:off x="7560145" y="2825754"/>
              <a:ext cx="51971" cy="52041"/>
            </a:xfrm>
            <a:custGeom>
              <a:rect b="b" l="l" r="r" t="t"/>
              <a:pathLst>
                <a:path extrusionOk="0" h="2219" w="2216">
                  <a:moveTo>
                    <a:pt x="1967" y="1"/>
                  </a:moveTo>
                  <a:cubicBezTo>
                    <a:pt x="880" y="1"/>
                    <a:pt x="1" y="881"/>
                    <a:pt x="1" y="1969"/>
                  </a:cubicBezTo>
                  <a:cubicBezTo>
                    <a:pt x="1" y="2107"/>
                    <a:pt x="111" y="2218"/>
                    <a:pt x="249" y="2218"/>
                  </a:cubicBezTo>
                  <a:cubicBezTo>
                    <a:pt x="1337" y="2218"/>
                    <a:pt x="2216" y="1337"/>
                    <a:pt x="2216" y="250"/>
                  </a:cubicBezTo>
                  <a:cubicBezTo>
                    <a:pt x="2216" y="113"/>
                    <a:pt x="2105" y="1"/>
                    <a:pt x="1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7"/>
            <p:cNvSpPr/>
            <p:nvPr/>
          </p:nvSpPr>
          <p:spPr>
            <a:xfrm>
              <a:off x="7560145" y="2825754"/>
              <a:ext cx="50259" cy="52041"/>
            </a:xfrm>
            <a:custGeom>
              <a:rect b="b" l="l" r="r" t="t"/>
              <a:pathLst>
                <a:path extrusionOk="0" h="2219" w="2143">
                  <a:moveTo>
                    <a:pt x="1967" y="1"/>
                  </a:moveTo>
                  <a:cubicBezTo>
                    <a:pt x="880" y="1"/>
                    <a:pt x="1" y="881"/>
                    <a:pt x="1" y="1968"/>
                  </a:cubicBezTo>
                  <a:cubicBezTo>
                    <a:pt x="1" y="2107"/>
                    <a:pt x="111" y="2218"/>
                    <a:pt x="249" y="2218"/>
                  </a:cubicBezTo>
                  <a:cubicBezTo>
                    <a:pt x="435" y="2218"/>
                    <a:pt x="615" y="2192"/>
                    <a:pt x="785" y="2144"/>
                  </a:cubicBezTo>
                  <a:cubicBezTo>
                    <a:pt x="741" y="2099"/>
                    <a:pt x="713" y="2037"/>
                    <a:pt x="713" y="1969"/>
                  </a:cubicBezTo>
                  <a:cubicBezTo>
                    <a:pt x="713" y="1068"/>
                    <a:pt x="1318" y="308"/>
                    <a:pt x="2143" y="75"/>
                  </a:cubicBezTo>
                  <a:cubicBezTo>
                    <a:pt x="2099" y="30"/>
                    <a:pt x="2036" y="1"/>
                    <a:pt x="196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7"/>
            <p:cNvSpPr/>
            <p:nvPr/>
          </p:nvSpPr>
          <p:spPr>
            <a:xfrm>
              <a:off x="7508104" y="2825754"/>
              <a:ext cx="52065" cy="52041"/>
            </a:xfrm>
            <a:custGeom>
              <a:rect b="b" l="l" r="r" t="t"/>
              <a:pathLst>
                <a:path extrusionOk="0" h="2219" w="2220">
                  <a:moveTo>
                    <a:pt x="250" y="1"/>
                  </a:moveTo>
                  <a:cubicBezTo>
                    <a:pt x="112" y="1"/>
                    <a:pt x="1" y="113"/>
                    <a:pt x="1" y="250"/>
                  </a:cubicBezTo>
                  <a:cubicBezTo>
                    <a:pt x="1" y="1337"/>
                    <a:pt x="881" y="2218"/>
                    <a:pt x="1969" y="2218"/>
                  </a:cubicBezTo>
                  <a:cubicBezTo>
                    <a:pt x="2107" y="2218"/>
                    <a:pt x="2220" y="2107"/>
                    <a:pt x="2220" y="1969"/>
                  </a:cubicBezTo>
                  <a:lnTo>
                    <a:pt x="2220" y="1968"/>
                  </a:lnTo>
                  <a:cubicBezTo>
                    <a:pt x="2220" y="881"/>
                    <a:pt x="1337" y="1"/>
                    <a:pt x="2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7"/>
            <p:cNvSpPr/>
            <p:nvPr/>
          </p:nvSpPr>
          <p:spPr>
            <a:xfrm>
              <a:off x="7508104" y="2825754"/>
              <a:ext cx="50329" cy="52041"/>
            </a:xfrm>
            <a:custGeom>
              <a:rect b="b" l="l" r="r" t="t"/>
              <a:pathLst>
                <a:path extrusionOk="0" h="2219" w="2146">
                  <a:moveTo>
                    <a:pt x="250" y="1"/>
                  </a:moveTo>
                  <a:cubicBezTo>
                    <a:pt x="112" y="1"/>
                    <a:pt x="1" y="113"/>
                    <a:pt x="1" y="250"/>
                  </a:cubicBezTo>
                  <a:cubicBezTo>
                    <a:pt x="1" y="1337"/>
                    <a:pt x="881" y="2218"/>
                    <a:pt x="1969" y="2218"/>
                  </a:cubicBezTo>
                  <a:cubicBezTo>
                    <a:pt x="2038" y="2218"/>
                    <a:pt x="2101" y="2190"/>
                    <a:pt x="2146" y="2144"/>
                  </a:cubicBezTo>
                  <a:cubicBezTo>
                    <a:pt x="1320" y="1911"/>
                    <a:pt x="715" y="1151"/>
                    <a:pt x="715" y="250"/>
                  </a:cubicBezTo>
                  <a:cubicBezTo>
                    <a:pt x="715" y="183"/>
                    <a:pt x="743" y="120"/>
                    <a:pt x="787" y="75"/>
                  </a:cubicBezTo>
                  <a:cubicBezTo>
                    <a:pt x="615" y="27"/>
                    <a:pt x="436" y="1"/>
                    <a:pt x="2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7"/>
            <p:cNvSpPr/>
            <p:nvPr/>
          </p:nvSpPr>
          <p:spPr>
            <a:xfrm>
              <a:off x="7537959" y="2780655"/>
              <a:ext cx="44372" cy="68716"/>
            </a:xfrm>
            <a:custGeom>
              <a:rect b="b" l="l" r="r" t="t"/>
              <a:pathLst>
                <a:path extrusionOk="0" h="2930" w="1892">
                  <a:moveTo>
                    <a:pt x="945" y="0"/>
                  </a:moveTo>
                  <a:cubicBezTo>
                    <a:pt x="881" y="0"/>
                    <a:pt x="817" y="25"/>
                    <a:pt x="769" y="74"/>
                  </a:cubicBezTo>
                  <a:cubicBezTo>
                    <a:pt x="1" y="841"/>
                    <a:pt x="1" y="2088"/>
                    <a:pt x="769" y="2856"/>
                  </a:cubicBezTo>
                  <a:cubicBezTo>
                    <a:pt x="817" y="2905"/>
                    <a:pt x="881" y="2929"/>
                    <a:pt x="945" y="2929"/>
                  </a:cubicBezTo>
                  <a:cubicBezTo>
                    <a:pt x="1009" y="2929"/>
                    <a:pt x="1073" y="2905"/>
                    <a:pt x="1122" y="2856"/>
                  </a:cubicBezTo>
                  <a:cubicBezTo>
                    <a:pt x="1891" y="2088"/>
                    <a:pt x="1891" y="841"/>
                    <a:pt x="1122" y="74"/>
                  </a:cubicBezTo>
                  <a:cubicBezTo>
                    <a:pt x="1073" y="25"/>
                    <a:pt x="1009" y="0"/>
                    <a:pt x="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7"/>
            <p:cNvSpPr/>
            <p:nvPr/>
          </p:nvSpPr>
          <p:spPr>
            <a:xfrm>
              <a:off x="7537959" y="2780655"/>
              <a:ext cx="30535" cy="68716"/>
            </a:xfrm>
            <a:custGeom>
              <a:rect b="b" l="l" r="r" t="t"/>
              <a:pathLst>
                <a:path extrusionOk="0" h="2930" w="1302">
                  <a:moveTo>
                    <a:pt x="945" y="0"/>
                  </a:moveTo>
                  <a:cubicBezTo>
                    <a:pt x="881" y="0"/>
                    <a:pt x="817" y="25"/>
                    <a:pt x="769" y="74"/>
                  </a:cubicBezTo>
                  <a:cubicBezTo>
                    <a:pt x="1" y="841"/>
                    <a:pt x="1" y="2088"/>
                    <a:pt x="769" y="2856"/>
                  </a:cubicBezTo>
                  <a:cubicBezTo>
                    <a:pt x="817" y="2905"/>
                    <a:pt x="881" y="2929"/>
                    <a:pt x="945" y="2929"/>
                  </a:cubicBezTo>
                  <a:cubicBezTo>
                    <a:pt x="1009" y="2929"/>
                    <a:pt x="1073" y="2905"/>
                    <a:pt x="1122" y="2856"/>
                  </a:cubicBezTo>
                  <a:cubicBezTo>
                    <a:pt x="1186" y="2791"/>
                    <a:pt x="1248" y="2722"/>
                    <a:pt x="1302" y="2649"/>
                  </a:cubicBezTo>
                  <a:cubicBezTo>
                    <a:pt x="775" y="1950"/>
                    <a:pt x="775" y="979"/>
                    <a:pt x="1302" y="281"/>
                  </a:cubicBezTo>
                  <a:cubicBezTo>
                    <a:pt x="1248" y="208"/>
                    <a:pt x="1186" y="139"/>
                    <a:pt x="1122" y="74"/>
                  </a:cubicBezTo>
                  <a:cubicBezTo>
                    <a:pt x="1073" y="25"/>
                    <a:pt x="1009" y="0"/>
                    <a:pt x="94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7"/>
            <p:cNvSpPr/>
            <p:nvPr/>
          </p:nvSpPr>
          <p:spPr>
            <a:xfrm>
              <a:off x="7553813" y="2837128"/>
              <a:ext cx="12571" cy="81286"/>
            </a:xfrm>
            <a:custGeom>
              <a:rect b="b" l="l" r="r" t="t"/>
              <a:pathLst>
                <a:path extrusionOk="0" h="3466" w="536">
                  <a:moveTo>
                    <a:pt x="271" y="0"/>
                  </a:moveTo>
                  <a:cubicBezTo>
                    <a:pt x="121" y="0"/>
                    <a:pt x="1" y="119"/>
                    <a:pt x="1" y="267"/>
                  </a:cubicBezTo>
                  <a:lnTo>
                    <a:pt x="1" y="3198"/>
                  </a:lnTo>
                  <a:cubicBezTo>
                    <a:pt x="1" y="3346"/>
                    <a:pt x="121" y="3466"/>
                    <a:pt x="271" y="3466"/>
                  </a:cubicBezTo>
                  <a:cubicBezTo>
                    <a:pt x="416" y="3466"/>
                    <a:pt x="535" y="3346"/>
                    <a:pt x="535" y="3198"/>
                  </a:cubicBezTo>
                  <a:lnTo>
                    <a:pt x="535" y="267"/>
                  </a:lnTo>
                  <a:cubicBezTo>
                    <a:pt x="535" y="119"/>
                    <a:pt x="416"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7"/>
            <p:cNvSpPr/>
            <p:nvPr/>
          </p:nvSpPr>
          <p:spPr>
            <a:xfrm>
              <a:off x="7872111" y="2825754"/>
              <a:ext cx="52041" cy="52041"/>
            </a:xfrm>
            <a:custGeom>
              <a:rect b="b" l="l" r="r" t="t"/>
              <a:pathLst>
                <a:path extrusionOk="0" h="2219" w="2219">
                  <a:moveTo>
                    <a:pt x="1967" y="1"/>
                  </a:moveTo>
                  <a:cubicBezTo>
                    <a:pt x="880" y="1"/>
                    <a:pt x="1" y="881"/>
                    <a:pt x="1" y="1969"/>
                  </a:cubicBezTo>
                  <a:cubicBezTo>
                    <a:pt x="1" y="2107"/>
                    <a:pt x="113" y="2218"/>
                    <a:pt x="251" y="2218"/>
                  </a:cubicBezTo>
                  <a:cubicBezTo>
                    <a:pt x="1336" y="2218"/>
                    <a:pt x="2218" y="1337"/>
                    <a:pt x="2218" y="250"/>
                  </a:cubicBezTo>
                  <a:cubicBezTo>
                    <a:pt x="2218" y="113"/>
                    <a:pt x="2105" y="1"/>
                    <a:pt x="1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7"/>
            <p:cNvSpPr/>
            <p:nvPr/>
          </p:nvSpPr>
          <p:spPr>
            <a:xfrm>
              <a:off x="7872111" y="2825754"/>
              <a:ext cx="50329" cy="52041"/>
            </a:xfrm>
            <a:custGeom>
              <a:rect b="b" l="l" r="r" t="t"/>
              <a:pathLst>
                <a:path extrusionOk="0" h="2219" w="2146">
                  <a:moveTo>
                    <a:pt x="1967" y="1"/>
                  </a:moveTo>
                  <a:cubicBezTo>
                    <a:pt x="880" y="1"/>
                    <a:pt x="1" y="881"/>
                    <a:pt x="1" y="1968"/>
                  </a:cubicBezTo>
                  <a:cubicBezTo>
                    <a:pt x="1" y="2107"/>
                    <a:pt x="113" y="2218"/>
                    <a:pt x="251" y="2218"/>
                  </a:cubicBezTo>
                  <a:cubicBezTo>
                    <a:pt x="437" y="2218"/>
                    <a:pt x="616" y="2192"/>
                    <a:pt x="786" y="2144"/>
                  </a:cubicBezTo>
                  <a:cubicBezTo>
                    <a:pt x="742" y="2099"/>
                    <a:pt x="715" y="2037"/>
                    <a:pt x="715" y="1969"/>
                  </a:cubicBezTo>
                  <a:cubicBezTo>
                    <a:pt x="715" y="1068"/>
                    <a:pt x="1319" y="308"/>
                    <a:pt x="2145" y="75"/>
                  </a:cubicBezTo>
                  <a:cubicBezTo>
                    <a:pt x="2099" y="30"/>
                    <a:pt x="2036" y="1"/>
                    <a:pt x="196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7"/>
            <p:cNvSpPr/>
            <p:nvPr/>
          </p:nvSpPr>
          <p:spPr>
            <a:xfrm>
              <a:off x="7820070" y="2825754"/>
              <a:ext cx="52065" cy="52041"/>
            </a:xfrm>
            <a:custGeom>
              <a:rect b="b" l="l" r="r" t="t"/>
              <a:pathLst>
                <a:path extrusionOk="0" h="2219" w="2220">
                  <a:moveTo>
                    <a:pt x="252" y="1"/>
                  </a:moveTo>
                  <a:cubicBezTo>
                    <a:pt x="114" y="1"/>
                    <a:pt x="1" y="113"/>
                    <a:pt x="1" y="250"/>
                  </a:cubicBezTo>
                  <a:cubicBezTo>
                    <a:pt x="1" y="1337"/>
                    <a:pt x="884" y="2218"/>
                    <a:pt x="1970" y="2218"/>
                  </a:cubicBezTo>
                  <a:cubicBezTo>
                    <a:pt x="2108" y="2218"/>
                    <a:pt x="2220" y="2107"/>
                    <a:pt x="2220" y="1969"/>
                  </a:cubicBezTo>
                  <a:lnTo>
                    <a:pt x="2220" y="1968"/>
                  </a:lnTo>
                  <a:cubicBezTo>
                    <a:pt x="2220" y="881"/>
                    <a:pt x="1339"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7"/>
            <p:cNvSpPr/>
            <p:nvPr/>
          </p:nvSpPr>
          <p:spPr>
            <a:xfrm>
              <a:off x="7820070" y="2825754"/>
              <a:ext cx="50329" cy="52041"/>
            </a:xfrm>
            <a:custGeom>
              <a:rect b="b" l="l" r="r" t="t"/>
              <a:pathLst>
                <a:path extrusionOk="0" h="2219" w="2146">
                  <a:moveTo>
                    <a:pt x="252" y="1"/>
                  </a:moveTo>
                  <a:cubicBezTo>
                    <a:pt x="114" y="1"/>
                    <a:pt x="1" y="113"/>
                    <a:pt x="1" y="250"/>
                  </a:cubicBezTo>
                  <a:cubicBezTo>
                    <a:pt x="1" y="1337"/>
                    <a:pt x="884" y="2218"/>
                    <a:pt x="1970" y="2218"/>
                  </a:cubicBezTo>
                  <a:cubicBezTo>
                    <a:pt x="2039" y="2218"/>
                    <a:pt x="2102" y="2190"/>
                    <a:pt x="2146" y="2144"/>
                  </a:cubicBezTo>
                  <a:cubicBezTo>
                    <a:pt x="1320" y="1911"/>
                    <a:pt x="716" y="1151"/>
                    <a:pt x="716" y="250"/>
                  </a:cubicBezTo>
                  <a:cubicBezTo>
                    <a:pt x="716" y="183"/>
                    <a:pt x="743" y="120"/>
                    <a:pt x="790" y="75"/>
                  </a:cubicBezTo>
                  <a:cubicBezTo>
                    <a:pt x="618" y="27"/>
                    <a:pt x="438" y="1"/>
                    <a:pt x="25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7"/>
            <p:cNvSpPr/>
            <p:nvPr/>
          </p:nvSpPr>
          <p:spPr>
            <a:xfrm>
              <a:off x="7849925" y="2780655"/>
              <a:ext cx="44349" cy="68716"/>
            </a:xfrm>
            <a:custGeom>
              <a:rect b="b" l="l" r="r" t="t"/>
              <a:pathLst>
                <a:path extrusionOk="0" h="2930" w="1891">
                  <a:moveTo>
                    <a:pt x="946" y="0"/>
                  </a:moveTo>
                  <a:cubicBezTo>
                    <a:pt x="882" y="0"/>
                    <a:pt x="819" y="25"/>
                    <a:pt x="771" y="74"/>
                  </a:cubicBezTo>
                  <a:cubicBezTo>
                    <a:pt x="1" y="841"/>
                    <a:pt x="1" y="2088"/>
                    <a:pt x="771" y="2856"/>
                  </a:cubicBezTo>
                  <a:cubicBezTo>
                    <a:pt x="819" y="2905"/>
                    <a:pt x="882" y="2929"/>
                    <a:pt x="946" y="2929"/>
                  </a:cubicBezTo>
                  <a:cubicBezTo>
                    <a:pt x="1010" y="2929"/>
                    <a:pt x="1074" y="2905"/>
                    <a:pt x="1123" y="2856"/>
                  </a:cubicBezTo>
                  <a:cubicBezTo>
                    <a:pt x="1891" y="2088"/>
                    <a:pt x="1891" y="841"/>
                    <a:pt x="1123" y="74"/>
                  </a:cubicBezTo>
                  <a:cubicBezTo>
                    <a:pt x="1074" y="25"/>
                    <a:pt x="1010" y="0"/>
                    <a:pt x="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7"/>
            <p:cNvSpPr/>
            <p:nvPr/>
          </p:nvSpPr>
          <p:spPr>
            <a:xfrm>
              <a:off x="7849925" y="2780655"/>
              <a:ext cx="30582" cy="68716"/>
            </a:xfrm>
            <a:custGeom>
              <a:rect b="b" l="l" r="r" t="t"/>
              <a:pathLst>
                <a:path extrusionOk="0" h="2930" w="1304">
                  <a:moveTo>
                    <a:pt x="946" y="0"/>
                  </a:moveTo>
                  <a:cubicBezTo>
                    <a:pt x="882" y="0"/>
                    <a:pt x="819" y="25"/>
                    <a:pt x="771" y="74"/>
                  </a:cubicBezTo>
                  <a:cubicBezTo>
                    <a:pt x="1" y="841"/>
                    <a:pt x="1" y="2088"/>
                    <a:pt x="771" y="2856"/>
                  </a:cubicBezTo>
                  <a:cubicBezTo>
                    <a:pt x="819" y="2905"/>
                    <a:pt x="882" y="2929"/>
                    <a:pt x="946" y="2929"/>
                  </a:cubicBezTo>
                  <a:cubicBezTo>
                    <a:pt x="1010" y="2929"/>
                    <a:pt x="1074" y="2905"/>
                    <a:pt x="1123" y="2856"/>
                  </a:cubicBezTo>
                  <a:cubicBezTo>
                    <a:pt x="1189" y="2791"/>
                    <a:pt x="1249" y="2722"/>
                    <a:pt x="1304" y="2649"/>
                  </a:cubicBezTo>
                  <a:cubicBezTo>
                    <a:pt x="775" y="1950"/>
                    <a:pt x="775" y="979"/>
                    <a:pt x="1304" y="281"/>
                  </a:cubicBezTo>
                  <a:cubicBezTo>
                    <a:pt x="1249" y="208"/>
                    <a:pt x="1189" y="139"/>
                    <a:pt x="1123" y="74"/>
                  </a:cubicBezTo>
                  <a:cubicBezTo>
                    <a:pt x="1074" y="25"/>
                    <a:pt x="1010" y="0"/>
                    <a:pt x="9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7"/>
            <p:cNvSpPr/>
            <p:nvPr/>
          </p:nvSpPr>
          <p:spPr>
            <a:xfrm>
              <a:off x="7865825" y="2837128"/>
              <a:ext cx="12571" cy="81286"/>
            </a:xfrm>
            <a:custGeom>
              <a:rect b="b" l="l" r="r" t="t"/>
              <a:pathLst>
                <a:path extrusionOk="0" h="3466" w="536">
                  <a:moveTo>
                    <a:pt x="269" y="0"/>
                  </a:moveTo>
                  <a:cubicBezTo>
                    <a:pt x="119" y="0"/>
                    <a:pt x="0" y="119"/>
                    <a:pt x="0" y="267"/>
                  </a:cubicBezTo>
                  <a:lnTo>
                    <a:pt x="0" y="3198"/>
                  </a:lnTo>
                  <a:cubicBezTo>
                    <a:pt x="0" y="3346"/>
                    <a:pt x="119" y="3466"/>
                    <a:pt x="269" y="3466"/>
                  </a:cubicBezTo>
                  <a:cubicBezTo>
                    <a:pt x="417" y="3466"/>
                    <a:pt x="536" y="3346"/>
                    <a:pt x="536" y="3198"/>
                  </a:cubicBezTo>
                  <a:lnTo>
                    <a:pt x="536" y="267"/>
                  </a:lnTo>
                  <a:cubicBezTo>
                    <a:pt x="536" y="119"/>
                    <a:pt x="417" y="0"/>
                    <a:pt x="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7"/>
            <p:cNvSpPr/>
            <p:nvPr/>
          </p:nvSpPr>
          <p:spPr>
            <a:xfrm>
              <a:off x="7506697" y="2906196"/>
              <a:ext cx="418838" cy="39283"/>
            </a:xfrm>
            <a:custGeom>
              <a:rect b="b" l="l" r="r" t="t"/>
              <a:pathLst>
                <a:path extrusionOk="0" h="1675" w="17859">
                  <a:moveTo>
                    <a:pt x="1114" y="0"/>
                  </a:moveTo>
                  <a:cubicBezTo>
                    <a:pt x="500" y="0"/>
                    <a:pt x="1" y="499"/>
                    <a:pt x="1" y="1114"/>
                  </a:cubicBezTo>
                  <a:lnTo>
                    <a:pt x="1" y="1422"/>
                  </a:lnTo>
                  <a:cubicBezTo>
                    <a:pt x="1" y="1562"/>
                    <a:pt x="113" y="1675"/>
                    <a:pt x="254" y="1675"/>
                  </a:cubicBezTo>
                  <a:lnTo>
                    <a:pt x="17607" y="1675"/>
                  </a:lnTo>
                  <a:cubicBezTo>
                    <a:pt x="17745" y="1675"/>
                    <a:pt x="17858" y="1562"/>
                    <a:pt x="17858" y="1422"/>
                  </a:cubicBezTo>
                  <a:lnTo>
                    <a:pt x="17858" y="1114"/>
                  </a:lnTo>
                  <a:cubicBezTo>
                    <a:pt x="17858" y="499"/>
                    <a:pt x="17360" y="0"/>
                    <a:pt x="16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7"/>
            <p:cNvSpPr/>
            <p:nvPr/>
          </p:nvSpPr>
          <p:spPr>
            <a:xfrm>
              <a:off x="7506697" y="2906196"/>
              <a:ext cx="68341" cy="39283"/>
            </a:xfrm>
            <a:custGeom>
              <a:rect b="b" l="l" r="r" t="t"/>
              <a:pathLst>
                <a:path extrusionOk="0" h="1675" w="2914">
                  <a:moveTo>
                    <a:pt x="1114" y="0"/>
                  </a:moveTo>
                  <a:cubicBezTo>
                    <a:pt x="500" y="0"/>
                    <a:pt x="1" y="499"/>
                    <a:pt x="1" y="1114"/>
                  </a:cubicBezTo>
                  <a:lnTo>
                    <a:pt x="1" y="1422"/>
                  </a:lnTo>
                  <a:cubicBezTo>
                    <a:pt x="1" y="1562"/>
                    <a:pt x="113" y="1675"/>
                    <a:pt x="254" y="1675"/>
                  </a:cubicBezTo>
                  <a:lnTo>
                    <a:pt x="2049" y="1675"/>
                  </a:lnTo>
                  <a:cubicBezTo>
                    <a:pt x="1911" y="1675"/>
                    <a:pt x="1798" y="1562"/>
                    <a:pt x="1798" y="1422"/>
                  </a:cubicBezTo>
                  <a:lnTo>
                    <a:pt x="1798" y="1114"/>
                  </a:lnTo>
                  <a:cubicBezTo>
                    <a:pt x="1798" y="499"/>
                    <a:pt x="2296" y="0"/>
                    <a:pt x="2913"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7"/>
            <p:cNvSpPr/>
            <p:nvPr/>
          </p:nvSpPr>
          <p:spPr>
            <a:xfrm>
              <a:off x="7506697" y="2713417"/>
              <a:ext cx="418838" cy="39306"/>
            </a:xfrm>
            <a:custGeom>
              <a:rect b="b" l="l" r="r" t="t"/>
              <a:pathLst>
                <a:path extrusionOk="0" h="1676" w="17859">
                  <a:moveTo>
                    <a:pt x="1114" y="1"/>
                  </a:moveTo>
                  <a:cubicBezTo>
                    <a:pt x="500" y="1"/>
                    <a:pt x="1" y="500"/>
                    <a:pt x="1" y="1115"/>
                  </a:cubicBezTo>
                  <a:lnTo>
                    <a:pt x="1" y="1423"/>
                  </a:lnTo>
                  <a:cubicBezTo>
                    <a:pt x="1" y="1562"/>
                    <a:pt x="113" y="1675"/>
                    <a:pt x="254" y="1675"/>
                  </a:cubicBezTo>
                  <a:lnTo>
                    <a:pt x="17607" y="1675"/>
                  </a:lnTo>
                  <a:cubicBezTo>
                    <a:pt x="17745" y="1675"/>
                    <a:pt x="17858" y="1562"/>
                    <a:pt x="17858" y="1423"/>
                  </a:cubicBezTo>
                  <a:lnTo>
                    <a:pt x="17858" y="1115"/>
                  </a:lnTo>
                  <a:cubicBezTo>
                    <a:pt x="17858" y="500"/>
                    <a:pt x="17360" y="1"/>
                    <a:pt x="16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7"/>
            <p:cNvSpPr/>
            <p:nvPr/>
          </p:nvSpPr>
          <p:spPr>
            <a:xfrm>
              <a:off x="7506697" y="2713417"/>
              <a:ext cx="68341" cy="39306"/>
            </a:xfrm>
            <a:custGeom>
              <a:rect b="b" l="l" r="r" t="t"/>
              <a:pathLst>
                <a:path extrusionOk="0" h="1676" w="2914">
                  <a:moveTo>
                    <a:pt x="1114" y="1"/>
                  </a:moveTo>
                  <a:cubicBezTo>
                    <a:pt x="500" y="1"/>
                    <a:pt x="1" y="500"/>
                    <a:pt x="1" y="1115"/>
                  </a:cubicBezTo>
                  <a:lnTo>
                    <a:pt x="1" y="1423"/>
                  </a:lnTo>
                  <a:cubicBezTo>
                    <a:pt x="1" y="1562"/>
                    <a:pt x="113" y="1675"/>
                    <a:pt x="254" y="1675"/>
                  </a:cubicBezTo>
                  <a:lnTo>
                    <a:pt x="2049" y="1675"/>
                  </a:lnTo>
                  <a:cubicBezTo>
                    <a:pt x="1911" y="1675"/>
                    <a:pt x="1798" y="1562"/>
                    <a:pt x="1798" y="1423"/>
                  </a:cubicBezTo>
                  <a:lnTo>
                    <a:pt x="1798" y="1115"/>
                  </a:lnTo>
                  <a:cubicBezTo>
                    <a:pt x="1798" y="500"/>
                    <a:pt x="2296" y="1"/>
                    <a:pt x="2913"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47"/>
          <p:cNvGrpSpPr/>
          <p:nvPr/>
        </p:nvGrpSpPr>
        <p:grpSpPr>
          <a:xfrm>
            <a:off x="7506697" y="1913077"/>
            <a:ext cx="418838" cy="418791"/>
            <a:chOff x="7506697" y="1913077"/>
            <a:chExt cx="418838" cy="418791"/>
          </a:xfrm>
        </p:grpSpPr>
        <p:sp>
          <p:nvSpPr>
            <p:cNvPr id="3193" name="Google Shape;3193;p47"/>
            <p:cNvSpPr/>
            <p:nvPr/>
          </p:nvSpPr>
          <p:spPr>
            <a:xfrm>
              <a:off x="7545980" y="1955502"/>
              <a:ext cx="52369" cy="83725"/>
            </a:xfrm>
            <a:custGeom>
              <a:rect b="b" l="l" r="r" t="t"/>
              <a:pathLst>
                <a:path extrusionOk="0" h="3570" w="2233">
                  <a:moveTo>
                    <a:pt x="0" y="1"/>
                  </a:moveTo>
                  <a:lnTo>
                    <a:pt x="0" y="3569"/>
                  </a:lnTo>
                  <a:lnTo>
                    <a:pt x="719" y="3390"/>
                  </a:lnTo>
                  <a:lnTo>
                    <a:pt x="2233" y="1895"/>
                  </a:lnTo>
                  <a:lnTo>
                    <a:pt x="22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7"/>
            <p:cNvSpPr/>
            <p:nvPr/>
          </p:nvSpPr>
          <p:spPr>
            <a:xfrm>
              <a:off x="7545980" y="1955502"/>
              <a:ext cx="52369" cy="83725"/>
            </a:xfrm>
            <a:custGeom>
              <a:rect b="b" l="l" r="r" t="t"/>
              <a:pathLst>
                <a:path extrusionOk="0" h="3570" w="2233">
                  <a:moveTo>
                    <a:pt x="0" y="1"/>
                  </a:moveTo>
                  <a:lnTo>
                    <a:pt x="0" y="3569"/>
                  </a:lnTo>
                  <a:lnTo>
                    <a:pt x="719" y="3390"/>
                  </a:lnTo>
                  <a:lnTo>
                    <a:pt x="719" y="1618"/>
                  </a:lnTo>
                  <a:cubicBezTo>
                    <a:pt x="719" y="1320"/>
                    <a:pt x="960" y="1080"/>
                    <a:pt x="1258" y="1080"/>
                  </a:cubicBezTo>
                  <a:lnTo>
                    <a:pt x="2233" y="1080"/>
                  </a:lnTo>
                  <a:lnTo>
                    <a:pt x="2233"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7"/>
            <p:cNvSpPr/>
            <p:nvPr/>
          </p:nvSpPr>
          <p:spPr>
            <a:xfrm>
              <a:off x="7532870" y="1937772"/>
              <a:ext cx="78566" cy="26196"/>
            </a:xfrm>
            <a:custGeom>
              <a:rect b="b" l="l" r="r" t="t"/>
              <a:pathLst>
                <a:path extrusionOk="0" h="1117" w="3350">
                  <a:moveTo>
                    <a:pt x="254" y="1"/>
                  </a:moveTo>
                  <a:cubicBezTo>
                    <a:pt x="114" y="1"/>
                    <a:pt x="1" y="113"/>
                    <a:pt x="1" y="251"/>
                  </a:cubicBezTo>
                  <a:lnTo>
                    <a:pt x="1" y="865"/>
                  </a:lnTo>
                  <a:cubicBezTo>
                    <a:pt x="1" y="1004"/>
                    <a:pt x="114" y="1117"/>
                    <a:pt x="254" y="1117"/>
                  </a:cubicBezTo>
                  <a:lnTo>
                    <a:pt x="3099" y="1117"/>
                  </a:lnTo>
                  <a:cubicBezTo>
                    <a:pt x="3237" y="1117"/>
                    <a:pt x="3350" y="1004"/>
                    <a:pt x="3350" y="865"/>
                  </a:cubicBezTo>
                  <a:lnTo>
                    <a:pt x="3350" y="251"/>
                  </a:lnTo>
                  <a:cubicBezTo>
                    <a:pt x="3350" y="113"/>
                    <a:pt x="3237" y="1"/>
                    <a:pt x="30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7"/>
            <p:cNvSpPr/>
            <p:nvPr/>
          </p:nvSpPr>
          <p:spPr>
            <a:xfrm>
              <a:off x="7532870" y="1937772"/>
              <a:ext cx="33772" cy="26196"/>
            </a:xfrm>
            <a:custGeom>
              <a:rect b="b" l="l" r="r" t="t"/>
              <a:pathLst>
                <a:path extrusionOk="0" h="1117" w="1440">
                  <a:moveTo>
                    <a:pt x="254" y="1"/>
                  </a:moveTo>
                  <a:cubicBezTo>
                    <a:pt x="114" y="1"/>
                    <a:pt x="1" y="113"/>
                    <a:pt x="1" y="251"/>
                  </a:cubicBezTo>
                  <a:lnTo>
                    <a:pt x="1" y="865"/>
                  </a:lnTo>
                  <a:cubicBezTo>
                    <a:pt x="1" y="1004"/>
                    <a:pt x="114" y="1117"/>
                    <a:pt x="254" y="1117"/>
                  </a:cubicBezTo>
                  <a:lnTo>
                    <a:pt x="1440" y="1117"/>
                  </a:lnTo>
                  <a:lnTo>
                    <a:pt x="144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7"/>
            <p:cNvSpPr/>
            <p:nvPr/>
          </p:nvSpPr>
          <p:spPr>
            <a:xfrm>
              <a:off x="7532870" y="1938663"/>
              <a:ext cx="366469" cy="369776"/>
            </a:xfrm>
            <a:custGeom>
              <a:rect b="b" l="l" r="r" t="t"/>
              <a:pathLst>
                <a:path extrusionOk="0" h="15767" w="15626">
                  <a:moveTo>
                    <a:pt x="7813" y="0"/>
                  </a:moveTo>
                  <a:lnTo>
                    <a:pt x="20" y="5840"/>
                  </a:lnTo>
                  <a:lnTo>
                    <a:pt x="10" y="6209"/>
                  </a:lnTo>
                  <a:lnTo>
                    <a:pt x="1" y="6479"/>
                  </a:lnTo>
                  <a:lnTo>
                    <a:pt x="1117" y="6479"/>
                  </a:lnTo>
                  <a:lnTo>
                    <a:pt x="1117" y="15767"/>
                  </a:lnTo>
                  <a:lnTo>
                    <a:pt x="14509" y="15767"/>
                  </a:lnTo>
                  <a:lnTo>
                    <a:pt x="14509" y="6479"/>
                  </a:lnTo>
                  <a:lnTo>
                    <a:pt x="15626" y="6479"/>
                  </a:lnTo>
                  <a:lnTo>
                    <a:pt x="15626" y="5840"/>
                  </a:lnTo>
                  <a:lnTo>
                    <a:pt x="781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7"/>
            <p:cNvSpPr/>
            <p:nvPr/>
          </p:nvSpPr>
          <p:spPr>
            <a:xfrm>
              <a:off x="7532870" y="1955502"/>
              <a:ext cx="204342" cy="352937"/>
            </a:xfrm>
            <a:custGeom>
              <a:rect b="b" l="l" r="r" t="t"/>
              <a:pathLst>
                <a:path extrusionOk="0" h="15049" w="8713">
                  <a:moveTo>
                    <a:pt x="7813" y="1"/>
                  </a:moveTo>
                  <a:lnTo>
                    <a:pt x="1" y="5761"/>
                  </a:lnTo>
                  <a:lnTo>
                    <a:pt x="1117" y="5761"/>
                  </a:lnTo>
                  <a:lnTo>
                    <a:pt x="1117" y="15049"/>
                  </a:lnTo>
                  <a:lnTo>
                    <a:pt x="2913" y="15049"/>
                  </a:lnTo>
                  <a:lnTo>
                    <a:pt x="2913" y="5761"/>
                  </a:lnTo>
                  <a:lnTo>
                    <a:pt x="1798" y="5761"/>
                  </a:lnTo>
                  <a:lnTo>
                    <a:pt x="8712" y="663"/>
                  </a:lnTo>
                  <a:lnTo>
                    <a:pt x="7813"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7"/>
            <p:cNvSpPr/>
            <p:nvPr/>
          </p:nvSpPr>
          <p:spPr>
            <a:xfrm>
              <a:off x="7532870" y="2084256"/>
              <a:ext cx="366469" cy="12688"/>
            </a:xfrm>
            <a:custGeom>
              <a:rect b="b" l="l" r="r" t="t"/>
              <a:pathLst>
                <a:path extrusionOk="0" h="541" w="15626">
                  <a:moveTo>
                    <a:pt x="10" y="1"/>
                  </a:moveTo>
                  <a:lnTo>
                    <a:pt x="1" y="271"/>
                  </a:lnTo>
                  <a:lnTo>
                    <a:pt x="1117" y="271"/>
                  </a:lnTo>
                  <a:lnTo>
                    <a:pt x="1117" y="540"/>
                  </a:lnTo>
                  <a:lnTo>
                    <a:pt x="14509" y="540"/>
                  </a:lnTo>
                  <a:lnTo>
                    <a:pt x="14509" y="271"/>
                  </a:lnTo>
                  <a:lnTo>
                    <a:pt x="15626" y="271"/>
                  </a:lnTo>
                  <a:lnTo>
                    <a:pt x="1562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7"/>
            <p:cNvSpPr/>
            <p:nvPr/>
          </p:nvSpPr>
          <p:spPr>
            <a:xfrm>
              <a:off x="7552734" y="2136626"/>
              <a:ext cx="326764" cy="12664"/>
            </a:xfrm>
            <a:custGeom>
              <a:rect b="b" l="l" r="r" t="t"/>
              <a:pathLst>
                <a:path extrusionOk="0" h="540" w="13933">
                  <a:moveTo>
                    <a:pt x="270" y="1"/>
                  </a:moveTo>
                  <a:cubicBezTo>
                    <a:pt x="122" y="1"/>
                    <a:pt x="1" y="121"/>
                    <a:pt x="1" y="270"/>
                  </a:cubicBezTo>
                  <a:cubicBezTo>
                    <a:pt x="1" y="418"/>
                    <a:pt x="122" y="540"/>
                    <a:pt x="270" y="540"/>
                  </a:cubicBezTo>
                  <a:lnTo>
                    <a:pt x="13662" y="540"/>
                  </a:lnTo>
                  <a:cubicBezTo>
                    <a:pt x="13813" y="540"/>
                    <a:pt x="13932" y="418"/>
                    <a:pt x="13932" y="270"/>
                  </a:cubicBezTo>
                  <a:cubicBezTo>
                    <a:pt x="13932" y="121"/>
                    <a:pt x="13813" y="1"/>
                    <a:pt x="13662"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7"/>
            <p:cNvSpPr/>
            <p:nvPr/>
          </p:nvSpPr>
          <p:spPr>
            <a:xfrm>
              <a:off x="7552734" y="2188948"/>
              <a:ext cx="169702" cy="12688"/>
            </a:xfrm>
            <a:custGeom>
              <a:rect b="b" l="l" r="r" t="t"/>
              <a:pathLst>
                <a:path extrusionOk="0" h="541" w="7236">
                  <a:moveTo>
                    <a:pt x="270" y="1"/>
                  </a:moveTo>
                  <a:cubicBezTo>
                    <a:pt x="122" y="1"/>
                    <a:pt x="1" y="123"/>
                    <a:pt x="1" y="271"/>
                  </a:cubicBezTo>
                  <a:cubicBezTo>
                    <a:pt x="1" y="420"/>
                    <a:pt x="122" y="540"/>
                    <a:pt x="270" y="540"/>
                  </a:cubicBezTo>
                  <a:lnTo>
                    <a:pt x="6966" y="540"/>
                  </a:lnTo>
                  <a:cubicBezTo>
                    <a:pt x="7115" y="540"/>
                    <a:pt x="7235" y="420"/>
                    <a:pt x="7235" y="271"/>
                  </a:cubicBezTo>
                  <a:cubicBezTo>
                    <a:pt x="7235" y="123"/>
                    <a:pt x="7115" y="1"/>
                    <a:pt x="6966"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7"/>
            <p:cNvSpPr/>
            <p:nvPr/>
          </p:nvSpPr>
          <p:spPr>
            <a:xfrm>
              <a:off x="7552734" y="2241318"/>
              <a:ext cx="169702" cy="12664"/>
            </a:xfrm>
            <a:custGeom>
              <a:rect b="b" l="l" r="r" t="t"/>
              <a:pathLst>
                <a:path extrusionOk="0" h="540" w="7236">
                  <a:moveTo>
                    <a:pt x="270" y="1"/>
                  </a:moveTo>
                  <a:cubicBezTo>
                    <a:pt x="122" y="1"/>
                    <a:pt x="1" y="121"/>
                    <a:pt x="1" y="270"/>
                  </a:cubicBezTo>
                  <a:cubicBezTo>
                    <a:pt x="1" y="418"/>
                    <a:pt x="122" y="540"/>
                    <a:pt x="270" y="540"/>
                  </a:cubicBezTo>
                  <a:lnTo>
                    <a:pt x="6966" y="540"/>
                  </a:lnTo>
                  <a:cubicBezTo>
                    <a:pt x="7115" y="540"/>
                    <a:pt x="7235" y="418"/>
                    <a:pt x="7235" y="270"/>
                  </a:cubicBezTo>
                  <a:cubicBezTo>
                    <a:pt x="7235" y="121"/>
                    <a:pt x="7115" y="1"/>
                    <a:pt x="6966"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7"/>
            <p:cNvSpPr/>
            <p:nvPr/>
          </p:nvSpPr>
          <p:spPr>
            <a:xfrm>
              <a:off x="7801401" y="2188948"/>
              <a:ext cx="78097" cy="12688"/>
            </a:xfrm>
            <a:custGeom>
              <a:rect b="b" l="l" r="r" t="t"/>
              <a:pathLst>
                <a:path extrusionOk="0" h="541" w="3330">
                  <a:moveTo>
                    <a:pt x="270" y="1"/>
                  </a:moveTo>
                  <a:cubicBezTo>
                    <a:pt x="122" y="1"/>
                    <a:pt x="0" y="121"/>
                    <a:pt x="0" y="271"/>
                  </a:cubicBezTo>
                  <a:cubicBezTo>
                    <a:pt x="0" y="420"/>
                    <a:pt x="122" y="540"/>
                    <a:pt x="270" y="540"/>
                  </a:cubicBezTo>
                  <a:lnTo>
                    <a:pt x="3059" y="540"/>
                  </a:lnTo>
                  <a:cubicBezTo>
                    <a:pt x="3210" y="540"/>
                    <a:pt x="3329" y="420"/>
                    <a:pt x="3329" y="271"/>
                  </a:cubicBezTo>
                  <a:cubicBezTo>
                    <a:pt x="3329" y="123"/>
                    <a:pt x="3210" y="1"/>
                    <a:pt x="3059" y="1"/>
                  </a:cubicBezTo>
                  <a:close/>
                </a:path>
              </a:pathLst>
            </a:custGeom>
            <a:solidFill>
              <a:srgbClr val="9C21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7"/>
            <p:cNvSpPr/>
            <p:nvPr/>
          </p:nvSpPr>
          <p:spPr>
            <a:xfrm>
              <a:off x="7801401" y="2241318"/>
              <a:ext cx="78097" cy="12664"/>
            </a:xfrm>
            <a:custGeom>
              <a:rect b="b" l="l" r="r" t="t"/>
              <a:pathLst>
                <a:path extrusionOk="0" h="540" w="3330">
                  <a:moveTo>
                    <a:pt x="270" y="1"/>
                  </a:moveTo>
                  <a:cubicBezTo>
                    <a:pt x="122" y="1"/>
                    <a:pt x="0" y="121"/>
                    <a:pt x="0" y="270"/>
                  </a:cubicBezTo>
                  <a:cubicBezTo>
                    <a:pt x="0" y="418"/>
                    <a:pt x="122" y="540"/>
                    <a:pt x="270" y="540"/>
                  </a:cubicBezTo>
                  <a:lnTo>
                    <a:pt x="3059" y="540"/>
                  </a:lnTo>
                  <a:cubicBezTo>
                    <a:pt x="3210" y="540"/>
                    <a:pt x="3329" y="420"/>
                    <a:pt x="3329" y="270"/>
                  </a:cubicBezTo>
                  <a:cubicBezTo>
                    <a:pt x="3329" y="121"/>
                    <a:pt x="3210" y="1"/>
                    <a:pt x="3059" y="1"/>
                  </a:cubicBezTo>
                  <a:close/>
                </a:path>
              </a:pathLst>
            </a:custGeom>
            <a:solidFill>
              <a:srgbClr val="9C21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7"/>
            <p:cNvSpPr/>
            <p:nvPr/>
          </p:nvSpPr>
          <p:spPr>
            <a:xfrm>
              <a:off x="7589156" y="2031934"/>
              <a:ext cx="253944" cy="12641"/>
            </a:xfrm>
            <a:custGeom>
              <a:rect b="b" l="l" r="r" t="t"/>
              <a:pathLst>
                <a:path extrusionOk="0" h="539" w="10828">
                  <a:moveTo>
                    <a:pt x="270" y="1"/>
                  </a:moveTo>
                  <a:cubicBezTo>
                    <a:pt x="120" y="1"/>
                    <a:pt x="0" y="121"/>
                    <a:pt x="0" y="270"/>
                  </a:cubicBezTo>
                  <a:cubicBezTo>
                    <a:pt x="0" y="418"/>
                    <a:pt x="120" y="539"/>
                    <a:pt x="270" y="539"/>
                  </a:cubicBezTo>
                  <a:lnTo>
                    <a:pt x="10558" y="539"/>
                  </a:lnTo>
                  <a:cubicBezTo>
                    <a:pt x="10706" y="539"/>
                    <a:pt x="10828" y="418"/>
                    <a:pt x="10828" y="270"/>
                  </a:cubicBezTo>
                  <a:cubicBezTo>
                    <a:pt x="10828" y="121"/>
                    <a:pt x="10706" y="1"/>
                    <a:pt x="10558"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7"/>
            <p:cNvSpPr/>
            <p:nvPr/>
          </p:nvSpPr>
          <p:spPr>
            <a:xfrm>
              <a:off x="7660170" y="1979564"/>
              <a:ext cx="111939" cy="12688"/>
            </a:xfrm>
            <a:custGeom>
              <a:rect b="b" l="l" r="r" t="t"/>
              <a:pathLst>
                <a:path extrusionOk="0" h="541" w="4773">
                  <a:moveTo>
                    <a:pt x="270" y="1"/>
                  </a:moveTo>
                  <a:cubicBezTo>
                    <a:pt x="121" y="1"/>
                    <a:pt x="0" y="121"/>
                    <a:pt x="0" y="271"/>
                  </a:cubicBezTo>
                  <a:cubicBezTo>
                    <a:pt x="0" y="420"/>
                    <a:pt x="121" y="540"/>
                    <a:pt x="270" y="540"/>
                  </a:cubicBezTo>
                  <a:lnTo>
                    <a:pt x="4503" y="540"/>
                  </a:lnTo>
                  <a:cubicBezTo>
                    <a:pt x="4651" y="540"/>
                    <a:pt x="4773" y="420"/>
                    <a:pt x="4773" y="271"/>
                  </a:cubicBezTo>
                  <a:cubicBezTo>
                    <a:pt x="4773" y="123"/>
                    <a:pt x="4651" y="1"/>
                    <a:pt x="4503"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7"/>
            <p:cNvSpPr/>
            <p:nvPr/>
          </p:nvSpPr>
          <p:spPr>
            <a:xfrm>
              <a:off x="7508996" y="1913077"/>
              <a:ext cx="414265" cy="179904"/>
            </a:xfrm>
            <a:custGeom>
              <a:rect b="b" l="l" r="r" t="t"/>
              <a:pathLst>
                <a:path extrusionOk="0" h="7671" w="17664">
                  <a:moveTo>
                    <a:pt x="8832" y="0"/>
                  </a:moveTo>
                  <a:cubicBezTo>
                    <a:pt x="8779" y="0"/>
                    <a:pt x="8725" y="17"/>
                    <a:pt x="8680" y="50"/>
                  </a:cubicBezTo>
                  <a:lnTo>
                    <a:pt x="135" y="6460"/>
                  </a:lnTo>
                  <a:cubicBezTo>
                    <a:pt x="13" y="6551"/>
                    <a:pt x="0" y="6730"/>
                    <a:pt x="107" y="6838"/>
                  </a:cubicBezTo>
                  <a:lnTo>
                    <a:pt x="866" y="7597"/>
                  </a:lnTo>
                  <a:cubicBezTo>
                    <a:pt x="914" y="7646"/>
                    <a:pt x="979" y="7670"/>
                    <a:pt x="1044" y="7670"/>
                  </a:cubicBezTo>
                  <a:cubicBezTo>
                    <a:pt x="1097" y="7670"/>
                    <a:pt x="1150" y="7654"/>
                    <a:pt x="1195" y="7621"/>
                  </a:cubicBezTo>
                  <a:lnTo>
                    <a:pt x="8683" y="2100"/>
                  </a:lnTo>
                  <a:cubicBezTo>
                    <a:pt x="8727" y="2067"/>
                    <a:pt x="8779" y="2051"/>
                    <a:pt x="8832" y="2051"/>
                  </a:cubicBezTo>
                  <a:cubicBezTo>
                    <a:pt x="8884" y="2051"/>
                    <a:pt x="8937" y="2067"/>
                    <a:pt x="8981" y="2100"/>
                  </a:cubicBezTo>
                  <a:lnTo>
                    <a:pt x="16469" y="7621"/>
                  </a:lnTo>
                  <a:cubicBezTo>
                    <a:pt x="16514" y="7654"/>
                    <a:pt x="16567" y="7670"/>
                    <a:pt x="16619" y="7670"/>
                  </a:cubicBezTo>
                  <a:cubicBezTo>
                    <a:pt x="16683" y="7670"/>
                    <a:pt x="16747" y="7646"/>
                    <a:pt x="16796" y="7597"/>
                  </a:cubicBezTo>
                  <a:lnTo>
                    <a:pt x="17554" y="6838"/>
                  </a:lnTo>
                  <a:cubicBezTo>
                    <a:pt x="17664" y="6730"/>
                    <a:pt x="17651" y="6551"/>
                    <a:pt x="17528" y="6460"/>
                  </a:cubicBezTo>
                  <a:lnTo>
                    <a:pt x="8981" y="50"/>
                  </a:lnTo>
                  <a:cubicBezTo>
                    <a:pt x="8937" y="17"/>
                    <a:pt x="8885" y="0"/>
                    <a:pt x="88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7"/>
            <p:cNvSpPr/>
            <p:nvPr/>
          </p:nvSpPr>
          <p:spPr>
            <a:xfrm>
              <a:off x="7532870" y="2247650"/>
              <a:ext cx="52393" cy="52346"/>
            </a:xfrm>
            <a:custGeom>
              <a:rect b="b" l="l" r="r" t="t"/>
              <a:pathLst>
                <a:path extrusionOk="0" h="2232" w="2234">
                  <a:moveTo>
                    <a:pt x="1117" y="0"/>
                  </a:moveTo>
                  <a:cubicBezTo>
                    <a:pt x="500" y="0"/>
                    <a:pt x="1" y="499"/>
                    <a:pt x="1" y="1117"/>
                  </a:cubicBezTo>
                  <a:cubicBezTo>
                    <a:pt x="1" y="1732"/>
                    <a:pt x="500" y="2232"/>
                    <a:pt x="1117" y="2232"/>
                  </a:cubicBezTo>
                  <a:cubicBezTo>
                    <a:pt x="1734" y="2232"/>
                    <a:pt x="2234" y="1732"/>
                    <a:pt x="2234" y="1117"/>
                  </a:cubicBezTo>
                  <a:cubicBezTo>
                    <a:pt x="2234" y="499"/>
                    <a:pt x="1734" y="0"/>
                    <a:pt x="1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7"/>
            <p:cNvSpPr/>
            <p:nvPr/>
          </p:nvSpPr>
          <p:spPr>
            <a:xfrm>
              <a:off x="7532870" y="2195280"/>
              <a:ext cx="52393" cy="52393"/>
            </a:xfrm>
            <a:custGeom>
              <a:rect b="b" l="l" r="r" t="t"/>
              <a:pathLst>
                <a:path extrusionOk="0" h="2234" w="2234">
                  <a:moveTo>
                    <a:pt x="1117" y="1"/>
                  </a:moveTo>
                  <a:cubicBezTo>
                    <a:pt x="500" y="1"/>
                    <a:pt x="1" y="501"/>
                    <a:pt x="1" y="1117"/>
                  </a:cubicBezTo>
                  <a:cubicBezTo>
                    <a:pt x="1" y="1733"/>
                    <a:pt x="500" y="2233"/>
                    <a:pt x="1117" y="2233"/>
                  </a:cubicBezTo>
                  <a:cubicBezTo>
                    <a:pt x="1734" y="2233"/>
                    <a:pt x="2234" y="1733"/>
                    <a:pt x="2234" y="1117"/>
                  </a:cubicBezTo>
                  <a:cubicBezTo>
                    <a:pt x="2234" y="501"/>
                    <a:pt x="1734" y="1"/>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7"/>
            <p:cNvSpPr/>
            <p:nvPr/>
          </p:nvSpPr>
          <p:spPr>
            <a:xfrm>
              <a:off x="7532870" y="2142958"/>
              <a:ext cx="52393" cy="52346"/>
            </a:xfrm>
            <a:custGeom>
              <a:rect b="b" l="l" r="r" t="t"/>
              <a:pathLst>
                <a:path extrusionOk="0" h="2232" w="2234">
                  <a:moveTo>
                    <a:pt x="1117" y="0"/>
                  </a:moveTo>
                  <a:cubicBezTo>
                    <a:pt x="500" y="0"/>
                    <a:pt x="1" y="499"/>
                    <a:pt x="1" y="1117"/>
                  </a:cubicBezTo>
                  <a:cubicBezTo>
                    <a:pt x="1" y="1732"/>
                    <a:pt x="500" y="2232"/>
                    <a:pt x="1117" y="2232"/>
                  </a:cubicBezTo>
                  <a:cubicBezTo>
                    <a:pt x="1734" y="2232"/>
                    <a:pt x="2234" y="1732"/>
                    <a:pt x="2234" y="1117"/>
                  </a:cubicBezTo>
                  <a:cubicBezTo>
                    <a:pt x="2234" y="499"/>
                    <a:pt x="1734" y="0"/>
                    <a:pt x="1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7"/>
            <p:cNvSpPr/>
            <p:nvPr/>
          </p:nvSpPr>
          <p:spPr>
            <a:xfrm>
              <a:off x="7532870" y="2090589"/>
              <a:ext cx="52393" cy="52393"/>
            </a:xfrm>
            <a:custGeom>
              <a:rect b="b" l="l" r="r" t="t"/>
              <a:pathLst>
                <a:path extrusionOk="0" h="2234" w="2234">
                  <a:moveTo>
                    <a:pt x="1117" y="1"/>
                  </a:moveTo>
                  <a:cubicBezTo>
                    <a:pt x="500" y="1"/>
                    <a:pt x="1" y="501"/>
                    <a:pt x="1" y="1117"/>
                  </a:cubicBezTo>
                  <a:cubicBezTo>
                    <a:pt x="1" y="1733"/>
                    <a:pt x="500" y="2233"/>
                    <a:pt x="1117" y="2233"/>
                  </a:cubicBezTo>
                  <a:cubicBezTo>
                    <a:pt x="1734" y="2233"/>
                    <a:pt x="2234" y="1733"/>
                    <a:pt x="2234" y="1117"/>
                  </a:cubicBezTo>
                  <a:cubicBezTo>
                    <a:pt x="2234" y="501"/>
                    <a:pt x="1734" y="1"/>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7"/>
            <p:cNvSpPr/>
            <p:nvPr/>
          </p:nvSpPr>
          <p:spPr>
            <a:xfrm>
              <a:off x="7846993" y="2247650"/>
              <a:ext cx="52346" cy="52346"/>
            </a:xfrm>
            <a:custGeom>
              <a:rect b="b" l="l" r="r" t="t"/>
              <a:pathLst>
                <a:path extrusionOk="0" h="2232" w="2232">
                  <a:moveTo>
                    <a:pt x="1115" y="0"/>
                  </a:moveTo>
                  <a:cubicBezTo>
                    <a:pt x="501" y="0"/>
                    <a:pt x="0" y="499"/>
                    <a:pt x="0" y="1117"/>
                  </a:cubicBezTo>
                  <a:cubicBezTo>
                    <a:pt x="0" y="1732"/>
                    <a:pt x="501" y="2232"/>
                    <a:pt x="1115" y="2232"/>
                  </a:cubicBezTo>
                  <a:cubicBezTo>
                    <a:pt x="1731" y="2232"/>
                    <a:pt x="2232" y="1732"/>
                    <a:pt x="2232" y="1117"/>
                  </a:cubicBezTo>
                  <a:cubicBezTo>
                    <a:pt x="2232" y="499"/>
                    <a:pt x="1731"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7"/>
            <p:cNvSpPr/>
            <p:nvPr/>
          </p:nvSpPr>
          <p:spPr>
            <a:xfrm>
              <a:off x="7846993" y="2195280"/>
              <a:ext cx="52346" cy="52393"/>
            </a:xfrm>
            <a:custGeom>
              <a:rect b="b" l="l" r="r" t="t"/>
              <a:pathLst>
                <a:path extrusionOk="0" h="2234" w="2232">
                  <a:moveTo>
                    <a:pt x="1115" y="1"/>
                  </a:moveTo>
                  <a:cubicBezTo>
                    <a:pt x="501" y="1"/>
                    <a:pt x="0" y="501"/>
                    <a:pt x="0" y="1117"/>
                  </a:cubicBezTo>
                  <a:cubicBezTo>
                    <a:pt x="0" y="1733"/>
                    <a:pt x="501" y="2233"/>
                    <a:pt x="1115" y="2233"/>
                  </a:cubicBezTo>
                  <a:cubicBezTo>
                    <a:pt x="1731" y="2233"/>
                    <a:pt x="2232" y="1733"/>
                    <a:pt x="2232" y="1117"/>
                  </a:cubicBezTo>
                  <a:cubicBezTo>
                    <a:pt x="2232" y="501"/>
                    <a:pt x="1731" y="1"/>
                    <a:pt x="1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7"/>
            <p:cNvSpPr/>
            <p:nvPr/>
          </p:nvSpPr>
          <p:spPr>
            <a:xfrm>
              <a:off x="7846993" y="2142958"/>
              <a:ext cx="52346" cy="52346"/>
            </a:xfrm>
            <a:custGeom>
              <a:rect b="b" l="l" r="r" t="t"/>
              <a:pathLst>
                <a:path extrusionOk="0" h="2232" w="2232">
                  <a:moveTo>
                    <a:pt x="1115" y="0"/>
                  </a:moveTo>
                  <a:cubicBezTo>
                    <a:pt x="501" y="0"/>
                    <a:pt x="0" y="499"/>
                    <a:pt x="0" y="1117"/>
                  </a:cubicBezTo>
                  <a:cubicBezTo>
                    <a:pt x="0" y="1732"/>
                    <a:pt x="501" y="2232"/>
                    <a:pt x="1115" y="2232"/>
                  </a:cubicBezTo>
                  <a:cubicBezTo>
                    <a:pt x="1731" y="2232"/>
                    <a:pt x="2232" y="1732"/>
                    <a:pt x="2232" y="1117"/>
                  </a:cubicBezTo>
                  <a:cubicBezTo>
                    <a:pt x="2232" y="499"/>
                    <a:pt x="1731" y="0"/>
                    <a:pt x="1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7"/>
            <p:cNvSpPr/>
            <p:nvPr/>
          </p:nvSpPr>
          <p:spPr>
            <a:xfrm>
              <a:off x="7846993" y="2090589"/>
              <a:ext cx="52346" cy="52393"/>
            </a:xfrm>
            <a:custGeom>
              <a:rect b="b" l="l" r="r" t="t"/>
              <a:pathLst>
                <a:path extrusionOk="0" h="2234" w="2232">
                  <a:moveTo>
                    <a:pt x="1115" y="1"/>
                  </a:moveTo>
                  <a:cubicBezTo>
                    <a:pt x="501" y="1"/>
                    <a:pt x="0" y="501"/>
                    <a:pt x="0" y="1117"/>
                  </a:cubicBezTo>
                  <a:cubicBezTo>
                    <a:pt x="0" y="1733"/>
                    <a:pt x="501" y="2233"/>
                    <a:pt x="1115" y="2233"/>
                  </a:cubicBezTo>
                  <a:cubicBezTo>
                    <a:pt x="1731" y="2233"/>
                    <a:pt x="2232" y="1733"/>
                    <a:pt x="2232" y="1117"/>
                  </a:cubicBezTo>
                  <a:cubicBezTo>
                    <a:pt x="2232" y="501"/>
                    <a:pt x="1731" y="1"/>
                    <a:pt x="1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7"/>
            <p:cNvSpPr/>
            <p:nvPr/>
          </p:nvSpPr>
          <p:spPr>
            <a:xfrm>
              <a:off x="7624523" y="2142958"/>
              <a:ext cx="52323" cy="52346"/>
            </a:xfrm>
            <a:custGeom>
              <a:rect b="b" l="l" r="r" t="t"/>
              <a:pathLst>
                <a:path extrusionOk="0" h="2232" w="2231">
                  <a:moveTo>
                    <a:pt x="251" y="0"/>
                  </a:moveTo>
                  <a:cubicBezTo>
                    <a:pt x="113" y="0"/>
                    <a:pt x="0" y="113"/>
                    <a:pt x="0" y="251"/>
                  </a:cubicBezTo>
                  <a:lnTo>
                    <a:pt x="0" y="1981"/>
                  </a:lnTo>
                  <a:cubicBezTo>
                    <a:pt x="0" y="2119"/>
                    <a:pt x="113" y="2232"/>
                    <a:pt x="251" y="2232"/>
                  </a:cubicBezTo>
                  <a:lnTo>
                    <a:pt x="1979" y="2232"/>
                  </a:lnTo>
                  <a:cubicBezTo>
                    <a:pt x="2120" y="2232"/>
                    <a:pt x="2230" y="2119"/>
                    <a:pt x="2230" y="1981"/>
                  </a:cubicBezTo>
                  <a:lnTo>
                    <a:pt x="2230" y="251"/>
                  </a:lnTo>
                  <a:cubicBezTo>
                    <a:pt x="2230" y="113"/>
                    <a:pt x="2120" y="0"/>
                    <a:pt x="19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7"/>
            <p:cNvSpPr/>
            <p:nvPr/>
          </p:nvSpPr>
          <p:spPr>
            <a:xfrm>
              <a:off x="7624523" y="2142958"/>
              <a:ext cx="16862" cy="52346"/>
            </a:xfrm>
            <a:custGeom>
              <a:rect b="b" l="l" r="r" t="t"/>
              <a:pathLst>
                <a:path extrusionOk="0" h="2232" w="719">
                  <a:moveTo>
                    <a:pt x="251" y="0"/>
                  </a:moveTo>
                  <a:cubicBezTo>
                    <a:pt x="113" y="0"/>
                    <a:pt x="0" y="113"/>
                    <a:pt x="0" y="251"/>
                  </a:cubicBezTo>
                  <a:lnTo>
                    <a:pt x="0" y="1981"/>
                  </a:lnTo>
                  <a:cubicBezTo>
                    <a:pt x="0" y="2119"/>
                    <a:pt x="113" y="2232"/>
                    <a:pt x="251" y="2232"/>
                  </a:cubicBezTo>
                  <a:lnTo>
                    <a:pt x="719" y="2232"/>
                  </a:lnTo>
                  <a:lnTo>
                    <a:pt x="71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7"/>
            <p:cNvSpPr/>
            <p:nvPr/>
          </p:nvSpPr>
          <p:spPr>
            <a:xfrm>
              <a:off x="7716081" y="2142958"/>
              <a:ext cx="91652" cy="157038"/>
            </a:xfrm>
            <a:custGeom>
              <a:rect b="b" l="l" r="r" t="t"/>
              <a:pathLst>
                <a:path extrusionOk="0" h="6696" w="3908">
                  <a:moveTo>
                    <a:pt x="254" y="0"/>
                  </a:moveTo>
                  <a:cubicBezTo>
                    <a:pt x="114" y="0"/>
                    <a:pt x="1" y="113"/>
                    <a:pt x="1" y="251"/>
                  </a:cubicBezTo>
                  <a:lnTo>
                    <a:pt x="1" y="6696"/>
                  </a:lnTo>
                  <a:lnTo>
                    <a:pt x="3908" y="6696"/>
                  </a:lnTo>
                  <a:lnTo>
                    <a:pt x="3908" y="251"/>
                  </a:lnTo>
                  <a:cubicBezTo>
                    <a:pt x="3908" y="113"/>
                    <a:pt x="3795" y="0"/>
                    <a:pt x="36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7"/>
            <p:cNvSpPr/>
            <p:nvPr/>
          </p:nvSpPr>
          <p:spPr>
            <a:xfrm>
              <a:off x="7716081" y="2142958"/>
              <a:ext cx="25329" cy="157038"/>
            </a:xfrm>
            <a:custGeom>
              <a:rect b="b" l="l" r="r" t="t"/>
              <a:pathLst>
                <a:path extrusionOk="0" h="6696" w="1080">
                  <a:moveTo>
                    <a:pt x="254" y="0"/>
                  </a:moveTo>
                  <a:cubicBezTo>
                    <a:pt x="114" y="0"/>
                    <a:pt x="1" y="113"/>
                    <a:pt x="1" y="251"/>
                  </a:cubicBezTo>
                  <a:lnTo>
                    <a:pt x="1" y="6696"/>
                  </a:lnTo>
                  <a:lnTo>
                    <a:pt x="1079" y="6696"/>
                  </a:lnTo>
                  <a:lnTo>
                    <a:pt x="107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7"/>
            <p:cNvSpPr/>
            <p:nvPr/>
          </p:nvSpPr>
          <p:spPr>
            <a:xfrm>
              <a:off x="7735945" y="2215145"/>
              <a:ext cx="12664" cy="25751"/>
            </a:xfrm>
            <a:custGeom>
              <a:rect b="b" l="l" r="r" t="t"/>
              <a:pathLst>
                <a:path extrusionOk="0" h="1098" w="540">
                  <a:moveTo>
                    <a:pt x="270" y="0"/>
                  </a:moveTo>
                  <a:cubicBezTo>
                    <a:pt x="122" y="0"/>
                    <a:pt x="0" y="121"/>
                    <a:pt x="0" y="270"/>
                  </a:cubicBezTo>
                  <a:lnTo>
                    <a:pt x="0" y="828"/>
                  </a:lnTo>
                  <a:cubicBezTo>
                    <a:pt x="0" y="977"/>
                    <a:pt x="122" y="1098"/>
                    <a:pt x="270" y="1098"/>
                  </a:cubicBezTo>
                  <a:cubicBezTo>
                    <a:pt x="419" y="1098"/>
                    <a:pt x="540" y="977"/>
                    <a:pt x="540" y="828"/>
                  </a:cubicBezTo>
                  <a:lnTo>
                    <a:pt x="540" y="270"/>
                  </a:lnTo>
                  <a:cubicBezTo>
                    <a:pt x="540" y="121"/>
                    <a:pt x="419" y="0"/>
                    <a:pt x="270"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7"/>
            <p:cNvSpPr/>
            <p:nvPr/>
          </p:nvSpPr>
          <p:spPr>
            <a:xfrm>
              <a:off x="7615916" y="2136813"/>
              <a:ext cx="69560" cy="64635"/>
            </a:xfrm>
            <a:custGeom>
              <a:rect b="b" l="l" r="r" t="t"/>
              <a:pathLst>
                <a:path extrusionOk="0" h="2756" w="2966">
                  <a:moveTo>
                    <a:pt x="2440" y="523"/>
                  </a:moveTo>
                  <a:lnTo>
                    <a:pt x="2440" y="2233"/>
                  </a:lnTo>
                  <a:lnTo>
                    <a:pt x="524" y="2233"/>
                  </a:lnTo>
                  <a:lnTo>
                    <a:pt x="524" y="523"/>
                  </a:lnTo>
                  <a:close/>
                  <a:moveTo>
                    <a:pt x="263" y="0"/>
                  </a:moveTo>
                  <a:cubicBezTo>
                    <a:pt x="119" y="0"/>
                    <a:pt x="1" y="118"/>
                    <a:pt x="1" y="262"/>
                  </a:cubicBezTo>
                  <a:lnTo>
                    <a:pt x="1" y="2494"/>
                  </a:lnTo>
                  <a:cubicBezTo>
                    <a:pt x="1" y="2638"/>
                    <a:pt x="119" y="2756"/>
                    <a:pt x="263" y="2756"/>
                  </a:cubicBezTo>
                  <a:lnTo>
                    <a:pt x="2704" y="2756"/>
                  </a:lnTo>
                  <a:cubicBezTo>
                    <a:pt x="2848" y="2756"/>
                    <a:pt x="2966" y="2638"/>
                    <a:pt x="2966" y="2494"/>
                  </a:cubicBezTo>
                  <a:lnTo>
                    <a:pt x="2966" y="262"/>
                  </a:lnTo>
                  <a:cubicBezTo>
                    <a:pt x="2966" y="118"/>
                    <a:pt x="2848" y="0"/>
                    <a:pt x="27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7"/>
            <p:cNvSpPr/>
            <p:nvPr/>
          </p:nvSpPr>
          <p:spPr>
            <a:xfrm>
              <a:off x="7709444" y="2136813"/>
              <a:ext cx="104434" cy="177746"/>
            </a:xfrm>
            <a:custGeom>
              <a:rect b="b" l="l" r="r" t="t"/>
              <a:pathLst>
                <a:path extrusionOk="0" h="7579" w="4453">
                  <a:moveTo>
                    <a:pt x="3930" y="523"/>
                  </a:moveTo>
                  <a:lnTo>
                    <a:pt x="3930" y="7055"/>
                  </a:lnTo>
                  <a:lnTo>
                    <a:pt x="522" y="7055"/>
                  </a:lnTo>
                  <a:lnTo>
                    <a:pt x="522" y="523"/>
                  </a:lnTo>
                  <a:close/>
                  <a:moveTo>
                    <a:pt x="261" y="0"/>
                  </a:moveTo>
                  <a:cubicBezTo>
                    <a:pt x="117" y="0"/>
                    <a:pt x="0" y="118"/>
                    <a:pt x="0" y="262"/>
                  </a:cubicBezTo>
                  <a:lnTo>
                    <a:pt x="0" y="7318"/>
                  </a:lnTo>
                  <a:cubicBezTo>
                    <a:pt x="0" y="7462"/>
                    <a:pt x="117" y="7579"/>
                    <a:pt x="261" y="7579"/>
                  </a:cubicBezTo>
                  <a:lnTo>
                    <a:pt x="4191" y="7579"/>
                  </a:lnTo>
                  <a:cubicBezTo>
                    <a:pt x="4335" y="7579"/>
                    <a:pt x="4453" y="7462"/>
                    <a:pt x="4453" y="7318"/>
                  </a:cubicBezTo>
                  <a:lnTo>
                    <a:pt x="4453" y="262"/>
                  </a:lnTo>
                  <a:cubicBezTo>
                    <a:pt x="4453" y="118"/>
                    <a:pt x="4335" y="0"/>
                    <a:pt x="419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7"/>
            <p:cNvSpPr/>
            <p:nvPr/>
          </p:nvSpPr>
          <p:spPr>
            <a:xfrm>
              <a:off x="7506697" y="2299972"/>
              <a:ext cx="418838" cy="31895"/>
            </a:xfrm>
            <a:custGeom>
              <a:rect b="b" l="l" r="r" t="t"/>
              <a:pathLst>
                <a:path extrusionOk="0" h="1360" w="17859">
                  <a:moveTo>
                    <a:pt x="254" y="1"/>
                  </a:moveTo>
                  <a:cubicBezTo>
                    <a:pt x="113" y="1"/>
                    <a:pt x="1" y="114"/>
                    <a:pt x="1" y="253"/>
                  </a:cubicBezTo>
                  <a:lnTo>
                    <a:pt x="1" y="1108"/>
                  </a:lnTo>
                  <a:cubicBezTo>
                    <a:pt x="1" y="1247"/>
                    <a:pt x="113" y="1359"/>
                    <a:pt x="254" y="1359"/>
                  </a:cubicBezTo>
                  <a:lnTo>
                    <a:pt x="17607" y="1359"/>
                  </a:lnTo>
                  <a:cubicBezTo>
                    <a:pt x="17745" y="1359"/>
                    <a:pt x="17858" y="1247"/>
                    <a:pt x="17858" y="1108"/>
                  </a:cubicBezTo>
                  <a:lnTo>
                    <a:pt x="17858" y="253"/>
                  </a:lnTo>
                  <a:cubicBezTo>
                    <a:pt x="17858" y="114"/>
                    <a:pt x="17745" y="1"/>
                    <a:pt x="17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7"/>
            <p:cNvSpPr/>
            <p:nvPr/>
          </p:nvSpPr>
          <p:spPr>
            <a:xfrm>
              <a:off x="7506697" y="2299972"/>
              <a:ext cx="46858" cy="31895"/>
            </a:xfrm>
            <a:custGeom>
              <a:rect b="b" l="l" r="r" t="t"/>
              <a:pathLst>
                <a:path extrusionOk="0" h="1360" w="1998">
                  <a:moveTo>
                    <a:pt x="254" y="1"/>
                  </a:moveTo>
                  <a:cubicBezTo>
                    <a:pt x="113" y="1"/>
                    <a:pt x="1" y="114"/>
                    <a:pt x="1" y="253"/>
                  </a:cubicBezTo>
                  <a:lnTo>
                    <a:pt x="1" y="1108"/>
                  </a:lnTo>
                  <a:cubicBezTo>
                    <a:pt x="1" y="1247"/>
                    <a:pt x="113" y="1359"/>
                    <a:pt x="254" y="1359"/>
                  </a:cubicBezTo>
                  <a:lnTo>
                    <a:pt x="1997" y="1359"/>
                  </a:lnTo>
                  <a:cubicBezTo>
                    <a:pt x="1857" y="1359"/>
                    <a:pt x="1747" y="1247"/>
                    <a:pt x="1747" y="1108"/>
                  </a:cubicBezTo>
                  <a:lnTo>
                    <a:pt x="1747" y="253"/>
                  </a:lnTo>
                  <a:cubicBezTo>
                    <a:pt x="1747" y="114"/>
                    <a:pt x="1857" y="1"/>
                    <a:pt x="1997"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5" name="Google Shape;3225;p47"/>
          <p:cNvGrpSpPr/>
          <p:nvPr/>
        </p:nvGrpSpPr>
        <p:grpSpPr>
          <a:xfrm>
            <a:off x="7559067" y="1290155"/>
            <a:ext cx="314099" cy="418791"/>
            <a:chOff x="7559067" y="1290155"/>
            <a:chExt cx="314099" cy="418791"/>
          </a:xfrm>
        </p:grpSpPr>
        <p:sp>
          <p:nvSpPr>
            <p:cNvPr id="3226" name="Google Shape;3226;p47"/>
            <p:cNvSpPr/>
            <p:nvPr/>
          </p:nvSpPr>
          <p:spPr>
            <a:xfrm>
              <a:off x="7689908" y="1290155"/>
              <a:ext cx="52393" cy="392642"/>
            </a:xfrm>
            <a:custGeom>
              <a:rect b="b" l="l" r="r" t="t"/>
              <a:pathLst>
                <a:path extrusionOk="0" h="16742" w="2234">
                  <a:moveTo>
                    <a:pt x="254" y="0"/>
                  </a:moveTo>
                  <a:cubicBezTo>
                    <a:pt x="113" y="0"/>
                    <a:pt x="0" y="113"/>
                    <a:pt x="0" y="252"/>
                  </a:cubicBezTo>
                  <a:lnTo>
                    <a:pt x="0" y="16741"/>
                  </a:lnTo>
                  <a:lnTo>
                    <a:pt x="2233" y="16741"/>
                  </a:lnTo>
                  <a:lnTo>
                    <a:pt x="2233" y="252"/>
                  </a:lnTo>
                  <a:cubicBezTo>
                    <a:pt x="2233" y="113"/>
                    <a:pt x="2120" y="0"/>
                    <a:pt x="19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7"/>
            <p:cNvSpPr/>
            <p:nvPr/>
          </p:nvSpPr>
          <p:spPr>
            <a:xfrm>
              <a:off x="7689908" y="1290155"/>
              <a:ext cx="25329" cy="392642"/>
            </a:xfrm>
            <a:custGeom>
              <a:rect b="b" l="l" r="r" t="t"/>
              <a:pathLst>
                <a:path extrusionOk="0" h="16742" w="1080">
                  <a:moveTo>
                    <a:pt x="254" y="0"/>
                  </a:moveTo>
                  <a:cubicBezTo>
                    <a:pt x="113" y="0"/>
                    <a:pt x="0" y="113"/>
                    <a:pt x="0" y="252"/>
                  </a:cubicBezTo>
                  <a:lnTo>
                    <a:pt x="0" y="16741"/>
                  </a:lnTo>
                  <a:lnTo>
                    <a:pt x="1079" y="16741"/>
                  </a:lnTo>
                  <a:lnTo>
                    <a:pt x="107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7"/>
            <p:cNvSpPr/>
            <p:nvPr/>
          </p:nvSpPr>
          <p:spPr>
            <a:xfrm>
              <a:off x="7611413" y="1342501"/>
              <a:ext cx="234713" cy="78542"/>
            </a:xfrm>
            <a:custGeom>
              <a:rect b="b" l="l" r="r" t="t"/>
              <a:pathLst>
                <a:path extrusionOk="0" h="3349" w="10008">
                  <a:moveTo>
                    <a:pt x="252" y="1"/>
                  </a:moveTo>
                  <a:cubicBezTo>
                    <a:pt x="114" y="1"/>
                    <a:pt x="1" y="112"/>
                    <a:pt x="1" y="252"/>
                  </a:cubicBezTo>
                  <a:lnTo>
                    <a:pt x="1" y="3096"/>
                  </a:lnTo>
                  <a:cubicBezTo>
                    <a:pt x="1" y="3235"/>
                    <a:pt x="114" y="3348"/>
                    <a:pt x="252" y="3348"/>
                  </a:cubicBezTo>
                  <a:lnTo>
                    <a:pt x="8794" y="3348"/>
                  </a:lnTo>
                  <a:cubicBezTo>
                    <a:pt x="8879" y="3348"/>
                    <a:pt x="8957" y="3306"/>
                    <a:pt x="9003" y="3237"/>
                  </a:cubicBezTo>
                  <a:lnTo>
                    <a:pt x="9951" y="1813"/>
                  </a:lnTo>
                  <a:cubicBezTo>
                    <a:pt x="10008" y="1729"/>
                    <a:pt x="10008" y="1619"/>
                    <a:pt x="9951" y="1535"/>
                  </a:cubicBezTo>
                  <a:lnTo>
                    <a:pt x="9003" y="112"/>
                  </a:lnTo>
                  <a:cubicBezTo>
                    <a:pt x="8957" y="42"/>
                    <a:pt x="8879" y="1"/>
                    <a:pt x="87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7"/>
            <p:cNvSpPr/>
            <p:nvPr/>
          </p:nvSpPr>
          <p:spPr>
            <a:xfrm>
              <a:off x="7611413" y="1342501"/>
              <a:ext cx="25282" cy="78542"/>
            </a:xfrm>
            <a:custGeom>
              <a:rect b="b" l="l" r="r" t="t"/>
              <a:pathLst>
                <a:path extrusionOk="0" h="3349" w="1078">
                  <a:moveTo>
                    <a:pt x="252" y="1"/>
                  </a:moveTo>
                  <a:cubicBezTo>
                    <a:pt x="114" y="1"/>
                    <a:pt x="1" y="112"/>
                    <a:pt x="1" y="252"/>
                  </a:cubicBezTo>
                  <a:lnTo>
                    <a:pt x="1" y="3096"/>
                  </a:lnTo>
                  <a:cubicBezTo>
                    <a:pt x="1" y="3235"/>
                    <a:pt x="114" y="3348"/>
                    <a:pt x="252" y="3348"/>
                  </a:cubicBezTo>
                  <a:lnTo>
                    <a:pt x="1077" y="3348"/>
                  </a:lnTo>
                  <a:lnTo>
                    <a:pt x="107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7"/>
            <p:cNvSpPr/>
            <p:nvPr/>
          </p:nvSpPr>
          <p:spPr>
            <a:xfrm>
              <a:off x="7586131" y="1447193"/>
              <a:ext cx="234713" cy="78542"/>
            </a:xfrm>
            <a:custGeom>
              <a:rect b="b" l="l" r="r" t="t"/>
              <a:pathLst>
                <a:path extrusionOk="0" h="3349" w="10008">
                  <a:moveTo>
                    <a:pt x="1213" y="1"/>
                  </a:moveTo>
                  <a:cubicBezTo>
                    <a:pt x="1129" y="1"/>
                    <a:pt x="1050" y="42"/>
                    <a:pt x="1004" y="112"/>
                  </a:cubicBezTo>
                  <a:lnTo>
                    <a:pt x="54" y="1535"/>
                  </a:lnTo>
                  <a:cubicBezTo>
                    <a:pt x="0" y="1619"/>
                    <a:pt x="0" y="1729"/>
                    <a:pt x="54" y="1814"/>
                  </a:cubicBezTo>
                  <a:lnTo>
                    <a:pt x="1004" y="3237"/>
                  </a:lnTo>
                  <a:cubicBezTo>
                    <a:pt x="1050" y="3307"/>
                    <a:pt x="1129" y="3348"/>
                    <a:pt x="1213" y="3348"/>
                  </a:cubicBezTo>
                  <a:lnTo>
                    <a:pt x="9755" y="3348"/>
                  </a:lnTo>
                  <a:cubicBezTo>
                    <a:pt x="9894" y="3348"/>
                    <a:pt x="10007" y="3235"/>
                    <a:pt x="10007" y="3096"/>
                  </a:cubicBezTo>
                  <a:lnTo>
                    <a:pt x="10007" y="252"/>
                  </a:lnTo>
                  <a:cubicBezTo>
                    <a:pt x="10007" y="112"/>
                    <a:pt x="9894" y="1"/>
                    <a:pt x="97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7"/>
            <p:cNvSpPr/>
            <p:nvPr/>
          </p:nvSpPr>
          <p:spPr>
            <a:xfrm>
              <a:off x="7586131" y="1447193"/>
              <a:ext cx="50564" cy="78542"/>
            </a:xfrm>
            <a:custGeom>
              <a:rect b="b" l="l" r="r" t="t"/>
              <a:pathLst>
                <a:path extrusionOk="0" h="3349" w="2156">
                  <a:moveTo>
                    <a:pt x="1213" y="1"/>
                  </a:moveTo>
                  <a:cubicBezTo>
                    <a:pt x="1129" y="1"/>
                    <a:pt x="1050" y="42"/>
                    <a:pt x="1004" y="112"/>
                  </a:cubicBezTo>
                  <a:lnTo>
                    <a:pt x="54" y="1535"/>
                  </a:lnTo>
                  <a:cubicBezTo>
                    <a:pt x="0" y="1619"/>
                    <a:pt x="0" y="1729"/>
                    <a:pt x="54" y="1814"/>
                  </a:cubicBezTo>
                  <a:lnTo>
                    <a:pt x="1004" y="3237"/>
                  </a:lnTo>
                  <a:cubicBezTo>
                    <a:pt x="1050" y="3307"/>
                    <a:pt x="1129" y="3348"/>
                    <a:pt x="1213" y="3348"/>
                  </a:cubicBezTo>
                  <a:lnTo>
                    <a:pt x="2155" y="3348"/>
                  </a:lnTo>
                  <a:lnTo>
                    <a:pt x="1132" y="1809"/>
                  </a:lnTo>
                  <a:cubicBezTo>
                    <a:pt x="1076" y="1728"/>
                    <a:pt x="1076" y="1621"/>
                    <a:pt x="1132" y="1538"/>
                  </a:cubicBezTo>
                  <a:lnTo>
                    <a:pt x="2155"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7"/>
            <p:cNvSpPr/>
            <p:nvPr/>
          </p:nvSpPr>
          <p:spPr>
            <a:xfrm>
              <a:off x="7598326" y="1591121"/>
              <a:ext cx="235604" cy="100072"/>
            </a:xfrm>
            <a:custGeom>
              <a:rect b="b" l="l" r="r" t="t"/>
              <a:pathLst>
                <a:path extrusionOk="0" h="4267" w="10046">
                  <a:moveTo>
                    <a:pt x="5580" y="1"/>
                  </a:moveTo>
                  <a:cubicBezTo>
                    <a:pt x="4573" y="1"/>
                    <a:pt x="3691" y="537"/>
                    <a:pt x="3199" y="1337"/>
                  </a:cubicBezTo>
                  <a:cubicBezTo>
                    <a:pt x="2907" y="1196"/>
                    <a:pt x="2578" y="1117"/>
                    <a:pt x="2233" y="1117"/>
                  </a:cubicBezTo>
                  <a:cubicBezTo>
                    <a:pt x="1000" y="1117"/>
                    <a:pt x="1" y="2117"/>
                    <a:pt x="1" y="3350"/>
                  </a:cubicBezTo>
                  <a:cubicBezTo>
                    <a:pt x="1" y="3542"/>
                    <a:pt x="26" y="3729"/>
                    <a:pt x="72" y="3908"/>
                  </a:cubicBezTo>
                  <a:lnTo>
                    <a:pt x="1867" y="4267"/>
                  </a:lnTo>
                  <a:lnTo>
                    <a:pt x="8244" y="4267"/>
                  </a:lnTo>
                  <a:lnTo>
                    <a:pt x="10045" y="3908"/>
                  </a:lnTo>
                  <a:cubicBezTo>
                    <a:pt x="10045" y="2982"/>
                    <a:pt x="9295" y="2234"/>
                    <a:pt x="8371" y="2234"/>
                  </a:cubicBezTo>
                  <a:cubicBezTo>
                    <a:pt x="8352" y="2234"/>
                    <a:pt x="8333" y="2234"/>
                    <a:pt x="8314" y="2235"/>
                  </a:cubicBezTo>
                  <a:cubicBezTo>
                    <a:pt x="8057" y="960"/>
                    <a:pt x="6931" y="1"/>
                    <a:pt x="55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7"/>
            <p:cNvSpPr/>
            <p:nvPr/>
          </p:nvSpPr>
          <p:spPr>
            <a:xfrm>
              <a:off x="7674523" y="1591121"/>
              <a:ext cx="75775" cy="29949"/>
            </a:xfrm>
            <a:custGeom>
              <a:rect b="b" l="l" r="r" t="t"/>
              <a:pathLst>
                <a:path extrusionOk="0" h="1277" w="3231">
                  <a:moveTo>
                    <a:pt x="2331" y="1"/>
                  </a:moveTo>
                  <a:cubicBezTo>
                    <a:pt x="1358" y="1"/>
                    <a:pt x="500" y="500"/>
                    <a:pt x="0" y="1256"/>
                  </a:cubicBezTo>
                  <a:cubicBezTo>
                    <a:pt x="242" y="1166"/>
                    <a:pt x="506" y="1117"/>
                    <a:pt x="781" y="1117"/>
                  </a:cubicBezTo>
                  <a:cubicBezTo>
                    <a:pt x="1058" y="1117"/>
                    <a:pt x="1324" y="1167"/>
                    <a:pt x="1568" y="1260"/>
                  </a:cubicBezTo>
                  <a:cubicBezTo>
                    <a:pt x="1597" y="1271"/>
                    <a:pt x="1627" y="1276"/>
                    <a:pt x="1656" y="1276"/>
                  </a:cubicBezTo>
                  <a:cubicBezTo>
                    <a:pt x="1733" y="1276"/>
                    <a:pt x="1808" y="1240"/>
                    <a:pt x="1854" y="1175"/>
                  </a:cubicBezTo>
                  <a:cubicBezTo>
                    <a:pt x="2192" y="702"/>
                    <a:pt x="2670" y="340"/>
                    <a:pt x="3230" y="149"/>
                  </a:cubicBezTo>
                  <a:cubicBezTo>
                    <a:pt x="2948" y="54"/>
                    <a:pt x="2647" y="1"/>
                    <a:pt x="233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7"/>
            <p:cNvSpPr/>
            <p:nvPr/>
          </p:nvSpPr>
          <p:spPr>
            <a:xfrm>
              <a:off x="7598326" y="1617317"/>
              <a:ext cx="73430" cy="73875"/>
            </a:xfrm>
            <a:custGeom>
              <a:rect b="b" l="l" r="r" t="t"/>
              <a:pathLst>
                <a:path extrusionOk="0" h="3150" w="3131">
                  <a:moveTo>
                    <a:pt x="2233" y="0"/>
                  </a:moveTo>
                  <a:cubicBezTo>
                    <a:pt x="1000" y="0"/>
                    <a:pt x="1" y="1000"/>
                    <a:pt x="1" y="2233"/>
                  </a:cubicBezTo>
                  <a:cubicBezTo>
                    <a:pt x="1" y="2425"/>
                    <a:pt x="26" y="2612"/>
                    <a:pt x="72" y="2791"/>
                  </a:cubicBezTo>
                  <a:lnTo>
                    <a:pt x="1867" y="3150"/>
                  </a:lnTo>
                  <a:lnTo>
                    <a:pt x="1867" y="2791"/>
                  </a:lnTo>
                  <a:cubicBezTo>
                    <a:pt x="1822" y="2612"/>
                    <a:pt x="1797" y="2425"/>
                    <a:pt x="1797" y="2233"/>
                  </a:cubicBezTo>
                  <a:cubicBezTo>
                    <a:pt x="1797" y="1320"/>
                    <a:pt x="2346" y="535"/>
                    <a:pt x="3130" y="188"/>
                  </a:cubicBezTo>
                  <a:cubicBezTo>
                    <a:pt x="2857" y="68"/>
                    <a:pt x="2551" y="0"/>
                    <a:pt x="223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7"/>
            <p:cNvSpPr/>
            <p:nvPr/>
          </p:nvSpPr>
          <p:spPr>
            <a:xfrm>
              <a:off x="7657450" y="1375428"/>
              <a:ext cx="143529" cy="12664"/>
            </a:xfrm>
            <a:custGeom>
              <a:rect b="b" l="l" r="r" t="t"/>
              <a:pathLst>
                <a:path extrusionOk="0" h="540" w="6120">
                  <a:moveTo>
                    <a:pt x="271" y="0"/>
                  </a:moveTo>
                  <a:cubicBezTo>
                    <a:pt x="120" y="0"/>
                    <a:pt x="1" y="122"/>
                    <a:pt x="1" y="270"/>
                  </a:cubicBezTo>
                  <a:cubicBezTo>
                    <a:pt x="1" y="419"/>
                    <a:pt x="120" y="540"/>
                    <a:pt x="271" y="540"/>
                  </a:cubicBezTo>
                  <a:lnTo>
                    <a:pt x="5850" y="540"/>
                  </a:lnTo>
                  <a:cubicBezTo>
                    <a:pt x="5999" y="540"/>
                    <a:pt x="6119" y="419"/>
                    <a:pt x="6119" y="270"/>
                  </a:cubicBezTo>
                  <a:cubicBezTo>
                    <a:pt x="6119" y="122"/>
                    <a:pt x="5999" y="0"/>
                    <a:pt x="58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7"/>
            <p:cNvSpPr/>
            <p:nvPr/>
          </p:nvSpPr>
          <p:spPr>
            <a:xfrm>
              <a:off x="7631277" y="1480143"/>
              <a:ext cx="143529" cy="12641"/>
            </a:xfrm>
            <a:custGeom>
              <a:rect b="b" l="l" r="r" t="t"/>
              <a:pathLst>
                <a:path extrusionOk="0" h="539" w="6120">
                  <a:moveTo>
                    <a:pt x="270" y="0"/>
                  </a:moveTo>
                  <a:cubicBezTo>
                    <a:pt x="122" y="0"/>
                    <a:pt x="1" y="121"/>
                    <a:pt x="1" y="269"/>
                  </a:cubicBezTo>
                  <a:cubicBezTo>
                    <a:pt x="1" y="418"/>
                    <a:pt x="122" y="539"/>
                    <a:pt x="270" y="539"/>
                  </a:cubicBezTo>
                  <a:lnTo>
                    <a:pt x="5849" y="539"/>
                  </a:lnTo>
                  <a:cubicBezTo>
                    <a:pt x="5999" y="539"/>
                    <a:pt x="6119" y="418"/>
                    <a:pt x="6119" y="269"/>
                  </a:cubicBezTo>
                  <a:cubicBezTo>
                    <a:pt x="6119" y="121"/>
                    <a:pt x="5999" y="0"/>
                    <a:pt x="58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7"/>
            <p:cNvSpPr/>
            <p:nvPr/>
          </p:nvSpPr>
          <p:spPr>
            <a:xfrm>
              <a:off x="7559067" y="1682773"/>
              <a:ext cx="314099" cy="26173"/>
            </a:xfrm>
            <a:custGeom>
              <a:rect b="b" l="l" r="r" t="t"/>
              <a:pathLst>
                <a:path extrusionOk="0" h="1116" w="13393">
                  <a:moveTo>
                    <a:pt x="251" y="0"/>
                  </a:moveTo>
                  <a:cubicBezTo>
                    <a:pt x="113" y="0"/>
                    <a:pt x="0" y="112"/>
                    <a:pt x="0" y="251"/>
                  </a:cubicBezTo>
                  <a:lnTo>
                    <a:pt x="0" y="864"/>
                  </a:lnTo>
                  <a:cubicBezTo>
                    <a:pt x="0" y="1003"/>
                    <a:pt x="113" y="1115"/>
                    <a:pt x="251" y="1115"/>
                  </a:cubicBezTo>
                  <a:lnTo>
                    <a:pt x="13142" y="1115"/>
                  </a:lnTo>
                  <a:cubicBezTo>
                    <a:pt x="13281" y="1115"/>
                    <a:pt x="13392" y="1003"/>
                    <a:pt x="13392" y="864"/>
                  </a:cubicBezTo>
                  <a:lnTo>
                    <a:pt x="13392" y="251"/>
                  </a:lnTo>
                  <a:cubicBezTo>
                    <a:pt x="13392" y="112"/>
                    <a:pt x="13281" y="0"/>
                    <a:pt x="131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7"/>
            <p:cNvSpPr/>
            <p:nvPr/>
          </p:nvSpPr>
          <p:spPr>
            <a:xfrm>
              <a:off x="7559067" y="1682773"/>
              <a:ext cx="42144" cy="26173"/>
            </a:xfrm>
            <a:custGeom>
              <a:rect b="b" l="l" r="r" t="t"/>
              <a:pathLst>
                <a:path extrusionOk="0" h="1116" w="1797">
                  <a:moveTo>
                    <a:pt x="251" y="0"/>
                  </a:moveTo>
                  <a:cubicBezTo>
                    <a:pt x="113" y="0"/>
                    <a:pt x="0" y="112"/>
                    <a:pt x="0" y="251"/>
                  </a:cubicBezTo>
                  <a:lnTo>
                    <a:pt x="0" y="864"/>
                  </a:lnTo>
                  <a:cubicBezTo>
                    <a:pt x="0" y="1003"/>
                    <a:pt x="113" y="1115"/>
                    <a:pt x="251" y="1115"/>
                  </a:cubicBezTo>
                  <a:lnTo>
                    <a:pt x="1796" y="1115"/>
                  </a:lnTo>
                  <a:lnTo>
                    <a:pt x="179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47"/>
          <p:cNvGrpSpPr/>
          <p:nvPr/>
        </p:nvGrpSpPr>
        <p:grpSpPr>
          <a:xfrm>
            <a:off x="6826199" y="2610577"/>
            <a:ext cx="418815" cy="312434"/>
            <a:chOff x="6826199" y="2610577"/>
            <a:chExt cx="418815" cy="312434"/>
          </a:xfrm>
        </p:grpSpPr>
        <p:sp>
          <p:nvSpPr>
            <p:cNvPr id="3240" name="Google Shape;3240;p47"/>
            <p:cNvSpPr/>
            <p:nvPr/>
          </p:nvSpPr>
          <p:spPr>
            <a:xfrm>
              <a:off x="6845853" y="2610577"/>
              <a:ext cx="65432" cy="294751"/>
            </a:xfrm>
            <a:custGeom>
              <a:rect b="b" l="l" r="r" t="t"/>
              <a:pathLst>
                <a:path extrusionOk="0" h="12568" w="2790">
                  <a:moveTo>
                    <a:pt x="1395" y="0"/>
                  </a:moveTo>
                  <a:cubicBezTo>
                    <a:pt x="1340" y="0"/>
                    <a:pt x="1284" y="18"/>
                    <a:pt x="1239" y="55"/>
                  </a:cubicBezTo>
                  <a:lnTo>
                    <a:pt x="95" y="970"/>
                  </a:lnTo>
                  <a:cubicBezTo>
                    <a:pt x="35" y="1018"/>
                    <a:pt x="1" y="1089"/>
                    <a:pt x="1" y="1166"/>
                  </a:cubicBezTo>
                  <a:lnTo>
                    <a:pt x="1" y="12567"/>
                  </a:lnTo>
                  <a:lnTo>
                    <a:pt x="2789" y="12567"/>
                  </a:lnTo>
                  <a:lnTo>
                    <a:pt x="2789" y="1166"/>
                  </a:lnTo>
                  <a:cubicBezTo>
                    <a:pt x="2789" y="1089"/>
                    <a:pt x="2756" y="1018"/>
                    <a:pt x="2695" y="970"/>
                  </a:cubicBezTo>
                  <a:lnTo>
                    <a:pt x="1552" y="55"/>
                  </a:lnTo>
                  <a:cubicBezTo>
                    <a:pt x="1506" y="18"/>
                    <a:pt x="1450" y="0"/>
                    <a:pt x="1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7"/>
            <p:cNvSpPr/>
            <p:nvPr/>
          </p:nvSpPr>
          <p:spPr>
            <a:xfrm>
              <a:off x="6845853" y="2610577"/>
              <a:ext cx="65432" cy="294751"/>
            </a:xfrm>
            <a:custGeom>
              <a:rect b="b" l="l" r="r" t="t"/>
              <a:pathLst>
                <a:path extrusionOk="0" h="12568" w="2790">
                  <a:moveTo>
                    <a:pt x="1395" y="0"/>
                  </a:moveTo>
                  <a:cubicBezTo>
                    <a:pt x="1340" y="0"/>
                    <a:pt x="1284" y="18"/>
                    <a:pt x="1239" y="55"/>
                  </a:cubicBezTo>
                  <a:lnTo>
                    <a:pt x="95" y="970"/>
                  </a:lnTo>
                  <a:cubicBezTo>
                    <a:pt x="35" y="1018"/>
                    <a:pt x="1" y="1089"/>
                    <a:pt x="1" y="1166"/>
                  </a:cubicBezTo>
                  <a:lnTo>
                    <a:pt x="1" y="12567"/>
                  </a:lnTo>
                  <a:lnTo>
                    <a:pt x="1077" y="12567"/>
                  </a:lnTo>
                  <a:lnTo>
                    <a:pt x="1077" y="11232"/>
                  </a:lnTo>
                  <a:cubicBezTo>
                    <a:pt x="1077" y="10933"/>
                    <a:pt x="1320" y="10692"/>
                    <a:pt x="1616" y="10692"/>
                  </a:cubicBezTo>
                  <a:lnTo>
                    <a:pt x="2789" y="10692"/>
                  </a:lnTo>
                  <a:lnTo>
                    <a:pt x="2789" y="9974"/>
                  </a:lnTo>
                  <a:lnTo>
                    <a:pt x="1077" y="9974"/>
                  </a:lnTo>
                  <a:lnTo>
                    <a:pt x="1077" y="6766"/>
                  </a:lnTo>
                  <a:cubicBezTo>
                    <a:pt x="1077" y="6469"/>
                    <a:pt x="1320" y="6228"/>
                    <a:pt x="1616" y="6228"/>
                  </a:cubicBezTo>
                  <a:lnTo>
                    <a:pt x="2789" y="6228"/>
                  </a:lnTo>
                  <a:lnTo>
                    <a:pt x="2789" y="5510"/>
                  </a:lnTo>
                  <a:lnTo>
                    <a:pt x="1077" y="5510"/>
                  </a:lnTo>
                  <a:lnTo>
                    <a:pt x="1077" y="1166"/>
                  </a:lnTo>
                  <a:cubicBezTo>
                    <a:pt x="1077" y="1089"/>
                    <a:pt x="1113" y="1018"/>
                    <a:pt x="1171" y="970"/>
                  </a:cubicBezTo>
                  <a:lnTo>
                    <a:pt x="1935" y="361"/>
                  </a:lnTo>
                  <a:lnTo>
                    <a:pt x="1552" y="55"/>
                  </a:lnTo>
                  <a:cubicBezTo>
                    <a:pt x="1506" y="18"/>
                    <a:pt x="1450" y="0"/>
                    <a:pt x="139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7"/>
            <p:cNvSpPr/>
            <p:nvPr/>
          </p:nvSpPr>
          <p:spPr>
            <a:xfrm>
              <a:off x="6950521" y="2610577"/>
              <a:ext cx="65479" cy="294681"/>
            </a:xfrm>
            <a:custGeom>
              <a:rect b="b" l="l" r="r" t="t"/>
              <a:pathLst>
                <a:path extrusionOk="0" h="12565" w="2792">
                  <a:moveTo>
                    <a:pt x="1396" y="0"/>
                  </a:moveTo>
                  <a:cubicBezTo>
                    <a:pt x="1340" y="0"/>
                    <a:pt x="1284" y="18"/>
                    <a:pt x="1239" y="55"/>
                  </a:cubicBezTo>
                  <a:lnTo>
                    <a:pt x="95" y="970"/>
                  </a:lnTo>
                  <a:cubicBezTo>
                    <a:pt x="37" y="1018"/>
                    <a:pt x="1" y="1089"/>
                    <a:pt x="1" y="1166"/>
                  </a:cubicBezTo>
                  <a:lnTo>
                    <a:pt x="1" y="12565"/>
                  </a:lnTo>
                  <a:lnTo>
                    <a:pt x="2791" y="12565"/>
                  </a:lnTo>
                  <a:lnTo>
                    <a:pt x="2791" y="1166"/>
                  </a:lnTo>
                  <a:cubicBezTo>
                    <a:pt x="2791" y="1089"/>
                    <a:pt x="2756" y="1018"/>
                    <a:pt x="2697" y="970"/>
                  </a:cubicBezTo>
                  <a:lnTo>
                    <a:pt x="1555" y="55"/>
                  </a:lnTo>
                  <a:cubicBezTo>
                    <a:pt x="1508" y="18"/>
                    <a:pt x="1452"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7"/>
            <p:cNvSpPr/>
            <p:nvPr/>
          </p:nvSpPr>
          <p:spPr>
            <a:xfrm>
              <a:off x="6950521" y="2610577"/>
              <a:ext cx="65479" cy="294681"/>
            </a:xfrm>
            <a:custGeom>
              <a:rect b="b" l="l" r="r" t="t"/>
              <a:pathLst>
                <a:path extrusionOk="0" h="12565" w="2792">
                  <a:moveTo>
                    <a:pt x="1396" y="0"/>
                  </a:moveTo>
                  <a:cubicBezTo>
                    <a:pt x="1340" y="0"/>
                    <a:pt x="1284" y="18"/>
                    <a:pt x="1239" y="55"/>
                  </a:cubicBezTo>
                  <a:lnTo>
                    <a:pt x="95" y="970"/>
                  </a:lnTo>
                  <a:cubicBezTo>
                    <a:pt x="37" y="1018"/>
                    <a:pt x="1" y="1089"/>
                    <a:pt x="1" y="1166"/>
                  </a:cubicBezTo>
                  <a:lnTo>
                    <a:pt x="1" y="12565"/>
                  </a:lnTo>
                  <a:lnTo>
                    <a:pt x="1079" y="12565"/>
                  </a:lnTo>
                  <a:lnTo>
                    <a:pt x="1079" y="11232"/>
                  </a:lnTo>
                  <a:cubicBezTo>
                    <a:pt x="1079" y="10933"/>
                    <a:pt x="1320" y="10692"/>
                    <a:pt x="1617" y="10692"/>
                  </a:cubicBezTo>
                  <a:lnTo>
                    <a:pt x="2791" y="10692"/>
                  </a:lnTo>
                  <a:lnTo>
                    <a:pt x="2791" y="9974"/>
                  </a:lnTo>
                  <a:lnTo>
                    <a:pt x="1079" y="9974"/>
                  </a:lnTo>
                  <a:lnTo>
                    <a:pt x="1079" y="6766"/>
                  </a:lnTo>
                  <a:cubicBezTo>
                    <a:pt x="1079" y="6469"/>
                    <a:pt x="1320" y="6228"/>
                    <a:pt x="1617" y="6228"/>
                  </a:cubicBezTo>
                  <a:lnTo>
                    <a:pt x="2791" y="6228"/>
                  </a:lnTo>
                  <a:lnTo>
                    <a:pt x="2791" y="5510"/>
                  </a:lnTo>
                  <a:lnTo>
                    <a:pt x="1079" y="5510"/>
                  </a:lnTo>
                  <a:lnTo>
                    <a:pt x="1079" y="1166"/>
                  </a:lnTo>
                  <a:cubicBezTo>
                    <a:pt x="1079" y="1089"/>
                    <a:pt x="1113" y="1018"/>
                    <a:pt x="1173" y="970"/>
                  </a:cubicBezTo>
                  <a:lnTo>
                    <a:pt x="1935" y="361"/>
                  </a:lnTo>
                  <a:lnTo>
                    <a:pt x="1555" y="55"/>
                  </a:lnTo>
                  <a:cubicBezTo>
                    <a:pt x="1508" y="18"/>
                    <a:pt x="1452" y="0"/>
                    <a:pt x="139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7"/>
            <p:cNvSpPr/>
            <p:nvPr/>
          </p:nvSpPr>
          <p:spPr>
            <a:xfrm>
              <a:off x="7055213" y="2610577"/>
              <a:ext cx="65479" cy="294681"/>
            </a:xfrm>
            <a:custGeom>
              <a:rect b="b" l="l" r="r" t="t"/>
              <a:pathLst>
                <a:path extrusionOk="0" h="12565" w="2792">
                  <a:moveTo>
                    <a:pt x="1397" y="0"/>
                  </a:moveTo>
                  <a:cubicBezTo>
                    <a:pt x="1341" y="0"/>
                    <a:pt x="1286" y="18"/>
                    <a:pt x="1240" y="55"/>
                  </a:cubicBezTo>
                  <a:lnTo>
                    <a:pt x="96" y="970"/>
                  </a:lnTo>
                  <a:cubicBezTo>
                    <a:pt x="36" y="1018"/>
                    <a:pt x="1" y="1089"/>
                    <a:pt x="1" y="1166"/>
                  </a:cubicBezTo>
                  <a:lnTo>
                    <a:pt x="1" y="12565"/>
                  </a:lnTo>
                  <a:lnTo>
                    <a:pt x="2791" y="12565"/>
                  </a:lnTo>
                  <a:lnTo>
                    <a:pt x="2791" y="1166"/>
                  </a:lnTo>
                  <a:cubicBezTo>
                    <a:pt x="2791" y="1089"/>
                    <a:pt x="2758" y="1018"/>
                    <a:pt x="2697" y="970"/>
                  </a:cubicBezTo>
                  <a:lnTo>
                    <a:pt x="1553" y="55"/>
                  </a:lnTo>
                  <a:cubicBezTo>
                    <a:pt x="1508" y="18"/>
                    <a:pt x="1452" y="0"/>
                    <a:pt x="13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7"/>
            <p:cNvSpPr/>
            <p:nvPr/>
          </p:nvSpPr>
          <p:spPr>
            <a:xfrm>
              <a:off x="7055213" y="2610577"/>
              <a:ext cx="65479" cy="294681"/>
            </a:xfrm>
            <a:custGeom>
              <a:rect b="b" l="l" r="r" t="t"/>
              <a:pathLst>
                <a:path extrusionOk="0" h="12565" w="2792">
                  <a:moveTo>
                    <a:pt x="1397" y="0"/>
                  </a:moveTo>
                  <a:cubicBezTo>
                    <a:pt x="1341" y="0"/>
                    <a:pt x="1286" y="18"/>
                    <a:pt x="1240" y="55"/>
                  </a:cubicBezTo>
                  <a:lnTo>
                    <a:pt x="96" y="970"/>
                  </a:lnTo>
                  <a:cubicBezTo>
                    <a:pt x="36" y="1018"/>
                    <a:pt x="1" y="1089"/>
                    <a:pt x="1" y="1166"/>
                  </a:cubicBezTo>
                  <a:lnTo>
                    <a:pt x="1" y="12565"/>
                  </a:lnTo>
                  <a:lnTo>
                    <a:pt x="1079" y="12565"/>
                  </a:lnTo>
                  <a:lnTo>
                    <a:pt x="1079" y="11232"/>
                  </a:lnTo>
                  <a:cubicBezTo>
                    <a:pt x="1079" y="10933"/>
                    <a:pt x="1319" y="10692"/>
                    <a:pt x="1619" y="10692"/>
                  </a:cubicBezTo>
                  <a:lnTo>
                    <a:pt x="2791" y="10692"/>
                  </a:lnTo>
                  <a:lnTo>
                    <a:pt x="2791" y="9974"/>
                  </a:lnTo>
                  <a:lnTo>
                    <a:pt x="1079" y="9974"/>
                  </a:lnTo>
                  <a:lnTo>
                    <a:pt x="1079" y="6766"/>
                  </a:lnTo>
                  <a:cubicBezTo>
                    <a:pt x="1079" y="6469"/>
                    <a:pt x="1319" y="6228"/>
                    <a:pt x="1619" y="6228"/>
                  </a:cubicBezTo>
                  <a:lnTo>
                    <a:pt x="2791" y="6228"/>
                  </a:lnTo>
                  <a:lnTo>
                    <a:pt x="2791" y="5510"/>
                  </a:lnTo>
                  <a:lnTo>
                    <a:pt x="1079" y="5510"/>
                  </a:lnTo>
                  <a:lnTo>
                    <a:pt x="1079" y="1166"/>
                  </a:lnTo>
                  <a:cubicBezTo>
                    <a:pt x="1079" y="1089"/>
                    <a:pt x="1114" y="1018"/>
                    <a:pt x="1173" y="970"/>
                  </a:cubicBezTo>
                  <a:lnTo>
                    <a:pt x="1936" y="361"/>
                  </a:lnTo>
                  <a:lnTo>
                    <a:pt x="1553" y="55"/>
                  </a:lnTo>
                  <a:cubicBezTo>
                    <a:pt x="1508" y="18"/>
                    <a:pt x="1452" y="0"/>
                    <a:pt x="139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7"/>
            <p:cNvSpPr/>
            <p:nvPr/>
          </p:nvSpPr>
          <p:spPr>
            <a:xfrm>
              <a:off x="7159929" y="2610577"/>
              <a:ext cx="65479" cy="294751"/>
            </a:xfrm>
            <a:custGeom>
              <a:rect b="b" l="l" r="r" t="t"/>
              <a:pathLst>
                <a:path extrusionOk="0" h="12568" w="2792">
                  <a:moveTo>
                    <a:pt x="1395" y="0"/>
                  </a:moveTo>
                  <a:cubicBezTo>
                    <a:pt x="1340" y="0"/>
                    <a:pt x="1284" y="18"/>
                    <a:pt x="1238" y="55"/>
                  </a:cubicBezTo>
                  <a:lnTo>
                    <a:pt x="95" y="970"/>
                  </a:lnTo>
                  <a:cubicBezTo>
                    <a:pt x="36" y="1018"/>
                    <a:pt x="1" y="1089"/>
                    <a:pt x="1" y="1166"/>
                  </a:cubicBezTo>
                  <a:lnTo>
                    <a:pt x="1" y="12567"/>
                  </a:lnTo>
                  <a:lnTo>
                    <a:pt x="2792" y="12567"/>
                  </a:lnTo>
                  <a:lnTo>
                    <a:pt x="2792" y="1166"/>
                  </a:lnTo>
                  <a:cubicBezTo>
                    <a:pt x="2792" y="1089"/>
                    <a:pt x="2755" y="1018"/>
                    <a:pt x="2695" y="970"/>
                  </a:cubicBezTo>
                  <a:lnTo>
                    <a:pt x="1551" y="55"/>
                  </a:lnTo>
                  <a:cubicBezTo>
                    <a:pt x="1505" y="18"/>
                    <a:pt x="1450" y="0"/>
                    <a:pt x="1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7"/>
            <p:cNvSpPr/>
            <p:nvPr/>
          </p:nvSpPr>
          <p:spPr>
            <a:xfrm>
              <a:off x="7159929" y="2610577"/>
              <a:ext cx="65479" cy="294751"/>
            </a:xfrm>
            <a:custGeom>
              <a:rect b="b" l="l" r="r" t="t"/>
              <a:pathLst>
                <a:path extrusionOk="0" h="12568" w="2792">
                  <a:moveTo>
                    <a:pt x="1395" y="0"/>
                  </a:moveTo>
                  <a:cubicBezTo>
                    <a:pt x="1340" y="0"/>
                    <a:pt x="1284" y="18"/>
                    <a:pt x="1238" y="55"/>
                  </a:cubicBezTo>
                  <a:lnTo>
                    <a:pt x="95" y="970"/>
                  </a:lnTo>
                  <a:cubicBezTo>
                    <a:pt x="34" y="1018"/>
                    <a:pt x="1" y="1089"/>
                    <a:pt x="1" y="1166"/>
                  </a:cubicBezTo>
                  <a:lnTo>
                    <a:pt x="1" y="12567"/>
                  </a:lnTo>
                  <a:lnTo>
                    <a:pt x="1080" y="12567"/>
                  </a:lnTo>
                  <a:lnTo>
                    <a:pt x="1080" y="11232"/>
                  </a:lnTo>
                  <a:cubicBezTo>
                    <a:pt x="1080" y="10933"/>
                    <a:pt x="1319" y="10692"/>
                    <a:pt x="1616" y="10692"/>
                  </a:cubicBezTo>
                  <a:lnTo>
                    <a:pt x="2792" y="10692"/>
                  </a:lnTo>
                  <a:lnTo>
                    <a:pt x="2792" y="9974"/>
                  </a:lnTo>
                  <a:lnTo>
                    <a:pt x="1080" y="9974"/>
                  </a:lnTo>
                  <a:lnTo>
                    <a:pt x="1080" y="6766"/>
                  </a:lnTo>
                  <a:cubicBezTo>
                    <a:pt x="1080" y="6469"/>
                    <a:pt x="1319" y="6228"/>
                    <a:pt x="1616" y="6228"/>
                  </a:cubicBezTo>
                  <a:lnTo>
                    <a:pt x="2792" y="6228"/>
                  </a:lnTo>
                  <a:lnTo>
                    <a:pt x="2792" y="5510"/>
                  </a:lnTo>
                  <a:lnTo>
                    <a:pt x="1080" y="5510"/>
                  </a:lnTo>
                  <a:lnTo>
                    <a:pt x="1080" y="1166"/>
                  </a:lnTo>
                  <a:cubicBezTo>
                    <a:pt x="1080" y="1089"/>
                    <a:pt x="1112" y="1018"/>
                    <a:pt x="1174" y="970"/>
                  </a:cubicBezTo>
                  <a:lnTo>
                    <a:pt x="1934" y="361"/>
                  </a:lnTo>
                  <a:lnTo>
                    <a:pt x="1551" y="55"/>
                  </a:lnTo>
                  <a:cubicBezTo>
                    <a:pt x="1505" y="18"/>
                    <a:pt x="1450" y="0"/>
                    <a:pt x="139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7"/>
            <p:cNvSpPr/>
            <p:nvPr/>
          </p:nvSpPr>
          <p:spPr>
            <a:xfrm>
              <a:off x="6826199" y="2896792"/>
              <a:ext cx="418815" cy="26220"/>
            </a:xfrm>
            <a:custGeom>
              <a:rect b="b" l="l" r="r" t="t"/>
              <a:pathLst>
                <a:path extrusionOk="0" h="1118" w="17858">
                  <a:moveTo>
                    <a:pt x="253" y="1"/>
                  </a:moveTo>
                  <a:cubicBezTo>
                    <a:pt x="114" y="1"/>
                    <a:pt x="1" y="114"/>
                    <a:pt x="1" y="252"/>
                  </a:cubicBezTo>
                  <a:lnTo>
                    <a:pt x="1" y="865"/>
                  </a:lnTo>
                  <a:cubicBezTo>
                    <a:pt x="1" y="1004"/>
                    <a:pt x="114" y="1117"/>
                    <a:pt x="253" y="1117"/>
                  </a:cubicBezTo>
                  <a:lnTo>
                    <a:pt x="17606" y="1117"/>
                  </a:lnTo>
                  <a:cubicBezTo>
                    <a:pt x="17744" y="1117"/>
                    <a:pt x="17857" y="1004"/>
                    <a:pt x="17857" y="865"/>
                  </a:cubicBezTo>
                  <a:lnTo>
                    <a:pt x="17857" y="252"/>
                  </a:lnTo>
                  <a:cubicBezTo>
                    <a:pt x="17857" y="114"/>
                    <a:pt x="17744" y="1"/>
                    <a:pt x="176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7"/>
            <p:cNvSpPr/>
            <p:nvPr/>
          </p:nvSpPr>
          <p:spPr>
            <a:xfrm>
              <a:off x="6826199" y="2896792"/>
              <a:ext cx="25329" cy="26220"/>
            </a:xfrm>
            <a:custGeom>
              <a:rect b="b" l="l" r="r" t="t"/>
              <a:pathLst>
                <a:path extrusionOk="0" h="1118" w="1080">
                  <a:moveTo>
                    <a:pt x="253" y="1"/>
                  </a:moveTo>
                  <a:cubicBezTo>
                    <a:pt x="114" y="1"/>
                    <a:pt x="1" y="114"/>
                    <a:pt x="1" y="252"/>
                  </a:cubicBezTo>
                  <a:lnTo>
                    <a:pt x="1" y="865"/>
                  </a:lnTo>
                  <a:cubicBezTo>
                    <a:pt x="1" y="1004"/>
                    <a:pt x="114" y="1117"/>
                    <a:pt x="253" y="1117"/>
                  </a:cubicBezTo>
                  <a:lnTo>
                    <a:pt x="1080" y="1117"/>
                  </a:lnTo>
                  <a:lnTo>
                    <a:pt x="108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7"/>
            <p:cNvSpPr/>
            <p:nvPr/>
          </p:nvSpPr>
          <p:spPr>
            <a:xfrm>
              <a:off x="6826199" y="2687408"/>
              <a:ext cx="418815" cy="52393"/>
            </a:xfrm>
            <a:custGeom>
              <a:rect b="b" l="l" r="r" t="t"/>
              <a:pathLst>
                <a:path extrusionOk="0" h="2234" w="17858">
                  <a:moveTo>
                    <a:pt x="253" y="1"/>
                  </a:moveTo>
                  <a:cubicBezTo>
                    <a:pt x="114" y="1"/>
                    <a:pt x="1" y="114"/>
                    <a:pt x="1" y="253"/>
                  </a:cubicBezTo>
                  <a:lnTo>
                    <a:pt x="1" y="1981"/>
                  </a:lnTo>
                  <a:cubicBezTo>
                    <a:pt x="1" y="2121"/>
                    <a:pt x="114" y="2234"/>
                    <a:pt x="253" y="2234"/>
                  </a:cubicBezTo>
                  <a:lnTo>
                    <a:pt x="17606" y="2234"/>
                  </a:lnTo>
                  <a:cubicBezTo>
                    <a:pt x="17744" y="2234"/>
                    <a:pt x="17857" y="2121"/>
                    <a:pt x="17857" y="1981"/>
                  </a:cubicBezTo>
                  <a:lnTo>
                    <a:pt x="17857" y="253"/>
                  </a:lnTo>
                  <a:cubicBezTo>
                    <a:pt x="17857" y="114"/>
                    <a:pt x="17744" y="1"/>
                    <a:pt x="17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7"/>
            <p:cNvSpPr/>
            <p:nvPr/>
          </p:nvSpPr>
          <p:spPr>
            <a:xfrm>
              <a:off x="6826199" y="2687408"/>
              <a:ext cx="25329" cy="52393"/>
            </a:xfrm>
            <a:custGeom>
              <a:rect b="b" l="l" r="r" t="t"/>
              <a:pathLst>
                <a:path extrusionOk="0" h="2234" w="1080">
                  <a:moveTo>
                    <a:pt x="253" y="1"/>
                  </a:moveTo>
                  <a:cubicBezTo>
                    <a:pt x="114" y="1"/>
                    <a:pt x="1" y="114"/>
                    <a:pt x="1" y="253"/>
                  </a:cubicBezTo>
                  <a:lnTo>
                    <a:pt x="1" y="1981"/>
                  </a:lnTo>
                  <a:cubicBezTo>
                    <a:pt x="1" y="2121"/>
                    <a:pt x="114" y="2234"/>
                    <a:pt x="253" y="2234"/>
                  </a:cubicBezTo>
                  <a:lnTo>
                    <a:pt x="1080" y="2234"/>
                  </a:lnTo>
                  <a:lnTo>
                    <a:pt x="1080"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7"/>
            <p:cNvSpPr/>
            <p:nvPr/>
          </p:nvSpPr>
          <p:spPr>
            <a:xfrm>
              <a:off x="6826199" y="2792100"/>
              <a:ext cx="418815" cy="52393"/>
            </a:xfrm>
            <a:custGeom>
              <a:rect b="b" l="l" r="r" t="t"/>
              <a:pathLst>
                <a:path extrusionOk="0" h="2234" w="17858">
                  <a:moveTo>
                    <a:pt x="253" y="1"/>
                  </a:moveTo>
                  <a:cubicBezTo>
                    <a:pt x="114" y="1"/>
                    <a:pt x="1" y="114"/>
                    <a:pt x="1" y="253"/>
                  </a:cubicBezTo>
                  <a:lnTo>
                    <a:pt x="1" y="1981"/>
                  </a:lnTo>
                  <a:cubicBezTo>
                    <a:pt x="1" y="2121"/>
                    <a:pt x="114" y="2234"/>
                    <a:pt x="253" y="2234"/>
                  </a:cubicBezTo>
                  <a:lnTo>
                    <a:pt x="17606" y="2234"/>
                  </a:lnTo>
                  <a:cubicBezTo>
                    <a:pt x="17744" y="2234"/>
                    <a:pt x="17857" y="2121"/>
                    <a:pt x="17857" y="1981"/>
                  </a:cubicBezTo>
                  <a:lnTo>
                    <a:pt x="17857" y="253"/>
                  </a:lnTo>
                  <a:cubicBezTo>
                    <a:pt x="17857" y="114"/>
                    <a:pt x="17744" y="1"/>
                    <a:pt x="17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7"/>
            <p:cNvSpPr/>
            <p:nvPr/>
          </p:nvSpPr>
          <p:spPr>
            <a:xfrm>
              <a:off x="6826199" y="2792100"/>
              <a:ext cx="25329" cy="52393"/>
            </a:xfrm>
            <a:custGeom>
              <a:rect b="b" l="l" r="r" t="t"/>
              <a:pathLst>
                <a:path extrusionOk="0" h="2234" w="1080">
                  <a:moveTo>
                    <a:pt x="253" y="1"/>
                  </a:moveTo>
                  <a:cubicBezTo>
                    <a:pt x="114" y="1"/>
                    <a:pt x="1" y="114"/>
                    <a:pt x="1" y="253"/>
                  </a:cubicBezTo>
                  <a:lnTo>
                    <a:pt x="1" y="1981"/>
                  </a:lnTo>
                  <a:cubicBezTo>
                    <a:pt x="1" y="2121"/>
                    <a:pt x="114" y="2234"/>
                    <a:pt x="253" y="2234"/>
                  </a:cubicBezTo>
                  <a:lnTo>
                    <a:pt x="1080" y="2234"/>
                  </a:lnTo>
                  <a:lnTo>
                    <a:pt x="1080"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7"/>
            <p:cNvSpPr/>
            <p:nvPr/>
          </p:nvSpPr>
          <p:spPr>
            <a:xfrm>
              <a:off x="6865717" y="2707272"/>
              <a:ext cx="25704" cy="12664"/>
            </a:xfrm>
            <a:custGeom>
              <a:rect b="b" l="l" r="r" t="t"/>
              <a:pathLst>
                <a:path extrusionOk="0" h="540" w="1096">
                  <a:moveTo>
                    <a:pt x="268" y="1"/>
                  </a:moveTo>
                  <a:cubicBezTo>
                    <a:pt x="120" y="1"/>
                    <a:pt x="0" y="122"/>
                    <a:pt x="0" y="270"/>
                  </a:cubicBezTo>
                  <a:cubicBezTo>
                    <a:pt x="0" y="420"/>
                    <a:pt x="120" y="540"/>
                    <a:pt x="268" y="540"/>
                  </a:cubicBezTo>
                  <a:lnTo>
                    <a:pt x="826" y="540"/>
                  </a:lnTo>
                  <a:cubicBezTo>
                    <a:pt x="976" y="540"/>
                    <a:pt x="1095" y="420"/>
                    <a:pt x="1095" y="270"/>
                  </a:cubicBezTo>
                  <a:cubicBezTo>
                    <a:pt x="1095" y="122"/>
                    <a:pt x="976" y="1"/>
                    <a:pt x="8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7"/>
            <p:cNvSpPr/>
            <p:nvPr/>
          </p:nvSpPr>
          <p:spPr>
            <a:xfrm>
              <a:off x="6865717" y="2811964"/>
              <a:ext cx="25704" cy="12664"/>
            </a:xfrm>
            <a:custGeom>
              <a:rect b="b" l="l" r="r" t="t"/>
              <a:pathLst>
                <a:path extrusionOk="0" h="540" w="1096">
                  <a:moveTo>
                    <a:pt x="268" y="1"/>
                  </a:moveTo>
                  <a:cubicBezTo>
                    <a:pt x="120" y="1"/>
                    <a:pt x="0" y="122"/>
                    <a:pt x="0" y="270"/>
                  </a:cubicBezTo>
                  <a:cubicBezTo>
                    <a:pt x="0" y="420"/>
                    <a:pt x="120" y="540"/>
                    <a:pt x="268" y="540"/>
                  </a:cubicBezTo>
                  <a:lnTo>
                    <a:pt x="826" y="540"/>
                  </a:lnTo>
                  <a:cubicBezTo>
                    <a:pt x="976" y="540"/>
                    <a:pt x="1095" y="420"/>
                    <a:pt x="1095" y="270"/>
                  </a:cubicBezTo>
                  <a:cubicBezTo>
                    <a:pt x="1095" y="122"/>
                    <a:pt x="976" y="1"/>
                    <a:pt x="82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7"/>
            <p:cNvSpPr/>
            <p:nvPr/>
          </p:nvSpPr>
          <p:spPr>
            <a:xfrm>
              <a:off x="6970385" y="2707272"/>
              <a:ext cx="25751" cy="12664"/>
            </a:xfrm>
            <a:custGeom>
              <a:rect b="b" l="l" r="r" t="t"/>
              <a:pathLst>
                <a:path extrusionOk="0" h="540" w="1098">
                  <a:moveTo>
                    <a:pt x="270" y="1"/>
                  </a:moveTo>
                  <a:cubicBezTo>
                    <a:pt x="122" y="1"/>
                    <a:pt x="0" y="122"/>
                    <a:pt x="0" y="270"/>
                  </a:cubicBezTo>
                  <a:cubicBezTo>
                    <a:pt x="0" y="420"/>
                    <a:pt x="122" y="540"/>
                    <a:pt x="270" y="540"/>
                  </a:cubicBezTo>
                  <a:lnTo>
                    <a:pt x="828" y="540"/>
                  </a:lnTo>
                  <a:cubicBezTo>
                    <a:pt x="977" y="540"/>
                    <a:pt x="1098" y="420"/>
                    <a:pt x="1098" y="270"/>
                  </a:cubicBezTo>
                  <a:cubicBezTo>
                    <a:pt x="1098" y="122"/>
                    <a:pt x="977"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7"/>
            <p:cNvSpPr/>
            <p:nvPr/>
          </p:nvSpPr>
          <p:spPr>
            <a:xfrm>
              <a:off x="6970385" y="2811964"/>
              <a:ext cx="25751" cy="12664"/>
            </a:xfrm>
            <a:custGeom>
              <a:rect b="b" l="l" r="r" t="t"/>
              <a:pathLst>
                <a:path extrusionOk="0" h="540" w="1098">
                  <a:moveTo>
                    <a:pt x="270" y="1"/>
                  </a:moveTo>
                  <a:cubicBezTo>
                    <a:pt x="122" y="1"/>
                    <a:pt x="0" y="122"/>
                    <a:pt x="0" y="270"/>
                  </a:cubicBezTo>
                  <a:cubicBezTo>
                    <a:pt x="0" y="420"/>
                    <a:pt x="122" y="540"/>
                    <a:pt x="270" y="540"/>
                  </a:cubicBezTo>
                  <a:lnTo>
                    <a:pt x="828" y="540"/>
                  </a:lnTo>
                  <a:cubicBezTo>
                    <a:pt x="977" y="540"/>
                    <a:pt x="1098" y="420"/>
                    <a:pt x="1098" y="270"/>
                  </a:cubicBezTo>
                  <a:cubicBezTo>
                    <a:pt x="1098" y="122"/>
                    <a:pt x="977"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7"/>
            <p:cNvSpPr/>
            <p:nvPr/>
          </p:nvSpPr>
          <p:spPr>
            <a:xfrm>
              <a:off x="7075077" y="2707272"/>
              <a:ext cx="25751" cy="12664"/>
            </a:xfrm>
            <a:custGeom>
              <a:rect b="b" l="l" r="r" t="t"/>
              <a:pathLst>
                <a:path extrusionOk="0" h="540" w="1098">
                  <a:moveTo>
                    <a:pt x="270" y="1"/>
                  </a:moveTo>
                  <a:cubicBezTo>
                    <a:pt x="121" y="1"/>
                    <a:pt x="0" y="122"/>
                    <a:pt x="0" y="270"/>
                  </a:cubicBezTo>
                  <a:cubicBezTo>
                    <a:pt x="0" y="420"/>
                    <a:pt x="121" y="540"/>
                    <a:pt x="270" y="540"/>
                  </a:cubicBezTo>
                  <a:lnTo>
                    <a:pt x="828" y="540"/>
                  </a:lnTo>
                  <a:cubicBezTo>
                    <a:pt x="976" y="540"/>
                    <a:pt x="1098" y="420"/>
                    <a:pt x="1098" y="270"/>
                  </a:cubicBezTo>
                  <a:cubicBezTo>
                    <a:pt x="1098" y="122"/>
                    <a:pt x="976"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7"/>
            <p:cNvSpPr/>
            <p:nvPr/>
          </p:nvSpPr>
          <p:spPr>
            <a:xfrm>
              <a:off x="7075077" y="2811964"/>
              <a:ext cx="25751" cy="12664"/>
            </a:xfrm>
            <a:custGeom>
              <a:rect b="b" l="l" r="r" t="t"/>
              <a:pathLst>
                <a:path extrusionOk="0" h="540" w="1098">
                  <a:moveTo>
                    <a:pt x="270" y="1"/>
                  </a:moveTo>
                  <a:cubicBezTo>
                    <a:pt x="121" y="1"/>
                    <a:pt x="0" y="122"/>
                    <a:pt x="0" y="270"/>
                  </a:cubicBezTo>
                  <a:cubicBezTo>
                    <a:pt x="0" y="420"/>
                    <a:pt x="121" y="540"/>
                    <a:pt x="270" y="540"/>
                  </a:cubicBezTo>
                  <a:lnTo>
                    <a:pt x="828" y="540"/>
                  </a:lnTo>
                  <a:cubicBezTo>
                    <a:pt x="976" y="540"/>
                    <a:pt x="1098" y="420"/>
                    <a:pt x="1098" y="270"/>
                  </a:cubicBezTo>
                  <a:cubicBezTo>
                    <a:pt x="1098" y="122"/>
                    <a:pt x="976"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7"/>
            <p:cNvSpPr/>
            <p:nvPr/>
          </p:nvSpPr>
          <p:spPr>
            <a:xfrm>
              <a:off x="7179793" y="2707272"/>
              <a:ext cx="25774" cy="12664"/>
            </a:xfrm>
            <a:custGeom>
              <a:rect b="b" l="l" r="r" t="t"/>
              <a:pathLst>
                <a:path extrusionOk="0" h="540" w="1099">
                  <a:moveTo>
                    <a:pt x="270" y="1"/>
                  </a:moveTo>
                  <a:cubicBezTo>
                    <a:pt x="121" y="1"/>
                    <a:pt x="1" y="122"/>
                    <a:pt x="1" y="270"/>
                  </a:cubicBezTo>
                  <a:cubicBezTo>
                    <a:pt x="1" y="420"/>
                    <a:pt x="121" y="540"/>
                    <a:pt x="270" y="540"/>
                  </a:cubicBezTo>
                  <a:lnTo>
                    <a:pt x="828" y="540"/>
                  </a:lnTo>
                  <a:cubicBezTo>
                    <a:pt x="976" y="540"/>
                    <a:pt x="1098" y="420"/>
                    <a:pt x="1098" y="270"/>
                  </a:cubicBezTo>
                  <a:cubicBezTo>
                    <a:pt x="1098" y="122"/>
                    <a:pt x="976"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7"/>
            <p:cNvSpPr/>
            <p:nvPr/>
          </p:nvSpPr>
          <p:spPr>
            <a:xfrm>
              <a:off x="7179793" y="2811964"/>
              <a:ext cx="25774" cy="12664"/>
            </a:xfrm>
            <a:custGeom>
              <a:rect b="b" l="l" r="r" t="t"/>
              <a:pathLst>
                <a:path extrusionOk="0" h="540" w="1099">
                  <a:moveTo>
                    <a:pt x="270" y="1"/>
                  </a:moveTo>
                  <a:cubicBezTo>
                    <a:pt x="121" y="1"/>
                    <a:pt x="1" y="122"/>
                    <a:pt x="1" y="270"/>
                  </a:cubicBezTo>
                  <a:cubicBezTo>
                    <a:pt x="1" y="420"/>
                    <a:pt x="121" y="540"/>
                    <a:pt x="270" y="540"/>
                  </a:cubicBezTo>
                  <a:lnTo>
                    <a:pt x="828" y="540"/>
                  </a:lnTo>
                  <a:cubicBezTo>
                    <a:pt x="976" y="540"/>
                    <a:pt x="1098" y="420"/>
                    <a:pt x="1098" y="270"/>
                  </a:cubicBezTo>
                  <a:cubicBezTo>
                    <a:pt x="1098" y="122"/>
                    <a:pt x="976" y="1"/>
                    <a:pt x="82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2" name="Google Shape;3262;p47"/>
          <p:cNvGrpSpPr/>
          <p:nvPr/>
        </p:nvGrpSpPr>
        <p:grpSpPr>
          <a:xfrm>
            <a:off x="6891655" y="3912730"/>
            <a:ext cx="287903" cy="418791"/>
            <a:chOff x="6891655" y="3912730"/>
            <a:chExt cx="287903" cy="418791"/>
          </a:xfrm>
        </p:grpSpPr>
        <p:sp>
          <p:nvSpPr>
            <p:cNvPr id="3263" name="Google Shape;3263;p47"/>
            <p:cNvSpPr/>
            <p:nvPr/>
          </p:nvSpPr>
          <p:spPr>
            <a:xfrm>
              <a:off x="6970151" y="3912730"/>
              <a:ext cx="130912" cy="86704"/>
            </a:xfrm>
            <a:custGeom>
              <a:rect b="b" l="l" r="r" t="t"/>
              <a:pathLst>
                <a:path extrusionOk="0" h="3697" w="5582">
                  <a:moveTo>
                    <a:pt x="1919" y="0"/>
                  </a:moveTo>
                  <a:cubicBezTo>
                    <a:pt x="1440" y="0"/>
                    <a:pt x="1014" y="306"/>
                    <a:pt x="863" y="762"/>
                  </a:cubicBezTo>
                  <a:lnTo>
                    <a:pt x="0" y="3348"/>
                  </a:lnTo>
                  <a:lnTo>
                    <a:pt x="1364" y="3697"/>
                  </a:lnTo>
                  <a:lnTo>
                    <a:pt x="4225" y="3697"/>
                  </a:lnTo>
                  <a:lnTo>
                    <a:pt x="5582" y="3348"/>
                  </a:lnTo>
                  <a:lnTo>
                    <a:pt x="4719" y="762"/>
                  </a:lnTo>
                  <a:cubicBezTo>
                    <a:pt x="4568" y="306"/>
                    <a:pt x="4142" y="0"/>
                    <a:pt x="36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7"/>
            <p:cNvSpPr/>
            <p:nvPr/>
          </p:nvSpPr>
          <p:spPr>
            <a:xfrm>
              <a:off x="6970151" y="3912730"/>
              <a:ext cx="130912" cy="86704"/>
            </a:xfrm>
            <a:custGeom>
              <a:rect b="b" l="l" r="r" t="t"/>
              <a:pathLst>
                <a:path extrusionOk="0" h="3697" w="5582">
                  <a:moveTo>
                    <a:pt x="1919" y="0"/>
                  </a:moveTo>
                  <a:cubicBezTo>
                    <a:pt x="1440" y="0"/>
                    <a:pt x="1014" y="306"/>
                    <a:pt x="863" y="762"/>
                  </a:cubicBezTo>
                  <a:lnTo>
                    <a:pt x="0" y="3348"/>
                  </a:lnTo>
                  <a:lnTo>
                    <a:pt x="1364" y="3697"/>
                  </a:lnTo>
                  <a:lnTo>
                    <a:pt x="4225" y="3697"/>
                  </a:lnTo>
                  <a:lnTo>
                    <a:pt x="5582" y="3348"/>
                  </a:lnTo>
                  <a:lnTo>
                    <a:pt x="5341" y="2629"/>
                  </a:lnTo>
                  <a:lnTo>
                    <a:pt x="2785" y="2629"/>
                  </a:lnTo>
                  <a:cubicBezTo>
                    <a:pt x="2417" y="2629"/>
                    <a:pt x="2158" y="2269"/>
                    <a:pt x="2273" y="1921"/>
                  </a:cubicBezTo>
                  <a:lnTo>
                    <a:pt x="2659" y="762"/>
                  </a:lnTo>
                  <a:cubicBezTo>
                    <a:pt x="2807" y="315"/>
                    <a:pt x="3221" y="12"/>
                    <a:pt x="369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7"/>
            <p:cNvSpPr/>
            <p:nvPr/>
          </p:nvSpPr>
          <p:spPr>
            <a:xfrm>
              <a:off x="6941914" y="4016789"/>
              <a:ext cx="38486" cy="48453"/>
            </a:xfrm>
            <a:custGeom>
              <a:rect b="b" l="l" r="r" t="t"/>
              <a:pathLst>
                <a:path extrusionOk="0" h="2066" w="1641">
                  <a:moveTo>
                    <a:pt x="750" y="1"/>
                  </a:moveTo>
                  <a:cubicBezTo>
                    <a:pt x="336" y="1"/>
                    <a:pt x="0" y="337"/>
                    <a:pt x="0" y="752"/>
                  </a:cubicBezTo>
                  <a:lnTo>
                    <a:pt x="0" y="1314"/>
                  </a:lnTo>
                  <a:cubicBezTo>
                    <a:pt x="0" y="1729"/>
                    <a:pt x="336" y="2066"/>
                    <a:pt x="750" y="2066"/>
                  </a:cubicBezTo>
                  <a:lnTo>
                    <a:pt x="1641" y="2066"/>
                  </a:lnTo>
                  <a:lnTo>
                    <a:pt x="1641"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7"/>
            <p:cNvSpPr/>
            <p:nvPr/>
          </p:nvSpPr>
          <p:spPr>
            <a:xfrm>
              <a:off x="7090837" y="4016789"/>
              <a:ext cx="38462" cy="48453"/>
            </a:xfrm>
            <a:custGeom>
              <a:rect b="b" l="l" r="r" t="t"/>
              <a:pathLst>
                <a:path extrusionOk="0" h="2066" w="1640">
                  <a:moveTo>
                    <a:pt x="1" y="1"/>
                  </a:moveTo>
                  <a:lnTo>
                    <a:pt x="1" y="2066"/>
                  </a:lnTo>
                  <a:lnTo>
                    <a:pt x="890" y="2066"/>
                  </a:lnTo>
                  <a:cubicBezTo>
                    <a:pt x="1304" y="2066"/>
                    <a:pt x="1640" y="1729"/>
                    <a:pt x="1640" y="1314"/>
                  </a:cubicBezTo>
                  <a:lnTo>
                    <a:pt x="1640" y="752"/>
                  </a:lnTo>
                  <a:cubicBezTo>
                    <a:pt x="1640" y="337"/>
                    <a:pt x="1305" y="1"/>
                    <a:pt x="890" y="1"/>
                  </a:cubicBez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7"/>
            <p:cNvSpPr/>
            <p:nvPr/>
          </p:nvSpPr>
          <p:spPr>
            <a:xfrm>
              <a:off x="6891655" y="4161350"/>
              <a:ext cx="287903" cy="170171"/>
            </a:xfrm>
            <a:custGeom>
              <a:rect b="b" l="l" r="r" t="t"/>
              <a:pathLst>
                <a:path extrusionOk="0" h="7256" w="12276">
                  <a:moveTo>
                    <a:pt x="4561" y="1"/>
                  </a:moveTo>
                  <a:lnTo>
                    <a:pt x="3905" y="243"/>
                  </a:lnTo>
                  <a:lnTo>
                    <a:pt x="3347" y="806"/>
                  </a:lnTo>
                  <a:lnTo>
                    <a:pt x="2789" y="652"/>
                  </a:lnTo>
                  <a:lnTo>
                    <a:pt x="1061" y="1286"/>
                  </a:lnTo>
                  <a:cubicBezTo>
                    <a:pt x="422" y="1520"/>
                    <a:pt x="1" y="2125"/>
                    <a:pt x="1" y="2804"/>
                  </a:cubicBezTo>
                  <a:lnTo>
                    <a:pt x="1" y="7255"/>
                  </a:lnTo>
                  <a:lnTo>
                    <a:pt x="1675" y="7255"/>
                  </a:lnTo>
                  <a:lnTo>
                    <a:pt x="2751" y="6895"/>
                  </a:lnTo>
                  <a:lnTo>
                    <a:pt x="9487" y="6895"/>
                  </a:lnTo>
                  <a:lnTo>
                    <a:pt x="10603" y="7255"/>
                  </a:lnTo>
                  <a:lnTo>
                    <a:pt x="12275" y="7255"/>
                  </a:lnTo>
                  <a:lnTo>
                    <a:pt x="12275" y="2804"/>
                  </a:lnTo>
                  <a:cubicBezTo>
                    <a:pt x="12275" y="2125"/>
                    <a:pt x="11854" y="1520"/>
                    <a:pt x="11215" y="1286"/>
                  </a:cubicBezTo>
                  <a:lnTo>
                    <a:pt x="9487" y="652"/>
                  </a:lnTo>
                  <a:lnTo>
                    <a:pt x="8929" y="806"/>
                  </a:lnTo>
                  <a:lnTo>
                    <a:pt x="8371" y="243"/>
                  </a:lnTo>
                  <a:lnTo>
                    <a:pt x="77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7"/>
            <p:cNvSpPr/>
            <p:nvPr/>
          </p:nvSpPr>
          <p:spPr>
            <a:xfrm>
              <a:off x="6891655" y="4161350"/>
              <a:ext cx="132272" cy="170171"/>
            </a:xfrm>
            <a:custGeom>
              <a:rect b="b" l="l" r="r" t="t"/>
              <a:pathLst>
                <a:path extrusionOk="0" h="7256" w="5640">
                  <a:moveTo>
                    <a:pt x="4561" y="1"/>
                  </a:moveTo>
                  <a:lnTo>
                    <a:pt x="3905" y="243"/>
                  </a:lnTo>
                  <a:lnTo>
                    <a:pt x="3310" y="820"/>
                  </a:lnTo>
                  <a:lnTo>
                    <a:pt x="2789" y="652"/>
                  </a:lnTo>
                  <a:lnTo>
                    <a:pt x="1061" y="1286"/>
                  </a:lnTo>
                  <a:cubicBezTo>
                    <a:pt x="422" y="1520"/>
                    <a:pt x="1" y="2125"/>
                    <a:pt x="1" y="2804"/>
                  </a:cubicBezTo>
                  <a:lnTo>
                    <a:pt x="1" y="7255"/>
                  </a:lnTo>
                  <a:lnTo>
                    <a:pt x="1077" y="7255"/>
                  </a:lnTo>
                  <a:lnTo>
                    <a:pt x="1077" y="2804"/>
                  </a:lnTo>
                  <a:cubicBezTo>
                    <a:pt x="1077" y="2125"/>
                    <a:pt x="1501" y="1520"/>
                    <a:pt x="2137" y="1286"/>
                  </a:cubicBezTo>
                  <a:lnTo>
                    <a:pt x="564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7"/>
            <p:cNvSpPr/>
            <p:nvPr/>
          </p:nvSpPr>
          <p:spPr>
            <a:xfrm>
              <a:off x="6998622" y="4122114"/>
              <a:ext cx="73969" cy="51689"/>
            </a:xfrm>
            <a:custGeom>
              <a:rect b="b" l="l" r="r" t="t"/>
              <a:pathLst>
                <a:path extrusionOk="0" h="2204" w="3154">
                  <a:moveTo>
                    <a:pt x="1577" y="0"/>
                  </a:moveTo>
                  <a:lnTo>
                    <a:pt x="0" y="195"/>
                  </a:lnTo>
                  <a:lnTo>
                    <a:pt x="0" y="1676"/>
                  </a:lnTo>
                  <a:cubicBezTo>
                    <a:pt x="467" y="2028"/>
                    <a:pt x="1022" y="2204"/>
                    <a:pt x="1577" y="2204"/>
                  </a:cubicBezTo>
                  <a:cubicBezTo>
                    <a:pt x="2132" y="2204"/>
                    <a:pt x="2687" y="2028"/>
                    <a:pt x="3154" y="1676"/>
                  </a:cubicBezTo>
                  <a:lnTo>
                    <a:pt x="3154" y="195"/>
                  </a:lnTo>
                  <a:lnTo>
                    <a:pt x="1577"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7"/>
            <p:cNvSpPr/>
            <p:nvPr/>
          </p:nvSpPr>
          <p:spPr>
            <a:xfrm>
              <a:off x="6998622" y="4126664"/>
              <a:ext cx="49649" cy="47140"/>
            </a:xfrm>
            <a:custGeom>
              <a:rect b="b" l="l" r="r" t="t"/>
              <a:pathLst>
                <a:path extrusionOk="0" h="2010" w="2117">
                  <a:moveTo>
                    <a:pt x="0" y="1"/>
                  </a:moveTo>
                  <a:lnTo>
                    <a:pt x="0" y="1482"/>
                  </a:lnTo>
                  <a:cubicBezTo>
                    <a:pt x="468" y="1834"/>
                    <a:pt x="1022" y="2010"/>
                    <a:pt x="1577" y="2010"/>
                  </a:cubicBezTo>
                  <a:cubicBezTo>
                    <a:pt x="1758" y="2010"/>
                    <a:pt x="1938" y="1991"/>
                    <a:pt x="2116" y="1954"/>
                  </a:cubicBezTo>
                  <a:cubicBezTo>
                    <a:pt x="1749" y="1876"/>
                    <a:pt x="1393" y="1719"/>
                    <a:pt x="1079" y="1482"/>
                  </a:cubicBezTo>
                  <a:lnTo>
                    <a:pt x="1079" y="1"/>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7"/>
            <p:cNvSpPr/>
            <p:nvPr/>
          </p:nvSpPr>
          <p:spPr>
            <a:xfrm>
              <a:off x="6957041" y="4167026"/>
              <a:ext cx="26220" cy="68223"/>
            </a:xfrm>
            <a:custGeom>
              <a:rect b="b" l="l" r="r" t="t"/>
              <a:pathLst>
                <a:path extrusionOk="0" h="2909" w="1118">
                  <a:moveTo>
                    <a:pt x="1117" y="1"/>
                  </a:moveTo>
                  <a:lnTo>
                    <a:pt x="1" y="410"/>
                  </a:lnTo>
                  <a:lnTo>
                    <a:pt x="1" y="2908"/>
                  </a:lnTo>
                  <a:lnTo>
                    <a:pt x="1117" y="2908"/>
                  </a:lnTo>
                  <a:lnTo>
                    <a:pt x="11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7"/>
            <p:cNvSpPr/>
            <p:nvPr/>
          </p:nvSpPr>
          <p:spPr>
            <a:xfrm>
              <a:off x="7087953" y="4167026"/>
              <a:ext cx="26196" cy="68223"/>
            </a:xfrm>
            <a:custGeom>
              <a:rect b="b" l="l" r="r" t="t"/>
              <a:pathLst>
                <a:path extrusionOk="0" h="2909" w="1117">
                  <a:moveTo>
                    <a:pt x="1" y="1"/>
                  </a:moveTo>
                  <a:lnTo>
                    <a:pt x="1" y="2908"/>
                  </a:lnTo>
                  <a:lnTo>
                    <a:pt x="1117" y="2908"/>
                  </a:lnTo>
                  <a:lnTo>
                    <a:pt x="1117" y="410"/>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7"/>
            <p:cNvSpPr/>
            <p:nvPr/>
          </p:nvSpPr>
          <p:spPr>
            <a:xfrm>
              <a:off x="6972191" y="4008628"/>
              <a:ext cx="126808" cy="127652"/>
            </a:xfrm>
            <a:custGeom>
              <a:rect b="b" l="l" r="r" t="t"/>
              <a:pathLst>
                <a:path extrusionOk="0" h="5443" w="5407">
                  <a:moveTo>
                    <a:pt x="1" y="0"/>
                  </a:moveTo>
                  <a:lnTo>
                    <a:pt x="1" y="2945"/>
                  </a:lnTo>
                  <a:cubicBezTo>
                    <a:pt x="1" y="4325"/>
                    <a:pt x="1120" y="5443"/>
                    <a:pt x="2497" y="5443"/>
                  </a:cubicBezTo>
                  <a:lnTo>
                    <a:pt x="2911" y="5443"/>
                  </a:lnTo>
                  <a:cubicBezTo>
                    <a:pt x="4291" y="5443"/>
                    <a:pt x="5407" y="4325"/>
                    <a:pt x="5407" y="2945"/>
                  </a:cubicBezTo>
                  <a:lnTo>
                    <a:pt x="5407" y="27"/>
                  </a:lnTo>
                  <a:lnTo>
                    <a:pt x="1" y="0"/>
                  </a:lnTo>
                  <a:close/>
                </a:path>
              </a:pathLst>
            </a:custGeom>
            <a:solidFill>
              <a:srgbClr val="FEE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7"/>
            <p:cNvSpPr/>
            <p:nvPr/>
          </p:nvSpPr>
          <p:spPr>
            <a:xfrm>
              <a:off x="6972191" y="4008628"/>
              <a:ext cx="126808" cy="127652"/>
            </a:xfrm>
            <a:custGeom>
              <a:rect b="b" l="l" r="r" t="t"/>
              <a:pathLst>
                <a:path extrusionOk="0" h="5443" w="5407">
                  <a:moveTo>
                    <a:pt x="1" y="0"/>
                  </a:moveTo>
                  <a:lnTo>
                    <a:pt x="1" y="2945"/>
                  </a:lnTo>
                  <a:cubicBezTo>
                    <a:pt x="1" y="4325"/>
                    <a:pt x="1120" y="5443"/>
                    <a:pt x="2497" y="5443"/>
                  </a:cubicBezTo>
                  <a:lnTo>
                    <a:pt x="2911" y="5443"/>
                  </a:lnTo>
                  <a:cubicBezTo>
                    <a:pt x="3024" y="5443"/>
                    <a:pt x="3134" y="5435"/>
                    <a:pt x="3243" y="5421"/>
                  </a:cubicBezTo>
                  <a:cubicBezTo>
                    <a:pt x="2020" y="5258"/>
                    <a:pt x="1077" y="4212"/>
                    <a:pt x="1077" y="2945"/>
                  </a:cubicBezTo>
                  <a:lnTo>
                    <a:pt x="1077" y="1786"/>
                  </a:lnTo>
                  <a:cubicBezTo>
                    <a:pt x="1077" y="1390"/>
                    <a:pt x="1399" y="1068"/>
                    <a:pt x="1797" y="1068"/>
                  </a:cubicBezTo>
                  <a:lnTo>
                    <a:pt x="5407" y="1068"/>
                  </a:lnTo>
                  <a:lnTo>
                    <a:pt x="5407" y="27"/>
                  </a:lnTo>
                  <a:lnTo>
                    <a:pt x="1" y="0"/>
                  </a:lnTo>
                  <a:close/>
                </a:path>
              </a:pathLst>
            </a:custGeom>
            <a:solidFill>
              <a:srgbClr val="FDD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7"/>
            <p:cNvSpPr/>
            <p:nvPr/>
          </p:nvSpPr>
          <p:spPr>
            <a:xfrm>
              <a:off x="7056573" y="4034121"/>
              <a:ext cx="12664" cy="20967"/>
            </a:xfrm>
            <a:custGeom>
              <a:rect b="b" l="l" r="r" t="t"/>
              <a:pathLst>
                <a:path extrusionOk="0" h="894" w="540">
                  <a:moveTo>
                    <a:pt x="270" y="1"/>
                  </a:moveTo>
                  <a:cubicBezTo>
                    <a:pt x="119" y="1"/>
                    <a:pt x="0" y="121"/>
                    <a:pt x="0" y="270"/>
                  </a:cubicBezTo>
                  <a:lnTo>
                    <a:pt x="0" y="624"/>
                  </a:lnTo>
                  <a:cubicBezTo>
                    <a:pt x="0" y="773"/>
                    <a:pt x="119" y="894"/>
                    <a:pt x="270" y="894"/>
                  </a:cubicBezTo>
                  <a:cubicBezTo>
                    <a:pt x="419" y="894"/>
                    <a:pt x="540" y="773"/>
                    <a:pt x="540" y="624"/>
                  </a:cubicBezTo>
                  <a:lnTo>
                    <a:pt x="540" y="270"/>
                  </a:lnTo>
                  <a:cubicBezTo>
                    <a:pt x="540" y="121"/>
                    <a:pt x="419" y="1"/>
                    <a:pt x="270"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7"/>
            <p:cNvSpPr/>
            <p:nvPr/>
          </p:nvSpPr>
          <p:spPr>
            <a:xfrm>
              <a:off x="7002117" y="4034121"/>
              <a:ext cx="12664" cy="20967"/>
            </a:xfrm>
            <a:custGeom>
              <a:rect b="b" l="l" r="r" t="t"/>
              <a:pathLst>
                <a:path extrusionOk="0" h="894" w="540">
                  <a:moveTo>
                    <a:pt x="270" y="1"/>
                  </a:moveTo>
                  <a:cubicBezTo>
                    <a:pt x="121" y="1"/>
                    <a:pt x="1" y="121"/>
                    <a:pt x="1" y="270"/>
                  </a:cubicBezTo>
                  <a:lnTo>
                    <a:pt x="1" y="624"/>
                  </a:lnTo>
                  <a:cubicBezTo>
                    <a:pt x="1" y="773"/>
                    <a:pt x="121" y="894"/>
                    <a:pt x="270" y="894"/>
                  </a:cubicBezTo>
                  <a:cubicBezTo>
                    <a:pt x="418" y="894"/>
                    <a:pt x="540" y="773"/>
                    <a:pt x="540" y="624"/>
                  </a:cubicBezTo>
                  <a:lnTo>
                    <a:pt x="540" y="270"/>
                  </a:lnTo>
                  <a:cubicBezTo>
                    <a:pt x="540" y="121"/>
                    <a:pt x="418" y="1"/>
                    <a:pt x="270"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7"/>
            <p:cNvSpPr/>
            <p:nvPr/>
          </p:nvSpPr>
          <p:spPr>
            <a:xfrm>
              <a:off x="7013444" y="4076781"/>
              <a:ext cx="44325" cy="28518"/>
            </a:xfrm>
            <a:custGeom>
              <a:rect b="b" l="l" r="r" t="t"/>
              <a:pathLst>
                <a:path extrusionOk="0" h="1216" w="1890">
                  <a:moveTo>
                    <a:pt x="270" y="0"/>
                  </a:moveTo>
                  <a:cubicBezTo>
                    <a:pt x="121" y="0"/>
                    <a:pt x="0" y="122"/>
                    <a:pt x="0" y="270"/>
                  </a:cubicBezTo>
                  <a:cubicBezTo>
                    <a:pt x="0" y="792"/>
                    <a:pt x="424" y="1216"/>
                    <a:pt x="945" y="1216"/>
                  </a:cubicBezTo>
                  <a:cubicBezTo>
                    <a:pt x="1465" y="1216"/>
                    <a:pt x="1889" y="792"/>
                    <a:pt x="1889" y="270"/>
                  </a:cubicBezTo>
                  <a:cubicBezTo>
                    <a:pt x="1889" y="122"/>
                    <a:pt x="1769" y="0"/>
                    <a:pt x="1620" y="0"/>
                  </a:cubicBezTo>
                  <a:cubicBezTo>
                    <a:pt x="1472" y="0"/>
                    <a:pt x="1350" y="122"/>
                    <a:pt x="1350" y="270"/>
                  </a:cubicBezTo>
                  <a:cubicBezTo>
                    <a:pt x="1350" y="495"/>
                    <a:pt x="1168" y="677"/>
                    <a:pt x="945" y="677"/>
                  </a:cubicBezTo>
                  <a:cubicBezTo>
                    <a:pt x="722" y="677"/>
                    <a:pt x="540" y="495"/>
                    <a:pt x="540" y="270"/>
                  </a:cubicBezTo>
                  <a:cubicBezTo>
                    <a:pt x="540" y="122"/>
                    <a:pt x="418" y="0"/>
                    <a:pt x="270" y="0"/>
                  </a:cubicBez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7"/>
            <p:cNvSpPr/>
            <p:nvPr/>
          </p:nvSpPr>
          <p:spPr>
            <a:xfrm>
              <a:off x="6924348" y="3991226"/>
              <a:ext cx="222517" cy="25587"/>
            </a:xfrm>
            <a:custGeom>
              <a:rect b="b" l="l" r="r" t="t"/>
              <a:pathLst>
                <a:path extrusionOk="0" h="1091" w="9488">
                  <a:moveTo>
                    <a:pt x="546" y="1"/>
                  </a:moveTo>
                  <a:cubicBezTo>
                    <a:pt x="245" y="1"/>
                    <a:pt x="0" y="246"/>
                    <a:pt x="0" y="547"/>
                  </a:cubicBezTo>
                  <a:cubicBezTo>
                    <a:pt x="0" y="848"/>
                    <a:pt x="245" y="1091"/>
                    <a:pt x="546" y="1091"/>
                  </a:cubicBezTo>
                  <a:lnTo>
                    <a:pt x="8942" y="1091"/>
                  </a:lnTo>
                  <a:cubicBezTo>
                    <a:pt x="9243" y="1091"/>
                    <a:pt x="9488" y="848"/>
                    <a:pt x="9488" y="547"/>
                  </a:cubicBezTo>
                  <a:cubicBezTo>
                    <a:pt x="9488" y="246"/>
                    <a:pt x="9243" y="1"/>
                    <a:pt x="89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7"/>
            <p:cNvSpPr/>
            <p:nvPr/>
          </p:nvSpPr>
          <p:spPr>
            <a:xfrm>
              <a:off x="6924348" y="3991226"/>
              <a:ext cx="54926" cy="25587"/>
            </a:xfrm>
            <a:custGeom>
              <a:rect b="b" l="l" r="r" t="t"/>
              <a:pathLst>
                <a:path extrusionOk="0" h="1091" w="2342">
                  <a:moveTo>
                    <a:pt x="546" y="1"/>
                  </a:moveTo>
                  <a:cubicBezTo>
                    <a:pt x="245" y="1"/>
                    <a:pt x="0" y="246"/>
                    <a:pt x="0" y="547"/>
                  </a:cubicBezTo>
                  <a:cubicBezTo>
                    <a:pt x="0" y="848"/>
                    <a:pt x="245" y="1091"/>
                    <a:pt x="546" y="1091"/>
                  </a:cubicBezTo>
                  <a:lnTo>
                    <a:pt x="2342" y="1091"/>
                  </a:lnTo>
                  <a:cubicBezTo>
                    <a:pt x="2041" y="1091"/>
                    <a:pt x="1799" y="848"/>
                    <a:pt x="1799" y="547"/>
                  </a:cubicBezTo>
                  <a:cubicBezTo>
                    <a:pt x="1799" y="246"/>
                    <a:pt x="2041" y="1"/>
                    <a:pt x="234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7"/>
            <p:cNvSpPr/>
            <p:nvPr/>
          </p:nvSpPr>
          <p:spPr>
            <a:xfrm>
              <a:off x="6930938" y="4226806"/>
              <a:ext cx="209407" cy="104715"/>
            </a:xfrm>
            <a:custGeom>
              <a:rect b="b" l="l" r="r" t="t"/>
              <a:pathLst>
                <a:path extrusionOk="0" h="4465" w="8929">
                  <a:moveTo>
                    <a:pt x="779" y="0"/>
                  </a:moveTo>
                  <a:cubicBezTo>
                    <a:pt x="652" y="0"/>
                    <a:pt x="546" y="94"/>
                    <a:pt x="528" y="221"/>
                  </a:cubicBezTo>
                  <a:lnTo>
                    <a:pt x="0" y="4464"/>
                  </a:lnTo>
                  <a:lnTo>
                    <a:pt x="8928" y="4464"/>
                  </a:lnTo>
                  <a:lnTo>
                    <a:pt x="8398" y="221"/>
                  </a:lnTo>
                  <a:cubicBezTo>
                    <a:pt x="8380" y="94"/>
                    <a:pt x="8274" y="0"/>
                    <a:pt x="8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7"/>
            <p:cNvSpPr/>
            <p:nvPr/>
          </p:nvSpPr>
          <p:spPr>
            <a:xfrm>
              <a:off x="6930938" y="4226806"/>
              <a:ext cx="38345" cy="104715"/>
            </a:xfrm>
            <a:custGeom>
              <a:rect b="b" l="l" r="r" t="t"/>
              <a:pathLst>
                <a:path extrusionOk="0" h="4465" w="1635">
                  <a:moveTo>
                    <a:pt x="779" y="0"/>
                  </a:moveTo>
                  <a:cubicBezTo>
                    <a:pt x="652" y="0"/>
                    <a:pt x="546" y="94"/>
                    <a:pt x="528" y="221"/>
                  </a:cubicBezTo>
                  <a:lnTo>
                    <a:pt x="0" y="4464"/>
                  </a:lnTo>
                  <a:lnTo>
                    <a:pt x="1076" y="4464"/>
                  </a:lnTo>
                  <a:lnTo>
                    <a:pt x="163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7"/>
            <p:cNvSpPr/>
            <p:nvPr/>
          </p:nvSpPr>
          <p:spPr>
            <a:xfrm>
              <a:off x="6976905" y="4272844"/>
              <a:ext cx="117403" cy="12641"/>
            </a:xfrm>
            <a:custGeom>
              <a:rect b="b" l="l" r="r" t="t"/>
              <a:pathLst>
                <a:path extrusionOk="0" h="539" w="5006">
                  <a:moveTo>
                    <a:pt x="270" y="0"/>
                  </a:moveTo>
                  <a:cubicBezTo>
                    <a:pt x="122" y="0"/>
                    <a:pt x="1" y="121"/>
                    <a:pt x="1" y="269"/>
                  </a:cubicBezTo>
                  <a:cubicBezTo>
                    <a:pt x="1" y="418"/>
                    <a:pt x="122" y="538"/>
                    <a:pt x="270" y="538"/>
                  </a:cubicBezTo>
                  <a:lnTo>
                    <a:pt x="4736" y="538"/>
                  </a:lnTo>
                  <a:cubicBezTo>
                    <a:pt x="4884" y="538"/>
                    <a:pt x="5005" y="418"/>
                    <a:pt x="5005" y="269"/>
                  </a:cubicBezTo>
                  <a:cubicBezTo>
                    <a:pt x="5005" y="121"/>
                    <a:pt x="4884" y="0"/>
                    <a:pt x="473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7"/>
            <p:cNvSpPr/>
            <p:nvPr/>
          </p:nvSpPr>
          <p:spPr>
            <a:xfrm>
              <a:off x="6957041" y="4167026"/>
              <a:ext cx="26220" cy="18879"/>
            </a:xfrm>
            <a:custGeom>
              <a:rect b="b" l="l" r="r" t="t"/>
              <a:pathLst>
                <a:path extrusionOk="0" h="805" w="1118">
                  <a:moveTo>
                    <a:pt x="1117" y="1"/>
                  </a:moveTo>
                  <a:lnTo>
                    <a:pt x="1" y="410"/>
                  </a:lnTo>
                  <a:lnTo>
                    <a:pt x="1" y="805"/>
                  </a:lnTo>
                  <a:lnTo>
                    <a:pt x="1117" y="396"/>
                  </a:lnTo>
                  <a:lnTo>
                    <a:pt x="111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47"/>
          <p:cNvGrpSpPr/>
          <p:nvPr/>
        </p:nvGrpSpPr>
        <p:grpSpPr>
          <a:xfrm>
            <a:off x="6891655" y="3232233"/>
            <a:ext cx="287903" cy="418791"/>
            <a:chOff x="6891655" y="3232233"/>
            <a:chExt cx="287903" cy="418791"/>
          </a:xfrm>
        </p:grpSpPr>
        <p:sp>
          <p:nvSpPr>
            <p:cNvPr id="3285" name="Google Shape;3285;p47"/>
            <p:cNvSpPr/>
            <p:nvPr/>
          </p:nvSpPr>
          <p:spPr>
            <a:xfrm>
              <a:off x="6891655" y="3480900"/>
              <a:ext cx="287903" cy="170124"/>
            </a:xfrm>
            <a:custGeom>
              <a:rect b="b" l="l" r="r" t="t"/>
              <a:pathLst>
                <a:path extrusionOk="0" h="7254" w="12276">
                  <a:moveTo>
                    <a:pt x="4561" y="0"/>
                  </a:moveTo>
                  <a:lnTo>
                    <a:pt x="3937" y="230"/>
                  </a:lnTo>
                  <a:lnTo>
                    <a:pt x="3385" y="792"/>
                  </a:lnTo>
                  <a:lnTo>
                    <a:pt x="2823" y="639"/>
                  </a:lnTo>
                  <a:lnTo>
                    <a:pt x="1061" y="1285"/>
                  </a:lnTo>
                  <a:cubicBezTo>
                    <a:pt x="422" y="1519"/>
                    <a:pt x="1" y="2125"/>
                    <a:pt x="1" y="2804"/>
                  </a:cubicBezTo>
                  <a:lnTo>
                    <a:pt x="1" y="7254"/>
                  </a:lnTo>
                  <a:lnTo>
                    <a:pt x="1710" y="7254"/>
                  </a:lnTo>
                  <a:lnTo>
                    <a:pt x="2827" y="6895"/>
                  </a:lnTo>
                  <a:lnTo>
                    <a:pt x="9522" y="6895"/>
                  </a:lnTo>
                  <a:lnTo>
                    <a:pt x="10638" y="7254"/>
                  </a:lnTo>
                  <a:lnTo>
                    <a:pt x="12275" y="7254"/>
                  </a:lnTo>
                  <a:lnTo>
                    <a:pt x="12275" y="2804"/>
                  </a:lnTo>
                  <a:cubicBezTo>
                    <a:pt x="12275" y="2125"/>
                    <a:pt x="11854" y="1519"/>
                    <a:pt x="11215" y="1285"/>
                  </a:cubicBezTo>
                  <a:lnTo>
                    <a:pt x="9518" y="663"/>
                  </a:lnTo>
                  <a:lnTo>
                    <a:pt x="8964" y="818"/>
                  </a:lnTo>
                  <a:lnTo>
                    <a:pt x="8402" y="252"/>
                  </a:lnTo>
                  <a:lnTo>
                    <a:pt x="77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7"/>
            <p:cNvSpPr/>
            <p:nvPr/>
          </p:nvSpPr>
          <p:spPr>
            <a:xfrm>
              <a:off x="6891655" y="3480900"/>
              <a:ext cx="132272" cy="170124"/>
            </a:xfrm>
            <a:custGeom>
              <a:rect b="b" l="l" r="r" t="t"/>
              <a:pathLst>
                <a:path extrusionOk="0" h="7254" w="5640">
                  <a:moveTo>
                    <a:pt x="4561" y="0"/>
                  </a:moveTo>
                  <a:lnTo>
                    <a:pt x="3937" y="230"/>
                  </a:lnTo>
                  <a:lnTo>
                    <a:pt x="3385" y="792"/>
                  </a:lnTo>
                  <a:lnTo>
                    <a:pt x="2823" y="639"/>
                  </a:lnTo>
                  <a:lnTo>
                    <a:pt x="1061" y="1285"/>
                  </a:lnTo>
                  <a:cubicBezTo>
                    <a:pt x="422" y="1519"/>
                    <a:pt x="1" y="2125"/>
                    <a:pt x="1" y="2804"/>
                  </a:cubicBezTo>
                  <a:lnTo>
                    <a:pt x="1" y="7254"/>
                  </a:lnTo>
                  <a:lnTo>
                    <a:pt x="1077" y="7254"/>
                  </a:lnTo>
                  <a:lnTo>
                    <a:pt x="1077" y="2804"/>
                  </a:lnTo>
                  <a:cubicBezTo>
                    <a:pt x="1077" y="2125"/>
                    <a:pt x="1501" y="1519"/>
                    <a:pt x="2137" y="1285"/>
                  </a:cubicBezTo>
                  <a:lnTo>
                    <a:pt x="564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7"/>
            <p:cNvSpPr/>
            <p:nvPr/>
          </p:nvSpPr>
          <p:spPr>
            <a:xfrm>
              <a:off x="6999467" y="3441617"/>
              <a:ext cx="73946" cy="51713"/>
            </a:xfrm>
            <a:custGeom>
              <a:rect b="b" l="l" r="r" t="t"/>
              <a:pathLst>
                <a:path extrusionOk="0" h="2205" w="3153">
                  <a:moveTo>
                    <a:pt x="1576" y="1"/>
                  </a:moveTo>
                  <a:lnTo>
                    <a:pt x="1" y="195"/>
                  </a:lnTo>
                  <a:lnTo>
                    <a:pt x="1" y="1678"/>
                  </a:lnTo>
                  <a:cubicBezTo>
                    <a:pt x="468" y="2029"/>
                    <a:pt x="1023" y="2205"/>
                    <a:pt x="1578" y="2205"/>
                  </a:cubicBezTo>
                  <a:cubicBezTo>
                    <a:pt x="2132" y="2205"/>
                    <a:pt x="2687" y="2029"/>
                    <a:pt x="3153" y="1678"/>
                  </a:cubicBezTo>
                  <a:lnTo>
                    <a:pt x="3153" y="195"/>
                  </a:lnTo>
                  <a:lnTo>
                    <a:pt x="1576"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7"/>
            <p:cNvSpPr/>
            <p:nvPr/>
          </p:nvSpPr>
          <p:spPr>
            <a:xfrm>
              <a:off x="6999467" y="3446190"/>
              <a:ext cx="49625" cy="47140"/>
            </a:xfrm>
            <a:custGeom>
              <a:rect b="b" l="l" r="r" t="t"/>
              <a:pathLst>
                <a:path extrusionOk="0" h="2010" w="2116">
                  <a:moveTo>
                    <a:pt x="1" y="0"/>
                  </a:moveTo>
                  <a:lnTo>
                    <a:pt x="1" y="1483"/>
                  </a:lnTo>
                  <a:cubicBezTo>
                    <a:pt x="467" y="1834"/>
                    <a:pt x="1022" y="2009"/>
                    <a:pt x="1576" y="2009"/>
                  </a:cubicBezTo>
                  <a:cubicBezTo>
                    <a:pt x="1757" y="2009"/>
                    <a:pt x="1938" y="1990"/>
                    <a:pt x="2115" y="1953"/>
                  </a:cubicBezTo>
                  <a:cubicBezTo>
                    <a:pt x="1748" y="1877"/>
                    <a:pt x="1393" y="1720"/>
                    <a:pt x="1079" y="1483"/>
                  </a:cubicBezTo>
                  <a:lnTo>
                    <a:pt x="1079"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7"/>
            <p:cNvSpPr/>
            <p:nvPr/>
          </p:nvSpPr>
          <p:spPr>
            <a:xfrm>
              <a:off x="6931759" y="3402639"/>
              <a:ext cx="65174" cy="65198"/>
            </a:xfrm>
            <a:custGeom>
              <a:rect b="b" l="l" r="r" t="t"/>
              <a:pathLst>
                <a:path extrusionOk="0" h="2780" w="2779">
                  <a:moveTo>
                    <a:pt x="2155" y="1"/>
                  </a:moveTo>
                  <a:cubicBezTo>
                    <a:pt x="964" y="1"/>
                    <a:pt x="0" y="965"/>
                    <a:pt x="0" y="2156"/>
                  </a:cubicBezTo>
                  <a:lnTo>
                    <a:pt x="0" y="2527"/>
                  </a:lnTo>
                  <a:cubicBezTo>
                    <a:pt x="0" y="2666"/>
                    <a:pt x="113" y="2779"/>
                    <a:pt x="251" y="2779"/>
                  </a:cubicBezTo>
                  <a:lnTo>
                    <a:pt x="624" y="2779"/>
                  </a:lnTo>
                  <a:cubicBezTo>
                    <a:pt x="1813" y="2779"/>
                    <a:pt x="2779" y="1813"/>
                    <a:pt x="2779" y="623"/>
                  </a:cubicBezTo>
                  <a:lnTo>
                    <a:pt x="277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7"/>
            <p:cNvSpPr/>
            <p:nvPr/>
          </p:nvSpPr>
          <p:spPr>
            <a:xfrm>
              <a:off x="7075687" y="3402639"/>
              <a:ext cx="65174" cy="65198"/>
            </a:xfrm>
            <a:custGeom>
              <a:rect b="b" l="l" r="r" t="t"/>
              <a:pathLst>
                <a:path extrusionOk="0" h="2780" w="2779">
                  <a:moveTo>
                    <a:pt x="1" y="1"/>
                  </a:moveTo>
                  <a:lnTo>
                    <a:pt x="1" y="623"/>
                  </a:lnTo>
                  <a:cubicBezTo>
                    <a:pt x="1" y="1813"/>
                    <a:pt x="966" y="2779"/>
                    <a:pt x="2157" y="2779"/>
                  </a:cubicBezTo>
                  <a:lnTo>
                    <a:pt x="2528" y="2779"/>
                  </a:lnTo>
                  <a:cubicBezTo>
                    <a:pt x="2666" y="2779"/>
                    <a:pt x="2779" y="2666"/>
                    <a:pt x="2779" y="2527"/>
                  </a:cubicBezTo>
                  <a:lnTo>
                    <a:pt x="2779" y="2156"/>
                  </a:lnTo>
                  <a:cubicBezTo>
                    <a:pt x="2779" y="965"/>
                    <a:pt x="1816" y="1"/>
                    <a:pt x="6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7"/>
            <p:cNvSpPr/>
            <p:nvPr/>
          </p:nvSpPr>
          <p:spPr>
            <a:xfrm>
              <a:off x="6973036" y="3232233"/>
              <a:ext cx="126855" cy="52393"/>
            </a:xfrm>
            <a:custGeom>
              <a:rect b="b" l="l" r="r" t="t"/>
              <a:pathLst>
                <a:path extrusionOk="0" h="2234" w="5409">
                  <a:moveTo>
                    <a:pt x="2233" y="1"/>
                  </a:moveTo>
                  <a:cubicBezTo>
                    <a:pt x="1000" y="1"/>
                    <a:pt x="0" y="1000"/>
                    <a:pt x="0" y="2233"/>
                  </a:cubicBezTo>
                  <a:lnTo>
                    <a:pt x="5409" y="2233"/>
                  </a:lnTo>
                  <a:cubicBezTo>
                    <a:pt x="5409" y="1000"/>
                    <a:pt x="4408" y="1"/>
                    <a:pt x="3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7"/>
            <p:cNvSpPr/>
            <p:nvPr/>
          </p:nvSpPr>
          <p:spPr>
            <a:xfrm>
              <a:off x="6973036" y="3232233"/>
              <a:ext cx="126855" cy="52393"/>
            </a:xfrm>
            <a:custGeom>
              <a:rect b="b" l="l" r="r" t="t"/>
              <a:pathLst>
                <a:path extrusionOk="0" h="2234" w="5409">
                  <a:moveTo>
                    <a:pt x="2233" y="1"/>
                  </a:moveTo>
                  <a:cubicBezTo>
                    <a:pt x="1000" y="1"/>
                    <a:pt x="0" y="1000"/>
                    <a:pt x="0" y="2233"/>
                  </a:cubicBezTo>
                  <a:lnTo>
                    <a:pt x="5409" y="2233"/>
                  </a:lnTo>
                  <a:cubicBezTo>
                    <a:pt x="5409" y="1000"/>
                    <a:pt x="4408" y="1"/>
                    <a:pt x="317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7"/>
            <p:cNvSpPr/>
            <p:nvPr/>
          </p:nvSpPr>
          <p:spPr>
            <a:xfrm>
              <a:off x="7068745" y="3396306"/>
              <a:ext cx="53214" cy="51666"/>
            </a:xfrm>
            <a:custGeom>
              <a:rect b="b" l="l" r="r" t="t"/>
              <a:pathLst>
                <a:path extrusionOk="0" h="2203" w="2269">
                  <a:moveTo>
                    <a:pt x="297" y="1"/>
                  </a:moveTo>
                  <a:cubicBezTo>
                    <a:pt x="228" y="1"/>
                    <a:pt x="159" y="27"/>
                    <a:pt x="107" y="80"/>
                  </a:cubicBezTo>
                  <a:cubicBezTo>
                    <a:pt x="1" y="186"/>
                    <a:pt x="2" y="357"/>
                    <a:pt x="107" y="461"/>
                  </a:cubicBezTo>
                  <a:lnTo>
                    <a:pt x="1783" y="2125"/>
                  </a:lnTo>
                  <a:cubicBezTo>
                    <a:pt x="1836" y="2176"/>
                    <a:pt x="1905" y="2202"/>
                    <a:pt x="1974" y="2202"/>
                  </a:cubicBezTo>
                  <a:cubicBezTo>
                    <a:pt x="2043" y="2202"/>
                    <a:pt x="2112" y="2176"/>
                    <a:pt x="2164" y="2123"/>
                  </a:cubicBezTo>
                  <a:cubicBezTo>
                    <a:pt x="2268" y="2017"/>
                    <a:pt x="2268" y="1846"/>
                    <a:pt x="2162" y="1742"/>
                  </a:cubicBezTo>
                  <a:lnTo>
                    <a:pt x="487" y="79"/>
                  </a:lnTo>
                  <a:cubicBezTo>
                    <a:pt x="434" y="27"/>
                    <a:pt x="365" y="1"/>
                    <a:pt x="2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7"/>
            <p:cNvSpPr/>
            <p:nvPr/>
          </p:nvSpPr>
          <p:spPr>
            <a:xfrm>
              <a:off x="6950662" y="3396306"/>
              <a:ext cx="53237" cy="51666"/>
            </a:xfrm>
            <a:custGeom>
              <a:rect b="b" l="l" r="r" t="t"/>
              <a:pathLst>
                <a:path extrusionOk="0" h="2203" w="2270">
                  <a:moveTo>
                    <a:pt x="1973" y="1"/>
                  </a:moveTo>
                  <a:cubicBezTo>
                    <a:pt x="1904" y="1"/>
                    <a:pt x="1835" y="27"/>
                    <a:pt x="1782" y="79"/>
                  </a:cubicBezTo>
                  <a:lnTo>
                    <a:pt x="107" y="1742"/>
                  </a:lnTo>
                  <a:cubicBezTo>
                    <a:pt x="1" y="1846"/>
                    <a:pt x="1" y="2017"/>
                    <a:pt x="106" y="2123"/>
                  </a:cubicBezTo>
                  <a:cubicBezTo>
                    <a:pt x="158" y="2176"/>
                    <a:pt x="227" y="2202"/>
                    <a:pt x="298" y="2202"/>
                  </a:cubicBezTo>
                  <a:cubicBezTo>
                    <a:pt x="365" y="2202"/>
                    <a:pt x="434" y="2176"/>
                    <a:pt x="486" y="2125"/>
                  </a:cubicBezTo>
                  <a:lnTo>
                    <a:pt x="2163" y="461"/>
                  </a:lnTo>
                  <a:cubicBezTo>
                    <a:pt x="2267" y="357"/>
                    <a:pt x="2270" y="186"/>
                    <a:pt x="2164" y="80"/>
                  </a:cubicBezTo>
                  <a:cubicBezTo>
                    <a:pt x="2111" y="27"/>
                    <a:pt x="2042" y="1"/>
                    <a:pt x="19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7"/>
            <p:cNvSpPr/>
            <p:nvPr/>
          </p:nvSpPr>
          <p:spPr>
            <a:xfrm>
              <a:off x="6964616" y="3284602"/>
              <a:ext cx="143670" cy="171227"/>
            </a:xfrm>
            <a:custGeom>
              <a:rect b="b" l="l" r="r" t="t"/>
              <a:pathLst>
                <a:path extrusionOk="0" h="7301" w="6126">
                  <a:moveTo>
                    <a:pt x="359" y="0"/>
                  </a:moveTo>
                  <a:lnTo>
                    <a:pt x="359" y="2232"/>
                  </a:lnTo>
                  <a:lnTo>
                    <a:pt x="0" y="3264"/>
                  </a:lnTo>
                  <a:lnTo>
                    <a:pt x="359" y="4296"/>
                  </a:lnTo>
                  <a:lnTo>
                    <a:pt x="359" y="4803"/>
                  </a:lnTo>
                  <a:cubicBezTo>
                    <a:pt x="359" y="6182"/>
                    <a:pt x="1478" y="7300"/>
                    <a:pt x="2858" y="7300"/>
                  </a:cubicBezTo>
                  <a:lnTo>
                    <a:pt x="3269" y="7300"/>
                  </a:lnTo>
                  <a:cubicBezTo>
                    <a:pt x="4649" y="7300"/>
                    <a:pt x="5768" y="6182"/>
                    <a:pt x="5768" y="4803"/>
                  </a:cubicBezTo>
                  <a:lnTo>
                    <a:pt x="5768" y="4296"/>
                  </a:lnTo>
                  <a:lnTo>
                    <a:pt x="6125" y="3264"/>
                  </a:lnTo>
                  <a:lnTo>
                    <a:pt x="5768" y="2232"/>
                  </a:lnTo>
                  <a:lnTo>
                    <a:pt x="5768" y="0"/>
                  </a:lnTo>
                  <a:close/>
                </a:path>
              </a:pathLst>
            </a:custGeom>
            <a:solidFill>
              <a:srgbClr val="FEE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7"/>
            <p:cNvSpPr/>
            <p:nvPr/>
          </p:nvSpPr>
          <p:spPr>
            <a:xfrm>
              <a:off x="6973036" y="3284602"/>
              <a:ext cx="76056" cy="171227"/>
            </a:xfrm>
            <a:custGeom>
              <a:rect b="b" l="l" r="r" t="t"/>
              <a:pathLst>
                <a:path extrusionOk="0" h="7301" w="3243">
                  <a:moveTo>
                    <a:pt x="0" y="0"/>
                  </a:moveTo>
                  <a:lnTo>
                    <a:pt x="0" y="4803"/>
                  </a:lnTo>
                  <a:cubicBezTo>
                    <a:pt x="0" y="6182"/>
                    <a:pt x="1119" y="7300"/>
                    <a:pt x="2499" y="7300"/>
                  </a:cubicBezTo>
                  <a:lnTo>
                    <a:pt x="2910" y="7300"/>
                  </a:lnTo>
                  <a:cubicBezTo>
                    <a:pt x="3023" y="7300"/>
                    <a:pt x="3135" y="7293"/>
                    <a:pt x="3242" y="7278"/>
                  </a:cubicBezTo>
                  <a:cubicBezTo>
                    <a:pt x="2019" y="7116"/>
                    <a:pt x="1079" y="6069"/>
                    <a:pt x="1079" y="4803"/>
                  </a:cubicBezTo>
                  <a:lnTo>
                    <a:pt x="1079" y="0"/>
                  </a:lnTo>
                  <a:close/>
                </a:path>
              </a:pathLst>
            </a:custGeom>
            <a:solidFill>
              <a:srgbClr val="FDD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7"/>
            <p:cNvSpPr/>
            <p:nvPr/>
          </p:nvSpPr>
          <p:spPr>
            <a:xfrm>
              <a:off x="7057418" y="3353670"/>
              <a:ext cx="12664" cy="20943"/>
            </a:xfrm>
            <a:custGeom>
              <a:rect b="b" l="l" r="r" t="t"/>
              <a:pathLst>
                <a:path extrusionOk="0" h="893" w="540">
                  <a:moveTo>
                    <a:pt x="270" y="0"/>
                  </a:moveTo>
                  <a:cubicBezTo>
                    <a:pt x="121" y="0"/>
                    <a:pt x="1" y="121"/>
                    <a:pt x="1" y="269"/>
                  </a:cubicBezTo>
                  <a:lnTo>
                    <a:pt x="1" y="623"/>
                  </a:lnTo>
                  <a:cubicBezTo>
                    <a:pt x="1" y="772"/>
                    <a:pt x="121" y="892"/>
                    <a:pt x="270" y="892"/>
                  </a:cubicBezTo>
                  <a:cubicBezTo>
                    <a:pt x="418" y="892"/>
                    <a:pt x="540" y="772"/>
                    <a:pt x="540" y="623"/>
                  </a:cubicBezTo>
                  <a:lnTo>
                    <a:pt x="540" y="269"/>
                  </a:lnTo>
                  <a:cubicBezTo>
                    <a:pt x="540" y="121"/>
                    <a:pt x="418" y="0"/>
                    <a:pt x="270"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7"/>
            <p:cNvSpPr/>
            <p:nvPr/>
          </p:nvSpPr>
          <p:spPr>
            <a:xfrm>
              <a:off x="7002938" y="3353670"/>
              <a:ext cx="12688" cy="20943"/>
            </a:xfrm>
            <a:custGeom>
              <a:rect b="b" l="l" r="r" t="t"/>
              <a:pathLst>
                <a:path extrusionOk="0" h="893" w="541">
                  <a:moveTo>
                    <a:pt x="270" y="0"/>
                  </a:moveTo>
                  <a:cubicBezTo>
                    <a:pt x="122" y="0"/>
                    <a:pt x="1" y="121"/>
                    <a:pt x="1" y="269"/>
                  </a:cubicBezTo>
                  <a:lnTo>
                    <a:pt x="1" y="623"/>
                  </a:lnTo>
                  <a:cubicBezTo>
                    <a:pt x="1" y="772"/>
                    <a:pt x="122" y="892"/>
                    <a:pt x="270" y="892"/>
                  </a:cubicBezTo>
                  <a:cubicBezTo>
                    <a:pt x="418" y="892"/>
                    <a:pt x="540" y="772"/>
                    <a:pt x="540" y="623"/>
                  </a:cubicBezTo>
                  <a:lnTo>
                    <a:pt x="540" y="269"/>
                  </a:lnTo>
                  <a:cubicBezTo>
                    <a:pt x="540" y="121"/>
                    <a:pt x="418" y="0"/>
                    <a:pt x="270"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7"/>
            <p:cNvSpPr/>
            <p:nvPr/>
          </p:nvSpPr>
          <p:spPr>
            <a:xfrm>
              <a:off x="7014265" y="3396330"/>
              <a:ext cx="44349" cy="28495"/>
            </a:xfrm>
            <a:custGeom>
              <a:rect b="b" l="l" r="r" t="t"/>
              <a:pathLst>
                <a:path extrusionOk="0" h="1215" w="1891">
                  <a:moveTo>
                    <a:pt x="270" y="0"/>
                  </a:moveTo>
                  <a:cubicBezTo>
                    <a:pt x="122" y="0"/>
                    <a:pt x="1" y="121"/>
                    <a:pt x="1" y="270"/>
                  </a:cubicBezTo>
                  <a:cubicBezTo>
                    <a:pt x="1" y="790"/>
                    <a:pt x="425" y="1214"/>
                    <a:pt x="945" y="1214"/>
                  </a:cubicBezTo>
                  <a:cubicBezTo>
                    <a:pt x="1468" y="1214"/>
                    <a:pt x="1891" y="790"/>
                    <a:pt x="1891" y="270"/>
                  </a:cubicBezTo>
                  <a:cubicBezTo>
                    <a:pt x="1891" y="121"/>
                    <a:pt x="1772" y="0"/>
                    <a:pt x="1622" y="0"/>
                  </a:cubicBezTo>
                  <a:cubicBezTo>
                    <a:pt x="1472" y="0"/>
                    <a:pt x="1353" y="121"/>
                    <a:pt x="1353" y="270"/>
                  </a:cubicBezTo>
                  <a:cubicBezTo>
                    <a:pt x="1353" y="493"/>
                    <a:pt x="1170" y="676"/>
                    <a:pt x="945" y="676"/>
                  </a:cubicBezTo>
                  <a:cubicBezTo>
                    <a:pt x="722" y="676"/>
                    <a:pt x="540" y="493"/>
                    <a:pt x="540" y="270"/>
                  </a:cubicBezTo>
                  <a:cubicBezTo>
                    <a:pt x="540" y="121"/>
                    <a:pt x="418" y="0"/>
                    <a:pt x="270" y="0"/>
                  </a:cubicBez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7"/>
            <p:cNvSpPr/>
            <p:nvPr/>
          </p:nvSpPr>
          <p:spPr>
            <a:xfrm>
              <a:off x="6957932" y="3486552"/>
              <a:ext cx="26196" cy="68223"/>
            </a:xfrm>
            <a:custGeom>
              <a:rect b="b" l="l" r="r" t="t"/>
              <a:pathLst>
                <a:path extrusionOk="0" h="2909" w="1117">
                  <a:moveTo>
                    <a:pt x="1117" y="0"/>
                  </a:moveTo>
                  <a:lnTo>
                    <a:pt x="1" y="409"/>
                  </a:lnTo>
                  <a:lnTo>
                    <a:pt x="1" y="2909"/>
                  </a:lnTo>
                  <a:lnTo>
                    <a:pt x="1117" y="2909"/>
                  </a:lnTo>
                  <a:lnTo>
                    <a:pt x="11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7"/>
            <p:cNvSpPr/>
            <p:nvPr/>
          </p:nvSpPr>
          <p:spPr>
            <a:xfrm>
              <a:off x="7088774" y="3486552"/>
              <a:ext cx="26220" cy="68223"/>
            </a:xfrm>
            <a:custGeom>
              <a:rect b="b" l="l" r="r" t="t"/>
              <a:pathLst>
                <a:path extrusionOk="0" h="2909" w="1118">
                  <a:moveTo>
                    <a:pt x="1" y="0"/>
                  </a:moveTo>
                  <a:lnTo>
                    <a:pt x="1" y="2909"/>
                  </a:lnTo>
                  <a:lnTo>
                    <a:pt x="1117" y="2909"/>
                  </a:lnTo>
                  <a:lnTo>
                    <a:pt x="1117" y="409"/>
                  </a:ln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7"/>
            <p:cNvSpPr/>
            <p:nvPr/>
          </p:nvSpPr>
          <p:spPr>
            <a:xfrm>
              <a:off x="7036428" y="3284602"/>
              <a:ext cx="63462" cy="52346"/>
            </a:xfrm>
            <a:custGeom>
              <a:rect b="b" l="l" r="r" t="t"/>
              <a:pathLst>
                <a:path extrusionOk="0" h="2232" w="2706">
                  <a:moveTo>
                    <a:pt x="0" y="0"/>
                  </a:moveTo>
                  <a:cubicBezTo>
                    <a:pt x="0" y="1232"/>
                    <a:pt x="1000" y="2232"/>
                    <a:pt x="2233" y="2232"/>
                  </a:cubicBezTo>
                  <a:lnTo>
                    <a:pt x="2706" y="2232"/>
                  </a:lnTo>
                  <a:lnTo>
                    <a:pt x="2706" y="0"/>
                  </a:ln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7"/>
            <p:cNvSpPr/>
            <p:nvPr/>
          </p:nvSpPr>
          <p:spPr>
            <a:xfrm>
              <a:off x="6973036" y="3284602"/>
              <a:ext cx="63416" cy="52346"/>
            </a:xfrm>
            <a:custGeom>
              <a:rect b="b" l="l" r="r" t="t"/>
              <a:pathLst>
                <a:path extrusionOk="0" h="2232" w="2704">
                  <a:moveTo>
                    <a:pt x="0" y="0"/>
                  </a:moveTo>
                  <a:lnTo>
                    <a:pt x="0" y="2232"/>
                  </a:lnTo>
                  <a:lnTo>
                    <a:pt x="473" y="2232"/>
                  </a:lnTo>
                  <a:cubicBezTo>
                    <a:pt x="1705" y="2232"/>
                    <a:pt x="2703" y="1232"/>
                    <a:pt x="2703" y="0"/>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7"/>
            <p:cNvSpPr/>
            <p:nvPr/>
          </p:nvSpPr>
          <p:spPr>
            <a:xfrm>
              <a:off x="6973036" y="3284602"/>
              <a:ext cx="25305" cy="52346"/>
            </a:xfrm>
            <a:custGeom>
              <a:rect b="b" l="l" r="r" t="t"/>
              <a:pathLst>
                <a:path extrusionOk="0" h="2232" w="1079">
                  <a:moveTo>
                    <a:pt x="0" y="0"/>
                  </a:moveTo>
                  <a:lnTo>
                    <a:pt x="0" y="2232"/>
                  </a:lnTo>
                  <a:lnTo>
                    <a:pt x="473" y="2232"/>
                  </a:lnTo>
                  <a:cubicBezTo>
                    <a:pt x="682" y="2232"/>
                    <a:pt x="884" y="2203"/>
                    <a:pt x="1079" y="2149"/>
                  </a:cubicBezTo>
                  <a:lnTo>
                    <a:pt x="10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7"/>
            <p:cNvSpPr/>
            <p:nvPr/>
          </p:nvSpPr>
          <p:spPr>
            <a:xfrm>
              <a:off x="6944846" y="3258429"/>
              <a:ext cx="183234" cy="104715"/>
            </a:xfrm>
            <a:custGeom>
              <a:rect b="b" l="l" r="r" t="t"/>
              <a:pathLst>
                <a:path extrusionOk="0" h="4465" w="7813">
                  <a:moveTo>
                    <a:pt x="3742" y="0"/>
                  </a:moveTo>
                  <a:cubicBezTo>
                    <a:pt x="1677" y="0"/>
                    <a:pt x="0" y="1676"/>
                    <a:pt x="0" y="3743"/>
                  </a:cubicBezTo>
                  <a:lnTo>
                    <a:pt x="0" y="4464"/>
                  </a:lnTo>
                  <a:lnTo>
                    <a:pt x="1202" y="4464"/>
                  </a:lnTo>
                  <a:lnTo>
                    <a:pt x="1202" y="3367"/>
                  </a:lnTo>
                  <a:cubicBezTo>
                    <a:pt x="1202" y="2124"/>
                    <a:pt x="2211" y="1116"/>
                    <a:pt x="3454" y="1116"/>
                  </a:cubicBezTo>
                  <a:lnTo>
                    <a:pt x="4359" y="1116"/>
                  </a:lnTo>
                  <a:cubicBezTo>
                    <a:pt x="5601" y="1116"/>
                    <a:pt x="6611" y="2124"/>
                    <a:pt x="6611" y="3367"/>
                  </a:cubicBezTo>
                  <a:lnTo>
                    <a:pt x="6611" y="4464"/>
                  </a:lnTo>
                  <a:lnTo>
                    <a:pt x="7812" y="4464"/>
                  </a:lnTo>
                  <a:lnTo>
                    <a:pt x="7812" y="3743"/>
                  </a:lnTo>
                  <a:cubicBezTo>
                    <a:pt x="7812" y="1676"/>
                    <a:pt x="6136" y="0"/>
                    <a:pt x="40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7"/>
            <p:cNvSpPr/>
            <p:nvPr/>
          </p:nvSpPr>
          <p:spPr>
            <a:xfrm>
              <a:off x="6942735" y="3336925"/>
              <a:ext cx="30324" cy="48453"/>
            </a:xfrm>
            <a:custGeom>
              <a:rect b="b" l="l" r="r" t="t"/>
              <a:pathLst>
                <a:path extrusionOk="0" h="2066" w="1293">
                  <a:moveTo>
                    <a:pt x="751" y="1"/>
                  </a:moveTo>
                  <a:cubicBezTo>
                    <a:pt x="338" y="1"/>
                    <a:pt x="0" y="337"/>
                    <a:pt x="0" y="752"/>
                  </a:cubicBezTo>
                  <a:lnTo>
                    <a:pt x="0" y="1314"/>
                  </a:lnTo>
                  <a:cubicBezTo>
                    <a:pt x="0" y="1729"/>
                    <a:pt x="338" y="2065"/>
                    <a:pt x="751" y="2065"/>
                  </a:cubicBezTo>
                  <a:lnTo>
                    <a:pt x="1292" y="2065"/>
                  </a:lnTo>
                  <a:lnTo>
                    <a:pt x="12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7"/>
            <p:cNvSpPr/>
            <p:nvPr/>
          </p:nvSpPr>
          <p:spPr>
            <a:xfrm>
              <a:off x="6942735" y="3336925"/>
              <a:ext cx="30324" cy="48453"/>
            </a:xfrm>
            <a:custGeom>
              <a:rect b="b" l="l" r="r" t="t"/>
              <a:pathLst>
                <a:path extrusionOk="0" h="2066" w="1293">
                  <a:moveTo>
                    <a:pt x="751" y="1"/>
                  </a:moveTo>
                  <a:cubicBezTo>
                    <a:pt x="338" y="1"/>
                    <a:pt x="0" y="337"/>
                    <a:pt x="0" y="752"/>
                  </a:cubicBezTo>
                  <a:lnTo>
                    <a:pt x="0" y="1314"/>
                  </a:lnTo>
                  <a:cubicBezTo>
                    <a:pt x="0" y="1729"/>
                    <a:pt x="338" y="2065"/>
                    <a:pt x="751" y="2065"/>
                  </a:cubicBezTo>
                  <a:lnTo>
                    <a:pt x="1292" y="2065"/>
                  </a:lnTo>
                  <a:lnTo>
                    <a:pt x="1292"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7"/>
            <p:cNvSpPr/>
            <p:nvPr/>
          </p:nvSpPr>
          <p:spPr>
            <a:xfrm>
              <a:off x="7099867" y="3336925"/>
              <a:ext cx="30324" cy="48453"/>
            </a:xfrm>
            <a:custGeom>
              <a:rect b="b" l="l" r="r" t="t"/>
              <a:pathLst>
                <a:path extrusionOk="0" h="2066" w="1293">
                  <a:moveTo>
                    <a:pt x="1" y="1"/>
                  </a:moveTo>
                  <a:lnTo>
                    <a:pt x="1" y="2065"/>
                  </a:lnTo>
                  <a:lnTo>
                    <a:pt x="540" y="2065"/>
                  </a:lnTo>
                  <a:cubicBezTo>
                    <a:pt x="956" y="2065"/>
                    <a:pt x="1293" y="1729"/>
                    <a:pt x="1293" y="1314"/>
                  </a:cubicBezTo>
                  <a:lnTo>
                    <a:pt x="1293" y="752"/>
                  </a:lnTo>
                  <a:cubicBezTo>
                    <a:pt x="1293" y="337"/>
                    <a:pt x="956" y="1"/>
                    <a:pt x="5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7"/>
            <p:cNvSpPr/>
            <p:nvPr/>
          </p:nvSpPr>
          <p:spPr>
            <a:xfrm>
              <a:off x="7099867" y="3336925"/>
              <a:ext cx="30324" cy="48453"/>
            </a:xfrm>
            <a:custGeom>
              <a:rect b="b" l="l" r="r" t="t"/>
              <a:pathLst>
                <a:path extrusionOk="0" h="2066" w="1293">
                  <a:moveTo>
                    <a:pt x="1" y="1"/>
                  </a:moveTo>
                  <a:lnTo>
                    <a:pt x="1" y="2065"/>
                  </a:lnTo>
                  <a:lnTo>
                    <a:pt x="540" y="2065"/>
                  </a:lnTo>
                  <a:cubicBezTo>
                    <a:pt x="956" y="2065"/>
                    <a:pt x="1293" y="1729"/>
                    <a:pt x="1293" y="1314"/>
                  </a:cubicBezTo>
                  <a:lnTo>
                    <a:pt x="1293" y="752"/>
                  </a:lnTo>
                  <a:cubicBezTo>
                    <a:pt x="1293" y="337"/>
                    <a:pt x="956" y="1"/>
                    <a:pt x="540" y="1"/>
                  </a:cubicBez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7"/>
            <p:cNvSpPr/>
            <p:nvPr/>
          </p:nvSpPr>
          <p:spPr>
            <a:xfrm>
              <a:off x="6931759" y="3546309"/>
              <a:ext cx="209407" cy="104715"/>
            </a:xfrm>
            <a:custGeom>
              <a:rect b="b" l="l" r="r" t="t"/>
              <a:pathLst>
                <a:path extrusionOk="0" h="4465" w="8929">
                  <a:moveTo>
                    <a:pt x="780" y="1"/>
                  </a:moveTo>
                  <a:cubicBezTo>
                    <a:pt x="653" y="1"/>
                    <a:pt x="546" y="96"/>
                    <a:pt x="531" y="222"/>
                  </a:cubicBezTo>
                  <a:lnTo>
                    <a:pt x="0" y="4465"/>
                  </a:lnTo>
                  <a:lnTo>
                    <a:pt x="8928" y="4465"/>
                  </a:lnTo>
                  <a:lnTo>
                    <a:pt x="8398" y="222"/>
                  </a:lnTo>
                  <a:cubicBezTo>
                    <a:pt x="8382" y="96"/>
                    <a:pt x="8275" y="1"/>
                    <a:pt x="81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7"/>
            <p:cNvSpPr/>
            <p:nvPr/>
          </p:nvSpPr>
          <p:spPr>
            <a:xfrm>
              <a:off x="6931759" y="3546309"/>
              <a:ext cx="43622" cy="104715"/>
            </a:xfrm>
            <a:custGeom>
              <a:rect b="b" l="l" r="r" t="t"/>
              <a:pathLst>
                <a:path extrusionOk="0" h="4465" w="1860">
                  <a:moveTo>
                    <a:pt x="780" y="1"/>
                  </a:moveTo>
                  <a:cubicBezTo>
                    <a:pt x="653" y="1"/>
                    <a:pt x="546" y="96"/>
                    <a:pt x="531" y="222"/>
                  </a:cubicBezTo>
                  <a:lnTo>
                    <a:pt x="0" y="4465"/>
                  </a:lnTo>
                  <a:lnTo>
                    <a:pt x="1076" y="4465"/>
                  </a:lnTo>
                  <a:lnTo>
                    <a:pt x="1608" y="222"/>
                  </a:lnTo>
                  <a:cubicBezTo>
                    <a:pt x="1625" y="96"/>
                    <a:pt x="1731" y="1"/>
                    <a:pt x="18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7"/>
            <p:cNvSpPr/>
            <p:nvPr/>
          </p:nvSpPr>
          <p:spPr>
            <a:xfrm>
              <a:off x="6977796" y="3592346"/>
              <a:ext cx="117333" cy="12688"/>
            </a:xfrm>
            <a:custGeom>
              <a:rect b="b" l="l" r="r" t="t"/>
              <a:pathLst>
                <a:path extrusionOk="0" h="541" w="5003">
                  <a:moveTo>
                    <a:pt x="270" y="1"/>
                  </a:moveTo>
                  <a:cubicBezTo>
                    <a:pt x="119" y="1"/>
                    <a:pt x="0" y="121"/>
                    <a:pt x="0" y="270"/>
                  </a:cubicBezTo>
                  <a:cubicBezTo>
                    <a:pt x="0" y="418"/>
                    <a:pt x="119" y="540"/>
                    <a:pt x="270" y="540"/>
                  </a:cubicBezTo>
                  <a:lnTo>
                    <a:pt x="4733" y="540"/>
                  </a:lnTo>
                  <a:cubicBezTo>
                    <a:pt x="4882" y="540"/>
                    <a:pt x="5002" y="418"/>
                    <a:pt x="5002" y="270"/>
                  </a:cubicBezTo>
                  <a:cubicBezTo>
                    <a:pt x="5002" y="121"/>
                    <a:pt x="4882" y="1"/>
                    <a:pt x="473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47"/>
          <p:cNvGrpSpPr/>
          <p:nvPr/>
        </p:nvGrpSpPr>
        <p:grpSpPr>
          <a:xfrm>
            <a:off x="6826199" y="1952336"/>
            <a:ext cx="418815" cy="340272"/>
            <a:chOff x="6826199" y="1952336"/>
            <a:chExt cx="418815" cy="340272"/>
          </a:xfrm>
        </p:grpSpPr>
        <p:sp>
          <p:nvSpPr>
            <p:cNvPr id="3314" name="Google Shape;3314;p47"/>
            <p:cNvSpPr/>
            <p:nvPr/>
          </p:nvSpPr>
          <p:spPr>
            <a:xfrm>
              <a:off x="7139384" y="1952336"/>
              <a:ext cx="36187" cy="86985"/>
            </a:xfrm>
            <a:custGeom>
              <a:rect b="b" l="l" r="r" t="t"/>
              <a:pathLst>
                <a:path extrusionOk="0" h="3709" w="1543">
                  <a:moveTo>
                    <a:pt x="473" y="0"/>
                  </a:moveTo>
                  <a:cubicBezTo>
                    <a:pt x="341" y="0"/>
                    <a:pt x="231" y="102"/>
                    <a:pt x="222" y="234"/>
                  </a:cubicBezTo>
                  <a:lnTo>
                    <a:pt x="0" y="3349"/>
                  </a:lnTo>
                  <a:lnTo>
                    <a:pt x="596" y="3708"/>
                  </a:lnTo>
                  <a:lnTo>
                    <a:pt x="1154" y="3349"/>
                  </a:lnTo>
                  <a:lnTo>
                    <a:pt x="1524" y="281"/>
                  </a:lnTo>
                  <a:cubicBezTo>
                    <a:pt x="1543" y="132"/>
                    <a:pt x="1426" y="0"/>
                    <a:pt x="12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7"/>
            <p:cNvSpPr/>
            <p:nvPr/>
          </p:nvSpPr>
          <p:spPr>
            <a:xfrm>
              <a:off x="6895619" y="1952336"/>
              <a:ext cx="34381" cy="86985"/>
            </a:xfrm>
            <a:custGeom>
              <a:rect b="b" l="l" r="r" t="t"/>
              <a:pathLst>
                <a:path extrusionOk="0" h="3709" w="1466">
                  <a:moveTo>
                    <a:pt x="268" y="0"/>
                  </a:moveTo>
                  <a:cubicBezTo>
                    <a:pt x="118" y="0"/>
                    <a:pt x="1" y="132"/>
                    <a:pt x="20" y="281"/>
                  </a:cubicBezTo>
                  <a:lnTo>
                    <a:pt x="387" y="3349"/>
                  </a:lnTo>
                  <a:lnTo>
                    <a:pt x="939" y="3708"/>
                  </a:lnTo>
                  <a:lnTo>
                    <a:pt x="1466" y="3349"/>
                  </a:lnTo>
                  <a:lnTo>
                    <a:pt x="1155" y="226"/>
                  </a:lnTo>
                  <a:cubicBezTo>
                    <a:pt x="1142" y="98"/>
                    <a:pt x="1036" y="0"/>
                    <a:pt x="9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7"/>
            <p:cNvSpPr/>
            <p:nvPr/>
          </p:nvSpPr>
          <p:spPr>
            <a:xfrm>
              <a:off x="6826199" y="2257992"/>
              <a:ext cx="418815" cy="34616"/>
            </a:xfrm>
            <a:custGeom>
              <a:rect b="b" l="l" r="r" t="t"/>
              <a:pathLst>
                <a:path extrusionOk="0" h="1476" w="17858">
                  <a:moveTo>
                    <a:pt x="5542" y="1"/>
                  </a:moveTo>
                  <a:lnTo>
                    <a:pt x="4466" y="359"/>
                  </a:lnTo>
                  <a:lnTo>
                    <a:pt x="253" y="359"/>
                  </a:lnTo>
                  <a:cubicBezTo>
                    <a:pt x="114" y="359"/>
                    <a:pt x="1" y="472"/>
                    <a:pt x="1" y="612"/>
                  </a:cubicBezTo>
                  <a:lnTo>
                    <a:pt x="1" y="1224"/>
                  </a:lnTo>
                  <a:cubicBezTo>
                    <a:pt x="1" y="1363"/>
                    <a:pt x="114" y="1476"/>
                    <a:pt x="253" y="1476"/>
                  </a:cubicBezTo>
                  <a:lnTo>
                    <a:pt x="17606" y="1476"/>
                  </a:lnTo>
                  <a:cubicBezTo>
                    <a:pt x="17744" y="1476"/>
                    <a:pt x="17857" y="1363"/>
                    <a:pt x="17857" y="1224"/>
                  </a:cubicBezTo>
                  <a:lnTo>
                    <a:pt x="17857" y="612"/>
                  </a:lnTo>
                  <a:cubicBezTo>
                    <a:pt x="17857" y="472"/>
                    <a:pt x="17744" y="359"/>
                    <a:pt x="17606" y="359"/>
                  </a:cubicBezTo>
                  <a:lnTo>
                    <a:pt x="13394" y="359"/>
                  </a:lnTo>
                  <a:lnTo>
                    <a:pt x="1268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7"/>
            <p:cNvSpPr/>
            <p:nvPr/>
          </p:nvSpPr>
          <p:spPr>
            <a:xfrm>
              <a:off x="6904742" y="2030878"/>
              <a:ext cx="68083" cy="235557"/>
            </a:xfrm>
            <a:custGeom>
              <a:rect b="b" l="l" r="r" t="t"/>
              <a:pathLst>
                <a:path extrusionOk="0" h="10044" w="2903">
                  <a:moveTo>
                    <a:pt x="1" y="0"/>
                  </a:moveTo>
                  <a:lnTo>
                    <a:pt x="247" y="2232"/>
                  </a:lnTo>
                  <a:lnTo>
                    <a:pt x="701" y="3080"/>
                  </a:lnTo>
                  <a:lnTo>
                    <a:pt x="761" y="3616"/>
                  </a:lnTo>
                  <a:lnTo>
                    <a:pt x="496" y="4463"/>
                  </a:lnTo>
                  <a:lnTo>
                    <a:pt x="745" y="6696"/>
                  </a:lnTo>
                  <a:lnTo>
                    <a:pt x="1199" y="7542"/>
                  </a:lnTo>
                  <a:lnTo>
                    <a:pt x="1256" y="8082"/>
                  </a:lnTo>
                  <a:lnTo>
                    <a:pt x="992" y="8928"/>
                  </a:lnTo>
                  <a:lnTo>
                    <a:pt x="1117" y="10043"/>
                  </a:lnTo>
                  <a:lnTo>
                    <a:pt x="2902" y="10043"/>
                  </a:lnTo>
                  <a:lnTo>
                    <a:pt x="22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7"/>
            <p:cNvSpPr/>
            <p:nvPr/>
          </p:nvSpPr>
          <p:spPr>
            <a:xfrm>
              <a:off x="6904742" y="2030878"/>
              <a:ext cx="51455" cy="235557"/>
            </a:xfrm>
            <a:custGeom>
              <a:rect b="b" l="l" r="r" t="t"/>
              <a:pathLst>
                <a:path extrusionOk="0" h="10044" w="2194">
                  <a:moveTo>
                    <a:pt x="1" y="0"/>
                  </a:moveTo>
                  <a:lnTo>
                    <a:pt x="247" y="2232"/>
                  </a:lnTo>
                  <a:lnTo>
                    <a:pt x="703" y="3100"/>
                  </a:lnTo>
                  <a:lnTo>
                    <a:pt x="761" y="3616"/>
                  </a:lnTo>
                  <a:lnTo>
                    <a:pt x="496" y="4463"/>
                  </a:lnTo>
                  <a:lnTo>
                    <a:pt x="745" y="6696"/>
                  </a:lnTo>
                  <a:lnTo>
                    <a:pt x="1199" y="7542"/>
                  </a:lnTo>
                  <a:lnTo>
                    <a:pt x="1256" y="8082"/>
                  </a:lnTo>
                  <a:lnTo>
                    <a:pt x="992" y="8928"/>
                  </a:lnTo>
                  <a:lnTo>
                    <a:pt x="1117" y="10043"/>
                  </a:lnTo>
                  <a:lnTo>
                    <a:pt x="2193" y="10043"/>
                  </a:lnTo>
                  <a:lnTo>
                    <a:pt x="107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a:off x="6957041" y="2030878"/>
              <a:ext cx="57623" cy="235557"/>
            </a:xfrm>
            <a:custGeom>
              <a:rect b="b" l="l" r="r" t="t"/>
              <a:pathLst>
                <a:path extrusionOk="0" h="10044" w="2457">
                  <a:moveTo>
                    <a:pt x="1" y="0"/>
                  </a:moveTo>
                  <a:lnTo>
                    <a:pt x="672" y="10043"/>
                  </a:lnTo>
                  <a:lnTo>
                    <a:pt x="2457" y="10043"/>
                  </a:lnTo>
                  <a:lnTo>
                    <a:pt x="223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a:off x="6957041" y="2030878"/>
              <a:ext cx="41018" cy="235557"/>
            </a:xfrm>
            <a:custGeom>
              <a:rect b="b" l="l" r="r" t="t"/>
              <a:pathLst>
                <a:path extrusionOk="0" h="10044" w="1749">
                  <a:moveTo>
                    <a:pt x="1" y="0"/>
                  </a:moveTo>
                  <a:lnTo>
                    <a:pt x="672" y="10043"/>
                  </a:lnTo>
                  <a:lnTo>
                    <a:pt x="1748" y="10043"/>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7009410" y="2030878"/>
              <a:ext cx="52393" cy="235557"/>
            </a:xfrm>
            <a:custGeom>
              <a:rect b="b" l="l" r="r" t="t"/>
              <a:pathLst>
                <a:path extrusionOk="0" h="10044" w="2234">
                  <a:moveTo>
                    <a:pt x="1" y="0"/>
                  </a:moveTo>
                  <a:lnTo>
                    <a:pt x="224" y="10043"/>
                  </a:lnTo>
                  <a:lnTo>
                    <a:pt x="2010" y="10043"/>
                  </a:lnTo>
                  <a:lnTo>
                    <a:pt x="223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7009410" y="2030878"/>
              <a:ext cx="30559" cy="235557"/>
            </a:xfrm>
            <a:custGeom>
              <a:rect b="b" l="l" r="r" t="t"/>
              <a:pathLst>
                <a:path extrusionOk="0" h="10044" w="1303">
                  <a:moveTo>
                    <a:pt x="1" y="0"/>
                  </a:moveTo>
                  <a:lnTo>
                    <a:pt x="224" y="10043"/>
                  </a:lnTo>
                  <a:lnTo>
                    <a:pt x="1303" y="10043"/>
                  </a:lnTo>
                  <a:lnTo>
                    <a:pt x="107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7056550" y="2030878"/>
              <a:ext cx="57599" cy="235557"/>
            </a:xfrm>
            <a:custGeom>
              <a:rect b="b" l="l" r="r" t="t"/>
              <a:pathLst>
                <a:path extrusionOk="0" h="10044" w="2456">
                  <a:moveTo>
                    <a:pt x="223" y="0"/>
                  </a:moveTo>
                  <a:lnTo>
                    <a:pt x="0" y="10043"/>
                  </a:lnTo>
                  <a:lnTo>
                    <a:pt x="1785" y="10043"/>
                  </a:lnTo>
                  <a:lnTo>
                    <a:pt x="245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p:nvPr/>
          </p:nvSpPr>
          <p:spPr>
            <a:xfrm>
              <a:off x="7056550" y="2030878"/>
              <a:ext cx="30535" cy="235557"/>
            </a:xfrm>
            <a:custGeom>
              <a:rect b="b" l="l" r="r" t="t"/>
              <a:pathLst>
                <a:path extrusionOk="0" h="10044" w="1302">
                  <a:moveTo>
                    <a:pt x="223" y="0"/>
                  </a:moveTo>
                  <a:lnTo>
                    <a:pt x="0" y="10043"/>
                  </a:lnTo>
                  <a:lnTo>
                    <a:pt x="1079" y="10043"/>
                  </a:lnTo>
                  <a:lnTo>
                    <a:pt x="130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7"/>
            <p:cNvSpPr/>
            <p:nvPr/>
          </p:nvSpPr>
          <p:spPr>
            <a:xfrm>
              <a:off x="7098389" y="2030878"/>
              <a:ext cx="68083" cy="235557"/>
            </a:xfrm>
            <a:custGeom>
              <a:rect b="b" l="l" r="r" t="t"/>
              <a:pathLst>
                <a:path extrusionOk="0" h="10044" w="2903">
                  <a:moveTo>
                    <a:pt x="672" y="0"/>
                  </a:moveTo>
                  <a:lnTo>
                    <a:pt x="1" y="10043"/>
                  </a:lnTo>
                  <a:lnTo>
                    <a:pt x="1788" y="10043"/>
                  </a:lnTo>
                  <a:lnTo>
                    <a:pt x="1911" y="8928"/>
                  </a:lnTo>
                  <a:lnTo>
                    <a:pt x="1647" y="8081"/>
                  </a:lnTo>
                  <a:lnTo>
                    <a:pt x="1707" y="7542"/>
                  </a:lnTo>
                  <a:lnTo>
                    <a:pt x="2158" y="6696"/>
                  </a:lnTo>
                  <a:lnTo>
                    <a:pt x="2407" y="4463"/>
                  </a:lnTo>
                  <a:lnTo>
                    <a:pt x="2142" y="3616"/>
                  </a:lnTo>
                  <a:lnTo>
                    <a:pt x="2200" y="3098"/>
                  </a:lnTo>
                  <a:lnTo>
                    <a:pt x="2656" y="2232"/>
                  </a:lnTo>
                  <a:lnTo>
                    <a:pt x="290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7"/>
            <p:cNvSpPr/>
            <p:nvPr/>
          </p:nvSpPr>
          <p:spPr>
            <a:xfrm>
              <a:off x="7098389" y="2030878"/>
              <a:ext cx="41018" cy="235557"/>
            </a:xfrm>
            <a:custGeom>
              <a:rect b="b" l="l" r="r" t="t"/>
              <a:pathLst>
                <a:path extrusionOk="0" h="10044" w="1749">
                  <a:moveTo>
                    <a:pt x="672" y="0"/>
                  </a:moveTo>
                  <a:lnTo>
                    <a:pt x="1" y="10043"/>
                  </a:lnTo>
                  <a:lnTo>
                    <a:pt x="1080" y="10043"/>
                  </a:lnTo>
                  <a:lnTo>
                    <a:pt x="17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7"/>
            <p:cNvSpPr/>
            <p:nvPr/>
          </p:nvSpPr>
          <p:spPr>
            <a:xfrm>
              <a:off x="6910511" y="2083201"/>
              <a:ext cx="250191" cy="52369"/>
            </a:xfrm>
            <a:custGeom>
              <a:rect b="b" l="l" r="r" t="t"/>
              <a:pathLst>
                <a:path extrusionOk="0" h="2233" w="10668">
                  <a:moveTo>
                    <a:pt x="1" y="1"/>
                  </a:moveTo>
                  <a:lnTo>
                    <a:pt x="250" y="2232"/>
                  </a:lnTo>
                  <a:lnTo>
                    <a:pt x="10418" y="2232"/>
                  </a:lnTo>
                  <a:lnTo>
                    <a:pt x="106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7"/>
            <p:cNvSpPr/>
            <p:nvPr/>
          </p:nvSpPr>
          <p:spPr>
            <a:xfrm>
              <a:off x="6910511" y="2083201"/>
              <a:ext cx="31168" cy="52369"/>
            </a:xfrm>
            <a:custGeom>
              <a:rect b="b" l="l" r="r" t="t"/>
              <a:pathLst>
                <a:path extrusionOk="0" h="2233" w="1329">
                  <a:moveTo>
                    <a:pt x="1" y="1"/>
                  </a:moveTo>
                  <a:lnTo>
                    <a:pt x="250" y="2232"/>
                  </a:lnTo>
                  <a:lnTo>
                    <a:pt x="1329" y="2232"/>
                  </a:lnTo>
                  <a:lnTo>
                    <a:pt x="1079"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7"/>
            <p:cNvSpPr/>
            <p:nvPr/>
          </p:nvSpPr>
          <p:spPr>
            <a:xfrm>
              <a:off x="6826199" y="2266412"/>
              <a:ext cx="42191" cy="26196"/>
            </a:xfrm>
            <a:custGeom>
              <a:rect b="b" l="l" r="r" t="t"/>
              <a:pathLst>
                <a:path extrusionOk="0" h="1117" w="1799">
                  <a:moveTo>
                    <a:pt x="253" y="0"/>
                  </a:moveTo>
                  <a:cubicBezTo>
                    <a:pt x="114" y="0"/>
                    <a:pt x="1" y="113"/>
                    <a:pt x="1" y="253"/>
                  </a:cubicBezTo>
                  <a:lnTo>
                    <a:pt x="1" y="865"/>
                  </a:lnTo>
                  <a:cubicBezTo>
                    <a:pt x="1" y="1004"/>
                    <a:pt x="114" y="1117"/>
                    <a:pt x="253" y="1117"/>
                  </a:cubicBezTo>
                  <a:lnTo>
                    <a:pt x="1798" y="1117"/>
                  </a:lnTo>
                  <a:lnTo>
                    <a:pt x="1798"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7"/>
            <p:cNvSpPr/>
            <p:nvPr/>
          </p:nvSpPr>
          <p:spPr>
            <a:xfrm>
              <a:off x="6922191" y="2187893"/>
              <a:ext cx="226833" cy="52393"/>
            </a:xfrm>
            <a:custGeom>
              <a:rect b="b" l="l" r="r" t="t"/>
              <a:pathLst>
                <a:path extrusionOk="0" h="2234" w="9672">
                  <a:moveTo>
                    <a:pt x="1" y="1"/>
                  </a:moveTo>
                  <a:lnTo>
                    <a:pt x="248" y="2233"/>
                  </a:lnTo>
                  <a:lnTo>
                    <a:pt x="9424" y="2233"/>
                  </a:lnTo>
                  <a:lnTo>
                    <a:pt x="96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7"/>
            <p:cNvSpPr/>
            <p:nvPr/>
          </p:nvSpPr>
          <p:spPr>
            <a:xfrm>
              <a:off x="6922191" y="2187893"/>
              <a:ext cx="31121" cy="52393"/>
            </a:xfrm>
            <a:custGeom>
              <a:rect b="b" l="l" r="r" t="t"/>
              <a:pathLst>
                <a:path extrusionOk="0" h="2234" w="1327">
                  <a:moveTo>
                    <a:pt x="1" y="1"/>
                  </a:moveTo>
                  <a:lnTo>
                    <a:pt x="95" y="847"/>
                  </a:lnTo>
                  <a:lnTo>
                    <a:pt x="248" y="2233"/>
                  </a:lnTo>
                  <a:lnTo>
                    <a:pt x="1326" y="2233"/>
                  </a:lnTo>
                  <a:lnTo>
                    <a:pt x="107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7"/>
            <p:cNvSpPr/>
            <p:nvPr/>
          </p:nvSpPr>
          <p:spPr>
            <a:xfrm>
              <a:off x="6928523" y="2103065"/>
              <a:ext cx="25751" cy="12641"/>
            </a:xfrm>
            <a:custGeom>
              <a:rect b="b" l="l" r="r" t="t"/>
              <a:pathLst>
                <a:path extrusionOk="0" h="539" w="1098">
                  <a:moveTo>
                    <a:pt x="270" y="0"/>
                  </a:moveTo>
                  <a:cubicBezTo>
                    <a:pt x="119" y="0"/>
                    <a:pt x="0" y="121"/>
                    <a:pt x="0" y="269"/>
                  </a:cubicBezTo>
                  <a:cubicBezTo>
                    <a:pt x="0" y="418"/>
                    <a:pt x="119" y="538"/>
                    <a:pt x="270" y="538"/>
                  </a:cubicBezTo>
                  <a:lnTo>
                    <a:pt x="828" y="538"/>
                  </a:lnTo>
                  <a:cubicBezTo>
                    <a:pt x="976" y="538"/>
                    <a:pt x="1098" y="418"/>
                    <a:pt x="1098" y="269"/>
                  </a:cubicBezTo>
                  <a:cubicBezTo>
                    <a:pt x="1098" y="121"/>
                    <a:pt x="976" y="0"/>
                    <a:pt x="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7"/>
            <p:cNvSpPr/>
            <p:nvPr/>
          </p:nvSpPr>
          <p:spPr>
            <a:xfrm>
              <a:off x="7116987" y="2103065"/>
              <a:ext cx="25704" cy="12641"/>
            </a:xfrm>
            <a:custGeom>
              <a:rect b="b" l="l" r="r" t="t"/>
              <a:pathLst>
                <a:path extrusionOk="0" h="539" w="1096">
                  <a:moveTo>
                    <a:pt x="268" y="0"/>
                  </a:moveTo>
                  <a:cubicBezTo>
                    <a:pt x="120" y="0"/>
                    <a:pt x="1" y="121"/>
                    <a:pt x="1" y="269"/>
                  </a:cubicBezTo>
                  <a:cubicBezTo>
                    <a:pt x="1" y="418"/>
                    <a:pt x="120" y="538"/>
                    <a:pt x="268" y="538"/>
                  </a:cubicBezTo>
                  <a:lnTo>
                    <a:pt x="826" y="538"/>
                  </a:lnTo>
                  <a:cubicBezTo>
                    <a:pt x="976" y="538"/>
                    <a:pt x="1096" y="418"/>
                    <a:pt x="1096" y="269"/>
                  </a:cubicBezTo>
                  <a:cubicBezTo>
                    <a:pt x="1096" y="121"/>
                    <a:pt x="976" y="0"/>
                    <a:pt x="8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7"/>
            <p:cNvSpPr/>
            <p:nvPr/>
          </p:nvSpPr>
          <p:spPr>
            <a:xfrm>
              <a:off x="6944189" y="2207757"/>
              <a:ext cx="25774" cy="12641"/>
            </a:xfrm>
            <a:custGeom>
              <a:rect b="b" l="l" r="r" t="t"/>
              <a:pathLst>
                <a:path extrusionOk="0" h="539" w="1099">
                  <a:moveTo>
                    <a:pt x="271" y="0"/>
                  </a:moveTo>
                  <a:cubicBezTo>
                    <a:pt x="123" y="0"/>
                    <a:pt x="1" y="121"/>
                    <a:pt x="1" y="270"/>
                  </a:cubicBezTo>
                  <a:cubicBezTo>
                    <a:pt x="1" y="418"/>
                    <a:pt x="123" y="539"/>
                    <a:pt x="271" y="539"/>
                  </a:cubicBezTo>
                  <a:lnTo>
                    <a:pt x="829" y="539"/>
                  </a:lnTo>
                  <a:cubicBezTo>
                    <a:pt x="978" y="539"/>
                    <a:pt x="1098" y="418"/>
                    <a:pt x="1098" y="270"/>
                  </a:cubicBezTo>
                  <a:cubicBezTo>
                    <a:pt x="1098" y="121"/>
                    <a:pt x="978" y="0"/>
                    <a:pt x="8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7"/>
            <p:cNvSpPr/>
            <p:nvPr/>
          </p:nvSpPr>
          <p:spPr>
            <a:xfrm>
              <a:off x="7101250" y="2207757"/>
              <a:ext cx="25774" cy="12641"/>
            </a:xfrm>
            <a:custGeom>
              <a:rect b="b" l="l" r="r" t="t"/>
              <a:pathLst>
                <a:path extrusionOk="0" h="539" w="1099">
                  <a:moveTo>
                    <a:pt x="270" y="0"/>
                  </a:moveTo>
                  <a:cubicBezTo>
                    <a:pt x="121" y="0"/>
                    <a:pt x="1" y="121"/>
                    <a:pt x="1" y="270"/>
                  </a:cubicBezTo>
                  <a:cubicBezTo>
                    <a:pt x="1" y="418"/>
                    <a:pt x="121" y="539"/>
                    <a:pt x="270" y="539"/>
                  </a:cubicBezTo>
                  <a:lnTo>
                    <a:pt x="828" y="539"/>
                  </a:lnTo>
                  <a:cubicBezTo>
                    <a:pt x="976" y="539"/>
                    <a:pt x="1098" y="418"/>
                    <a:pt x="1098" y="270"/>
                  </a:cubicBezTo>
                  <a:cubicBezTo>
                    <a:pt x="1098" y="121"/>
                    <a:pt x="976" y="0"/>
                    <a:pt x="82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6" name="Google Shape;3336;p47"/>
          <p:cNvGrpSpPr/>
          <p:nvPr/>
        </p:nvGrpSpPr>
        <p:grpSpPr>
          <a:xfrm>
            <a:off x="6119529" y="3939326"/>
            <a:ext cx="418791" cy="366876"/>
            <a:chOff x="6119529" y="3939326"/>
            <a:chExt cx="418791" cy="366876"/>
          </a:xfrm>
        </p:grpSpPr>
        <p:sp>
          <p:nvSpPr>
            <p:cNvPr id="3337" name="Google Shape;3337;p47"/>
            <p:cNvSpPr/>
            <p:nvPr/>
          </p:nvSpPr>
          <p:spPr>
            <a:xfrm>
              <a:off x="6276567" y="4050162"/>
              <a:ext cx="261753" cy="203286"/>
            </a:xfrm>
            <a:custGeom>
              <a:rect b="b" l="l" r="r" t="t"/>
              <a:pathLst>
                <a:path extrusionOk="0" h="8668" w="11161">
                  <a:moveTo>
                    <a:pt x="5557" y="1"/>
                  </a:moveTo>
                  <a:cubicBezTo>
                    <a:pt x="5475" y="1"/>
                    <a:pt x="5393" y="40"/>
                    <a:pt x="5344" y="119"/>
                  </a:cubicBezTo>
                  <a:lnTo>
                    <a:pt x="0" y="8668"/>
                  </a:lnTo>
                  <a:lnTo>
                    <a:pt x="11161" y="8666"/>
                  </a:lnTo>
                  <a:lnTo>
                    <a:pt x="7881" y="2109"/>
                  </a:lnTo>
                  <a:cubicBezTo>
                    <a:pt x="7840" y="2024"/>
                    <a:pt x="7752" y="1971"/>
                    <a:pt x="7658" y="1971"/>
                  </a:cubicBezTo>
                  <a:lnTo>
                    <a:pt x="6852" y="1971"/>
                  </a:lnTo>
                  <a:cubicBezTo>
                    <a:pt x="6756" y="1971"/>
                    <a:pt x="6671" y="1917"/>
                    <a:pt x="6627" y="1832"/>
                  </a:cubicBezTo>
                  <a:lnTo>
                    <a:pt x="5783" y="140"/>
                  </a:lnTo>
                  <a:cubicBezTo>
                    <a:pt x="5737" y="48"/>
                    <a:pt x="5647" y="1"/>
                    <a:pt x="55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7"/>
            <p:cNvSpPr/>
            <p:nvPr/>
          </p:nvSpPr>
          <p:spPr>
            <a:xfrm>
              <a:off x="6276567" y="4116533"/>
              <a:ext cx="175917" cy="136916"/>
            </a:xfrm>
            <a:custGeom>
              <a:rect b="b" l="l" r="r" t="t"/>
              <a:pathLst>
                <a:path extrusionOk="0" h="5838" w="7501">
                  <a:moveTo>
                    <a:pt x="3648" y="0"/>
                  </a:moveTo>
                  <a:lnTo>
                    <a:pt x="0" y="5838"/>
                  </a:lnTo>
                  <a:lnTo>
                    <a:pt x="7501" y="5836"/>
                  </a:lnTo>
                  <a:lnTo>
                    <a:pt x="4977" y="793"/>
                  </a:lnTo>
                  <a:cubicBezTo>
                    <a:pt x="4936" y="707"/>
                    <a:pt x="4848" y="654"/>
                    <a:pt x="4754" y="654"/>
                  </a:cubicBezTo>
                  <a:lnTo>
                    <a:pt x="4047" y="654"/>
                  </a:lnTo>
                  <a:cubicBezTo>
                    <a:pt x="3940" y="654"/>
                    <a:pt x="3845" y="585"/>
                    <a:pt x="3808" y="482"/>
                  </a:cubicBezTo>
                  <a:lnTo>
                    <a:pt x="36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7"/>
            <p:cNvSpPr/>
            <p:nvPr/>
          </p:nvSpPr>
          <p:spPr>
            <a:xfrm>
              <a:off x="6119529" y="3991648"/>
              <a:ext cx="314076" cy="261777"/>
            </a:xfrm>
            <a:custGeom>
              <a:rect b="b" l="l" r="r" t="t"/>
              <a:pathLst>
                <a:path extrusionOk="0" h="11162" w="13392">
                  <a:moveTo>
                    <a:pt x="6853" y="1"/>
                  </a:moveTo>
                  <a:cubicBezTo>
                    <a:pt x="6756" y="1"/>
                    <a:pt x="6669" y="54"/>
                    <a:pt x="6627" y="140"/>
                  </a:cubicBezTo>
                  <a:lnTo>
                    <a:pt x="5650" y="2095"/>
                  </a:lnTo>
                  <a:cubicBezTo>
                    <a:pt x="5606" y="2181"/>
                    <a:pt x="5521" y="2234"/>
                    <a:pt x="5424" y="2234"/>
                  </a:cubicBezTo>
                  <a:lnTo>
                    <a:pt x="4609" y="2234"/>
                  </a:lnTo>
                  <a:cubicBezTo>
                    <a:pt x="4520" y="2234"/>
                    <a:pt x="4436" y="2282"/>
                    <a:pt x="4392" y="2361"/>
                  </a:cubicBezTo>
                  <a:lnTo>
                    <a:pt x="1" y="10045"/>
                  </a:lnTo>
                  <a:lnTo>
                    <a:pt x="1" y="11161"/>
                  </a:lnTo>
                  <a:lnTo>
                    <a:pt x="13392" y="11161"/>
                  </a:lnTo>
                  <a:lnTo>
                    <a:pt x="11231" y="6836"/>
                  </a:lnTo>
                  <a:cubicBezTo>
                    <a:pt x="11188" y="6751"/>
                    <a:pt x="11100" y="6697"/>
                    <a:pt x="11005" y="6697"/>
                  </a:cubicBezTo>
                  <a:lnTo>
                    <a:pt x="10227" y="6697"/>
                  </a:lnTo>
                  <a:cubicBezTo>
                    <a:pt x="10118" y="6697"/>
                    <a:pt x="10021" y="6628"/>
                    <a:pt x="9989" y="6525"/>
                  </a:cubicBezTo>
                  <a:lnTo>
                    <a:pt x="7870" y="174"/>
                  </a:lnTo>
                  <a:cubicBezTo>
                    <a:pt x="7835" y="71"/>
                    <a:pt x="7739" y="1"/>
                    <a:pt x="7631"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7"/>
            <p:cNvSpPr/>
            <p:nvPr/>
          </p:nvSpPr>
          <p:spPr>
            <a:xfrm>
              <a:off x="6119529" y="3991648"/>
              <a:ext cx="314076" cy="278616"/>
            </a:xfrm>
            <a:custGeom>
              <a:rect b="b" l="l" r="r" t="t"/>
              <a:pathLst>
                <a:path extrusionOk="0" h="11880" w="13392">
                  <a:moveTo>
                    <a:pt x="6853" y="1"/>
                  </a:moveTo>
                  <a:cubicBezTo>
                    <a:pt x="6756" y="1"/>
                    <a:pt x="6669" y="54"/>
                    <a:pt x="6627" y="140"/>
                  </a:cubicBezTo>
                  <a:lnTo>
                    <a:pt x="5580" y="2234"/>
                  </a:lnTo>
                  <a:lnTo>
                    <a:pt x="4609" y="2234"/>
                  </a:lnTo>
                  <a:cubicBezTo>
                    <a:pt x="4520" y="2234"/>
                    <a:pt x="4436" y="2282"/>
                    <a:pt x="4392" y="2361"/>
                  </a:cubicBezTo>
                  <a:lnTo>
                    <a:pt x="1" y="10045"/>
                  </a:lnTo>
                  <a:lnTo>
                    <a:pt x="359" y="11880"/>
                  </a:lnTo>
                  <a:lnTo>
                    <a:pt x="13392" y="11161"/>
                  </a:lnTo>
                  <a:lnTo>
                    <a:pt x="11231" y="6836"/>
                  </a:lnTo>
                  <a:cubicBezTo>
                    <a:pt x="11188" y="6751"/>
                    <a:pt x="11100" y="6697"/>
                    <a:pt x="11005" y="6697"/>
                  </a:cubicBezTo>
                  <a:lnTo>
                    <a:pt x="10227" y="6697"/>
                  </a:lnTo>
                  <a:cubicBezTo>
                    <a:pt x="10118" y="6697"/>
                    <a:pt x="10021" y="6628"/>
                    <a:pt x="9989" y="6525"/>
                  </a:cubicBezTo>
                  <a:lnTo>
                    <a:pt x="7870" y="174"/>
                  </a:lnTo>
                  <a:cubicBezTo>
                    <a:pt x="7835" y="71"/>
                    <a:pt x="7739" y="1"/>
                    <a:pt x="7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7"/>
            <p:cNvSpPr/>
            <p:nvPr/>
          </p:nvSpPr>
          <p:spPr>
            <a:xfrm>
              <a:off x="6119529" y="3991648"/>
              <a:ext cx="186260" cy="261777"/>
            </a:xfrm>
            <a:custGeom>
              <a:rect b="b" l="l" r="r" t="t"/>
              <a:pathLst>
                <a:path extrusionOk="0" h="11162" w="7942">
                  <a:moveTo>
                    <a:pt x="6853" y="1"/>
                  </a:moveTo>
                  <a:cubicBezTo>
                    <a:pt x="6756" y="1"/>
                    <a:pt x="6669" y="54"/>
                    <a:pt x="6627" y="140"/>
                  </a:cubicBezTo>
                  <a:lnTo>
                    <a:pt x="5650" y="2095"/>
                  </a:lnTo>
                  <a:cubicBezTo>
                    <a:pt x="5606" y="2181"/>
                    <a:pt x="5521" y="2234"/>
                    <a:pt x="5424" y="2234"/>
                  </a:cubicBezTo>
                  <a:lnTo>
                    <a:pt x="4609" y="2234"/>
                  </a:lnTo>
                  <a:cubicBezTo>
                    <a:pt x="4520" y="2234"/>
                    <a:pt x="4436" y="2282"/>
                    <a:pt x="4392" y="2361"/>
                  </a:cubicBezTo>
                  <a:lnTo>
                    <a:pt x="1" y="10045"/>
                  </a:lnTo>
                  <a:lnTo>
                    <a:pt x="1" y="11161"/>
                  </a:lnTo>
                  <a:lnTo>
                    <a:pt x="1438" y="11161"/>
                  </a:lnTo>
                  <a:lnTo>
                    <a:pt x="1438" y="10045"/>
                  </a:lnTo>
                  <a:lnTo>
                    <a:pt x="5828" y="2361"/>
                  </a:lnTo>
                  <a:cubicBezTo>
                    <a:pt x="5875" y="2282"/>
                    <a:pt x="5957" y="2234"/>
                    <a:pt x="6048" y="2234"/>
                  </a:cubicBezTo>
                  <a:lnTo>
                    <a:pt x="6863" y="2234"/>
                  </a:lnTo>
                  <a:cubicBezTo>
                    <a:pt x="6957" y="2234"/>
                    <a:pt x="7045" y="2181"/>
                    <a:pt x="7086" y="2095"/>
                  </a:cubicBezTo>
                  <a:lnTo>
                    <a:pt x="7942" y="387"/>
                  </a:lnTo>
                  <a:lnTo>
                    <a:pt x="7870" y="174"/>
                  </a:lnTo>
                  <a:cubicBezTo>
                    <a:pt x="7835" y="71"/>
                    <a:pt x="7739" y="1"/>
                    <a:pt x="763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7"/>
            <p:cNvSpPr/>
            <p:nvPr/>
          </p:nvSpPr>
          <p:spPr>
            <a:xfrm>
              <a:off x="6224221" y="4194395"/>
              <a:ext cx="314099" cy="110532"/>
            </a:xfrm>
            <a:custGeom>
              <a:rect b="b" l="l" r="r" t="t"/>
              <a:pathLst>
                <a:path extrusionOk="0" h="4713" w="13393">
                  <a:moveTo>
                    <a:pt x="8412" y="0"/>
                  </a:moveTo>
                  <a:cubicBezTo>
                    <a:pt x="5341" y="0"/>
                    <a:pt x="2334" y="1444"/>
                    <a:pt x="436" y="4103"/>
                  </a:cubicBezTo>
                  <a:lnTo>
                    <a:pt x="1" y="4713"/>
                  </a:lnTo>
                  <a:lnTo>
                    <a:pt x="13142" y="4713"/>
                  </a:lnTo>
                  <a:cubicBezTo>
                    <a:pt x="13280" y="4713"/>
                    <a:pt x="13393" y="4600"/>
                    <a:pt x="13393" y="4460"/>
                  </a:cubicBezTo>
                  <a:lnTo>
                    <a:pt x="13393" y="1510"/>
                  </a:lnTo>
                  <a:cubicBezTo>
                    <a:pt x="13393" y="1420"/>
                    <a:pt x="13345" y="1336"/>
                    <a:pt x="13265" y="1292"/>
                  </a:cubicBezTo>
                  <a:cubicBezTo>
                    <a:pt x="11737" y="419"/>
                    <a:pt x="10065" y="0"/>
                    <a:pt x="84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7"/>
            <p:cNvSpPr/>
            <p:nvPr/>
          </p:nvSpPr>
          <p:spPr>
            <a:xfrm>
              <a:off x="6224221" y="4194395"/>
              <a:ext cx="218366" cy="110532"/>
            </a:xfrm>
            <a:custGeom>
              <a:rect b="b" l="l" r="r" t="t"/>
              <a:pathLst>
                <a:path extrusionOk="0" h="4713" w="9311">
                  <a:moveTo>
                    <a:pt x="8412" y="0"/>
                  </a:moveTo>
                  <a:cubicBezTo>
                    <a:pt x="5343" y="0"/>
                    <a:pt x="2336" y="1444"/>
                    <a:pt x="436" y="4103"/>
                  </a:cubicBezTo>
                  <a:lnTo>
                    <a:pt x="1" y="4713"/>
                  </a:lnTo>
                  <a:lnTo>
                    <a:pt x="6779" y="4713"/>
                  </a:lnTo>
                  <a:lnTo>
                    <a:pt x="6011" y="4137"/>
                  </a:lnTo>
                  <a:cubicBezTo>
                    <a:pt x="5443" y="3710"/>
                    <a:pt x="4851" y="3320"/>
                    <a:pt x="4237" y="2968"/>
                  </a:cubicBezTo>
                  <a:cubicBezTo>
                    <a:pt x="3907" y="2777"/>
                    <a:pt x="3869" y="2313"/>
                    <a:pt x="4170" y="2077"/>
                  </a:cubicBezTo>
                  <a:cubicBezTo>
                    <a:pt x="5664" y="908"/>
                    <a:pt x="7458" y="212"/>
                    <a:pt x="9310" y="42"/>
                  </a:cubicBezTo>
                  <a:cubicBezTo>
                    <a:pt x="9011" y="14"/>
                    <a:pt x="8711" y="0"/>
                    <a:pt x="841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7"/>
            <p:cNvSpPr/>
            <p:nvPr/>
          </p:nvSpPr>
          <p:spPr>
            <a:xfrm>
              <a:off x="6119529" y="4226361"/>
              <a:ext cx="235604" cy="78566"/>
            </a:xfrm>
            <a:custGeom>
              <a:rect b="b" l="l" r="r" t="t"/>
              <a:pathLst>
                <a:path extrusionOk="0" h="3350" w="10046">
                  <a:moveTo>
                    <a:pt x="1" y="1"/>
                  </a:moveTo>
                  <a:lnTo>
                    <a:pt x="1" y="3350"/>
                  </a:lnTo>
                  <a:lnTo>
                    <a:pt x="10045" y="3350"/>
                  </a:lnTo>
                  <a:cubicBezTo>
                    <a:pt x="7148" y="1176"/>
                    <a:pt x="3623"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7"/>
            <p:cNvSpPr/>
            <p:nvPr/>
          </p:nvSpPr>
          <p:spPr>
            <a:xfrm>
              <a:off x="6119529" y="4227636"/>
              <a:ext cx="33748" cy="78566"/>
            </a:xfrm>
            <a:custGeom>
              <a:rect b="b" l="l" r="r" t="t"/>
              <a:pathLst>
                <a:path extrusionOk="0" h="3350" w="1439">
                  <a:moveTo>
                    <a:pt x="1" y="1"/>
                  </a:moveTo>
                  <a:lnTo>
                    <a:pt x="1" y="3350"/>
                  </a:lnTo>
                  <a:lnTo>
                    <a:pt x="1438" y="3350"/>
                  </a:lnTo>
                  <a:lnTo>
                    <a:pt x="1438" y="63"/>
                  </a:lnTo>
                  <a:cubicBezTo>
                    <a:pt x="962" y="22"/>
                    <a:pt x="481" y="1"/>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7"/>
            <p:cNvSpPr/>
            <p:nvPr/>
          </p:nvSpPr>
          <p:spPr>
            <a:xfrm>
              <a:off x="6396761" y="3939326"/>
              <a:ext cx="115386" cy="64119"/>
            </a:xfrm>
            <a:custGeom>
              <a:rect b="b" l="l" r="r" t="t"/>
              <a:pathLst>
                <a:path extrusionOk="0" h="2734" w="4920">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cubicBezTo>
                    <a:pt x="1393" y="2732"/>
                    <a:pt x="3870" y="2733"/>
                    <a:pt x="4101" y="2733"/>
                  </a:cubicBezTo>
                  <a:cubicBezTo>
                    <a:pt x="4552" y="2733"/>
                    <a:pt x="4920" y="2366"/>
                    <a:pt x="4920" y="1913"/>
                  </a:cubicBezTo>
                  <a:cubicBezTo>
                    <a:pt x="4920" y="1460"/>
                    <a:pt x="4552" y="1093"/>
                    <a:pt x="4101" y="1093"/>
                  </a:cubicBezTo>
                  <a:cubicBezTo>
                    <a:pt x="4092" y="1093"/>
                    <a:pt x="4082" y="1093"/>
                    <a:pt x="4073" y="1094"/>
                  </a:cubicBezTo>
                  <a:cubicBezTo>
                    <a:pt x="3945" y="469"/>
                    <a:pt x="3396" y="0"/>
                    <a:pt x="2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7"/>
            <p:cNvSpPr/>
            <p:nvPr/>
          </p:nvSpPr>
          <p:spPr>
            <a:xfrm>
              <a:off x="6396761" y="3939326"/>
              <a:ext cx="115386" cy="64119"/>
            </a:xfrm>
            <a:custGeom>
              <a:rect b="b" l="l" r="r" t="t"/>
              <a:pathLst>
                <a:path extrusionOk="0" h="2734" w="4920">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cubicBezTo>
                    <a:pt x="1393" y="2732"/>
                    <a:pt x="3870" y="2733"/>
                    <a:pt x="4101" y="2733"/>
                  </a:cubicBezTo>
                  <a:cubicBezTo>
                    <a:pt x="4552" y="2733"/>
                    <a:pt x="4920" y="2366"/>
                    <a:pt x="4920" y="1913"/>
                  </a:cubicBezTo>
                  <a:cubicBezTo>
                    <a:pt x="4920" y="1460"/>
                    <a:pt x="4552" y="1093"/>
                    <a:pt x="4101" y="1093"/>
                  </a:cubicBezTo>
                  <a:cubicBezTo>
                    <a:pt x="4092" y="1093"/>
                    <a:pt x="4082" y="1093"/>
                    <a:pt x="4073" y="1094"/>
                  </a:cubicBezTo>
                  <a:cubicBezTo>
                    <a:pt x="3945" y="469"/>
                    <a:pt x="3396" y="0"/>
                    <a:pt x="27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7"/>
            <p:cNvSpPr/>
            <p:nvPr/>
          </p:nvSpPr>
          <p:spPr>
            <a:xfrm>
              <a:off x="6396761" y="3939326"/>
              <a:ext cx="76760" cy="64072"/>
            </a:xfrm>
            <a:custGeom>
              <a:rect b="b" l="l" r="r" t="t"/>
              <a:pathLst>
                <a:path extrusionOk="0" h="2732" w="3273">
                  <a:moveTo>
                    <a:pt x="2733" y="0"/>
                  </a:moveTo>
                  <a:cubicBezTo>
                    <a:pt x="2239" y="0"/>
                    <a:pt x="1806" y="262"/>
                    <a:pt x="1567" y="654"/>
                  </a:cubicBezTo>
                  <a:cubicBezTo>
                    <a:pt x="1424" y="585"/>
                    <a:pt x="1263" y="547"/>
                    <a:pt x="1094" y="547"/>
                  </a:cubicBezTo>
                  <a:cubicBezTo>
                    <a:pt x="489" y="547"/>
                    <a:pt x="0" y="1036"/>
                    <a:pt x="0" y="1640"/>
                  </a:cubicBezTo>
                  <a:cubicBezTo>
                    <a:pt x="0" y="2243"/>
                    <a:pt x="489" y="2732"/>
                    <a:pt x="1094" y="2732"/>
                  </a:cubicBezTo>
                  <a:lnTo>
                    <a:pt x="2173" y="2732"/>
                  </a:lnTo>
                  <a:cubicBezTo>
                    <a:pt x="1568" y="2732"/>
                    <a:pt x="1079" y="2243"/>
                    <a:pt x="1079" y="1640"/>
                  </a:cubicBezTo>
                  <a:cubicBezTo>
                    <a:pt x="1079" y="1036"/>
                    <a:pt x="1568" y="547"/>
                    <a:pt x="2173" y="547"/>
                  </a:cubicBezTo>
                  <a:cubicBezTo>
                    <a:pt x="2342" y="547"/>
                    <a:pt x="2503" y="585"/>
                    <a:pt x="2646" y="654"/>
                  </a:cubicBezTo>
                  <a:cubicBezTo>
                    <a:pt x="2791" y="414"/>
                    <a:pt x="3011" y="222"/>
                    <a:pt x="3273" y="111"/>
                  </a:cubicBezTo>
                  <a:cubicBezTo>
                    <a:pt x="3107" y="39"/>
                    <a:pt x="2925" y="0"/>
                    <a:pt x="27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7"/>
            <p:cNvSpPr/>
            <p:nvPr/>
          </p:nvSpPr>
          <p:spPr>
            <a:xfrm>
              <a:off x="6145678" y="4084637"/>
              <a:ext cx="115410" cy="64119"/>
            </a:xfrm>
            <a:custGeom>
              <a:rect b="b" l="l" r="r" t="t"/>
              <a:pathLst>
                <a:path extrusionOk="0" h="2734" w="4921">
                  <a:moveTo>
                    <a:pt x="2734" y="0"/>
                  </a:moveTo>
                  <a:cubicBezTo>
                    <a:pt x="2240" y="0"/>
                    <a:pt x="1807" y="263"/>
                    <a:pt x="1567" y="655"/>
                  </a:cubicBezTo>
                  <a:cubicBezTo>
                    <a:pt x="1424" y="586"/>
                    <a:pt x="1264" y="547"/>
                    <a:pt x="1095" y="547"/>
                  </a:cubicBezTo>
                  <a:cubicBezTo>
                    <a:pt x="490" y="547"/>
                    <a:pt x="1" y="1036"/>
                    <a:pt x="1" y="1640"/>
                  </a:cubicBezTo>
                  <a:cubicBezTo>
                    <a:pt x="1" y="2244"/>
                    <a:pt x="490" y="2733"/>
                    <a:pt x="1095" y="2733"/>
                  </a:cubicBezTo>
                  <a:lnTo>
                    <a:pt x="4101" y="2733"/>
                  </a:lnTo>
                  <a:cubicBezTo>
                    <a:pt x="4553" y="2733"/>
                    <a:pt x="4920" y="2366"/>
                    <a:pt x="4920" y="1913"/>
                  </a:cubicBezTo>
                  <a:cubicBezTo>
                    <a:pt x="4920" y="1460"/>
                    <a:pt x="4553" y="1094"/>
                    <a:pt x="4101" y="1094"/>
                  </a:cubicBezTo>
                  <a:lnTo>
                    <a:pt x="4074" y="1094"/>
                  </a:lnTo>
                  <a:cubicBezTo>
                    <a:pt x="3946" y="471"/>
                    <a:pt x="3394" y="0"/>
                    <a:pt x="27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7"/>
            <p:cNvSpPr/>
            <p:nvPr/>
          </p:nvSpPr>
          <p:spPr>
            <a:xfrm>
              <a:off x="6145678" y="4084637"/>
              <a:ext cx="76783" cy="64119"/>
            </a:xfrm>
            <a:custGeom>
              <a:rect b="b" l="l" r="r" t="t"/>
              <a:pathLst>
                <a:path extrusionOk="0" h="2734" w="3274">
                  <a:moveTo>
                    <a:pt x="2734" y="0"/>
                  </a:moveTo>
                  <a:cubicBezTo>
                    <a:pt x="2240" y="0"/>
                    <a:pt x="1807" y="263"/>
                    <a:pt x="1567" y="655"/>
                  </a:cubicBezTo>
                  <a:cubicBezTo>
                    <a:pt x="1424" y="586"/>
                    <a:pt x="1264" y="547"/>
                    <a:pt x="1095" y="547"/>
                  </a:cubicBezTo>
                  <a:cubicBezTo>
                    <a:pt x="490" y="547"/>
                    <a:pt x="1" y="1036"/>
                    <a:pt x="1" y="1640"/>
                  </a:cubicBezTo>
                  <a:cubicBezTo>
                    <a:pt x="1" y="2244"/>
                    <a:pt x="490" y="2733"/>
                    <a:pt x="1095" y="2733"/>
                  </a:cubicBezTo>
                  <a:lnTo>
                    <a:pt x="2171" y="2733"/>
                  </a:lnTo>
                  <a:cubicBezTo>
                    <a:pt x="1569" y="2733"/>
                    <a:pt x="1080" y="2244"/>
                    <a:pt x="1080" y="1640"/>
                  </a:cubicBezTo>
                  <a:cubicBezTo>
                    <a:pt x="1080" y="1036"/>
                    <a:pt x="1569" y="547"/>
                    <a:pt x="2171" y="547"/>
                  </a:cubicBezTo>
                  <a:cubicBezTo>
                    <a:pt x="2343" y="547"/>
                    <a:pt x="2502" y="586"/>
                    <a:pt x="2646" y="655"/>
                  </a:cubicBezTo>
                  <a:cubicBezTo>
                    <a:pt x="2792" y="414"/>
                    <a:pt x="3011" y="224"/>
                    <a:pt x="3273" y="111"/>
                  </a:cubicBezTo>
                  <a:cubicBezTo>
                    <a:pt x="3108" y="41"/>
                    <a:pt x="2926" y="0"/>
                    <a:pt x="27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1" name="Google Shape;3351;p47"/>
          <p:cNvGrpSpPr/>
          <p:nvPr/>
        </p:nvGrpSpPr>
        <p:grpSpPr>
          <a:xfrm>
            <a:off x="6119529" y="3323838"/>
            <a:ext cx="418791" cy="235580"/>
            <a:chOff x="6119529" y="3323838"/>
            <a:chExt cx="418791" cy="235580"/>
          </a:xfrm>
        </p:grpSpPr>
        <p:sp>
          <p:nvSpPr>
            <p:cNvPr id="3352" name="Google Shape;3352;p47"/>
            <p:cNvSpPr/>
            <p:nvPr/>
          </p:nvSpPr>
          <p:spPr>
            <a:xfrm>
              <a:off x="6126307" y="3382962"/>
              <a:ext cx="235135" cy="38321"/>
            </a:xfrm>
            <a:custGeom>
              <a:rect b="b" l="l" r="r" t="t"/>
              <a:pathLst>
                <a:path extrusionOk="0" h="1634" w="10026">
                  <a:moveTo>
                    <a:pt x="269" y="1"/>
                  </a:moveTo>
                  <a:cubicBezTo>
                    <a:pt x="121" y="1"/>
                    <a:pt x="0" y="121"/>
                    <a:pt x="0" y="270"/>
                  </a:cubicBezTo>
                  <a:cubicBezTo>
                    <a:pt x="0" y="418"/>
                    <a:pt x="121" y="539"/>
                    <a:pt x="269" y="539"/>
                  </a:cubicBezTo>
                  <a:lnTo>
                    <a:pt x="557" y="539"/>
                  </a:lnTo>
                  <a:lnTo>
                    <a:pt x="557" y="1364"/>
                  </a:lnTo>
                  <a:cubicBezTo>
                    <a:pt x="557" y="1513"/>
                    <a:pt x="679" y="1634"/>
                    <a:pt x="827" y="1634"/>
                  </a:cubicBezTo>
                  <a:cubicBezTo>
                    <a:pt x="976" y="1634"/>
                    <a:pt x="1096" y="1513"/>
                    <a:pt x="1096" y="1364"/>
                  </a:cubicBezTo>
                  <a:lnTo>
                    <a:pt x="1096" y="539"/>
                  </a:lnTo>
                  <a:lnTo>
                    <a:pt x="2790" y="539"/>
                  </a:lnTo>
                  <a:lnTo>
                    <a:pt x="2790" y="1364"/>
                  </a:lnTo>
                  <a:cubicBezTo>
                    <a:pt x="2790" y="1513"/>
                    <a:pt x="2911" y="1634"/>
                    <a:pt x="3059" y="1634"/>
                  </a:cubicBezTo>
                  <a:cubicBezTo>
                    <a:pt x="3209" y="1634"/>
                    <a:pt x="3329" y="1513"/>
                    <a:pt x="3329" y="1364"/>
                  </a:cubicBezTo>
                  <a:lnTo>
                    <a:pt x="3329" y="539"/>
                  </a:lnTo>
                  <a:lnTo>
                    <a:pt x="5021" y="539"/>
                  </a:lnTo>
                  <a:lnTo>
                    <a:pt x="5021" y="1364"/>
                  </a:lnTo>
                  <a:cubicBezTo>
                    <a:pt x="5021" y="1513"/>
                    <a:pt x="5142" y="1634"/>
                    <a:pt x="5291" y="1634"/>
                  </a:cubicBezTo>
                  <a:cubicBezTo>
                    <a:pt x="5441" y="1634"/>
                    <a:pt x="5561" y="1513"/>
                    <a:pt x="5561" y="1364"/>
                  </a:cubicBezTo>
                  <a:lnTo>
                    <a:pt x="5561" y="539"/>
                  </a:lnTo>
                  <a:lnTo>
                    <a:pt x="7254" y="539"/>
                  </a:lnTo>
                  <a:lnTo>
                    <a:pt x="7254" y="1364"/>
                  </a:lnTo>
                  <a:cubicBezTo>
                    <a:pt x="7254" y="1513"/>
                    <a:pt x="7374" y="1634"/>
                    <a:pt x="7524" y="1634"/>
                  </a:cubicBezTo>
                  <a:cubicBezTo>
                    <a:pt x="7672" y="1634"/>
                    <a:pt x="7793" y="1513"/>
                    <a:pt x="7793" y="1364"/>
                  </a:cubicBezTo>
                  <a:lnTo>
                    <a:pt x="7793" y="539"/>
                  </a:lnTo>
                  <a:lnTo>
                    <a:pt x="9756" y="539"/>
                  </a:lnTo>
                  <a:cubicBezTo>
                    <a:pt x="9904" y="539"/>
                    <a:pt x="10026" y="418"/>
                    <a:pt x="10026" y="270"/>
                  </a:cubicBezTo>
                  <a:cubicBezTo>
                    <a:pt x="10026" y="121"/>
                    <a:pt x="9904" y="1"/>
                    <a:pt x="97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7"/>
            <p:cNvSpPr/>
            <p:nvPr/>
          </p:nvSpPr>
          <p:spPr>
            <a:xfrm>
              <a:off x="6132592" y="3414951"/>
              <a:ext cx="230937" cy="100564"/>
            </a:xfrm>
            <a:custGeom>
              <a:rect b="b" l="l" r="r" t="t"/>
              <a:pathLst>
                <a:path extrusionOk="0" h="4288" w="9847">
                  <a:moveTo>
                    <a:pt x="252" y="0"/>
                  </a:moveTo>
                  <a:cubicBezTo>
                    <a:pt x="114" y="0"/>
                    <a:pt x="1" y="113"/>
                    <a:pt x="1" y="252"/>
                  </a:cubicBezTo>
                  <a:lnTo>
                    <a:pt x="1" y="1138"/>
                  </a:lnTo>
                  <a:lnTo>
                    <a:pt x="361" y="1696"/>
                  </a:lnTo>
                  <a:lnTo>
                    <a:pt x="1" y="2254"/>
                  </a:lnTo>
                  <a:lnTo>
                    <a:pt x="1" y="4287"/>
                  </a:lnTo>
                  <a:lnTo>
                    <a:pt x="9847" y="4287"/>
                  </a:lnTo>
                  <a:lnTo>
                    <a:pt x="98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7"/>
            <p:cNvSpPr/>
            <p:nvPr/>
          </p:nvSpPr>
          <p:spPr>
            <a:xfrm>
              <a:off x="6132592" y="3414951"/>
              <a:ext cx="26196" cy="100564"/>
            </a:xfrm>
            <a:custGeom>
              <a:rect b="b" l="l" r="r" t="t"/>
              <a:pathLst>
                <a:path extrusionOk="0" h="4288" w="1117">
                  <a:moveTo>
                    <a:pt x="252" y="0"/>
                  </a:moveTo>
                  <a:cubicBezTo>
                    <a:pt x="114" y="0"/>
                    <a:pt x="1" y="113"/>
                    <a:pt x="1" y="252"/>
                  </a:cubicBezTo>
                  <a:lnTo>
                    <a:pt x="1" y="1138"/>
                  </a:lnTo>
                  <a:lnTo>
                    <a:pt x="361" y="1696"/>
                  </a:lnTo>
                  <a:lnTo>
                    <a:pt x="1" y="2254"/>
                  </a:lnTo>
                  <a:lnTo>
                    <a:pt x="1" y="4287"/>
                  </a:lnTo>
                  <a:lnTo>
                    <a:pt x="1117" y="4287"/>
                  </a:lnTo>
                  <a:lnTo>
                    <a:pt x="111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7"/>
            <p:cNvSpPr/>
            <p:nvPr/>
          </p:nvSpPr>
          <p:spPr>
            <a:xfrm>
              <a:off x="6132592" y="3441617"/>
              <a:ext cx="26196" cy="26220"/>
            </a:xfrm>
            <a:custGeom>
              <a:rect b="b" l="l" r="r" t="t"/>
              <a:pathLst>
                <a:path extrusionOk="0" h="1118" w="1117">
                  <a:moveTo>
                    <a:pt x="1" y="1"/>
                  </a:moveTo>
                  <a:lnTo>
                    <a:pt x="1" y="1117"/>
                  </a:lnTo>
                  <a:lnTo>
                    <a:pt x="866" y="1117"/>
                  </a:lnTo>
                  <a:cubicBezTo>
                    <a:pt x="1004" y="1117"/>
                    <a:pt x="1117" y="1004"/>
                    <a:pt x="1117" y="865"/>
                  </a:cubicBezTo>
                  <a:lnTo>
                    <a:pt x="1117" y="253"/>
                  </a:lnTo>
                  <a:cubicBezTo>
                    <a:pt x="1117" y="114"/>
                    <a:pt x="1004" y="1"/>
                    <a:pt x="8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7"/>
            <p:cNvSpPr/>
            <p:nvPr/>
          </p:nvSpPr>
          <p:spPr>
            <a:xfrm>
              <a:off x="6355109" y="3323838"/>
              <a:ext cx="170124" cy="191677"/>
            </a:xfrm>
            <a:custGeom>
              <a:rect b="b" l="l" r="r" t="t"/>
              <a:pathLst>
                <a:path extrusionOk="0" h="8173" w="7254">
                  <a:moveTo>
                    <a:pt x="359" y="1"/>
                  </a:moveTo>
                  <a:cubicBezTo>
                    <a:pt x="161" y="1"/>
                    <a:pt x="0" y="162"/>
                    <a:pt x="0" y="361"/>
                  </a:cubicBezTo>
                  <a:lnTo>
                    <a:pt x="0" y="8172"/>
                  </a:lnTo>
                  <a:lnTo>
                    <a:pt x="7254" y="8172"/>
                  </a:lnTo>
                  <a:lnTo>
                    <a:pt x="7254" y="6697"/>
                  </a:lnTo>
                  <a:lnTo>
                    <a:pt x="6894" y="6139"/>
                  </a:lnTo>
                  <a:lnTo>
                    <a:pt x="7254" y="5581"/>
                  </a:lnTo>
                  <a:lnTo>
                    <a:pt x="7254" y="5267"/>
                  </a:lnTo>
                  <a:cubicBezTo>
                    <a:pt x="7254" y="4788"/>
                    <a:pt x="6947" y="4363"/>
                    <a:pt x="6492" y="4211"/>
                  </a:cubicBezTo>
                  <a:lnTo>
                    <a:pt x="5579" y="3906"/>
                  </a:lnTo>
                  <a:lnTo>
                    <a:pt x="4977" y="3338"/>
                  </a:lnTo>
                  <a:lnTo>
                    <a:pt x="4272" y="1698"/>
                  </a:lnTo>
                  <a:lnTo>
                    <a:pt x="4384" y="1117"/>
                  </a:lnTo>
                  <a:lnTo>
                    <a:pt x="4196" y="675"/>
                  </a:lnTo>
                  <a:cubicBezTo>
                    <a:pt x="4020" y="266"/>
                    <a:pt x="3616" y="1"/>
                    <a:pt x="31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7"/>
            <p:cNvSpPr/>
            <p:nvPr/>
          </p:nvSpPr>
          <p:spPr>
            <a:xfrm>
              <a:off x="6355109" y="3323838"/>
              <a:ext cx="34616" cy="191677"/>
            </a:xfrm>
            <a:custGeom>
              <a:rect b="b" l="l" r="r" t="t"/>
              <a:pathLst>
                <a:path extrusionOk="0" h="8173" w="1476">
                  <a:moveTo>
                    <a:pt x="359" y="1"/>
                  </a:moveTo>
                  <a:cubicBezTo>
                    <a:pt x="161" y="1"/>
                    <a:pt x="0" y="162"/>
                    <a:pt x="0" y="361"/>
                  </a:cubicBezTo>
                  <a:lnTo>
                    <a:pt x="0" y="8172"/>
                  </a:lnTo>
                  <a:lnTo>
                    <a:pt x="1117" y="8172"/>
                  </a:lnTo>
                  <a:lnTo>
                    <a:pt x="1117" y="361"/>
                  </a:lnTo>
                  <a:cubicBezTo>
                    <a:pt x="1117" y="162"/>
                    <a:pt x="1277" y="1"/>
                    <a:pt x="147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7"/>
            <p:cNvSpPr/>
            <p:nvPr/>
          </p:nvSpPr>
          <p:spPr>
            <a:xfrm>
              <a:off x="6381282" y="3350011"/>
              <a:ext cx="104692" cy="65456"/>
            </a:xfrm>
            <a:custGeom>
              <a:rect b="b" l="l" r="r" t="t"/>
              <a:pathLst>
                <a:path extrusionOk="0" h="2791" w="4464">
                  <a:moveTo>
                    <a:pt x="251" y="1"/>
                  </a:moveTo>
                  <a:cubicBezTo>
                    <a:pt x="113" y="1"/>
                    <a:pt x="1" y="114"/>
                    <a:pt x="1" y="253"/>
                  </a:cubicBezTo>
                  <a:lnTo>
                    <a:pt x="1" y="2540"/>
                  </a:lnTo>
                  <a:cubicBezTo>
                    <a:pt x="1" y="2679"/>
                    <a:pt x="113" y="2790"/>
                    <a:pt x="251" y="2790"/>
                  </a:cubicBezTo>
                  <a:lnTo>
                    <a:pt x="4463" y="2790"/>
                  </a:lnTo>
                  <a:lnTo>
                    <a:pt x="326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7"/>
            <p:cNvSpPr/>
            <p:nvPr/>
          </p:nvSpPr>
          <p:spPr>
            <a:xfrm>
              <a:off x="6119529" y="3507073"/>
              <a:ext cx="418791" cy="26173"/>
            </a:xfrm>
            <a:custGeom>
              <a:rect b="b" l="l" r="r" t="t"/>
              <a:pathLst>
                <a:path extrusionOk="0" h="1116" w="17857">
                  <a:moveTo>
                    <a:pt x="253" y="1"/>
                  </a:moveTo>
                  <a:cubicBezTo>
                    <a:pt x="114" y="1"/>
                    <a:pt x="1" y="112"/>
                    <a:pt x="1" y="251"/>
                  </a:cubicBezTo>
                  <a:lnTo>
                    <a:pt x="1" y="865"/>
                  </a:lnTo>
                  <a:cubicBezTo>
                    <a:pt x="1" y="1004"/>
                    <a:pt x="114" y="1116"/>
                    <a:pt x="253" y="1116"/>
                  </a:cubicBezTo>
                  <a:lnTo>
                    <a:pt x="17606" y="1116"/>
                  </a:lnTo>
                  <a:cubicBezTo>
                    <a:pt x="17744" y="1116"/>
                    <a:pt x="17857" y="1004"/>
                    <a:pt x="17857" y="865"/>
                  </a:cubicBezTo>
                  <a:lnTo>
                    <a:pt x="17857" y="251"/>
                  </a:lnTo>
                  <a:cubicBezTo>
                    <a:pt x="17857" y="112"/>
                    <a:pt x="17744" y="1"/>
                    <a:pt x="176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7"/>
            <p:cNvSpPr/>
            <p:nvPr/>
          </p:nvSpPr>
          <p:spPr>
            <a:xfrm>
              <a:off x="6391765" y="3475693"/>
              <a:ext cx="83702" cy="83725"/>
            </a:xfrm>
            <a:custGeom>
              <a:rect b="b" l="l" r="r" t="t"/>
              <a:pathLst>
                <a:path extrusionOk="0" h="3570" w="3569">
                  <a:moveTo>
                    <a:pt x="1784" y="0"/>
                  </a:moveTo>
                  <a:cubicBezTo>
                    <a:pt x="799" y="0"/>
                    <a:pt x="0" y="800"/>
                    <a:pt x="0" y="1785"/>
                  </a:cubicBezTo>
                  <a:cubicBezTo>
                    <a:pt x="0" y="2771"/>
                    <a:pt x="799" y="3570"/>
                    <a:pt x="1784" y="3570"/>
                  </a:cubicBezTo>
                  <a:cubicBezTo>
                    <a:pt x="2771" y="3570"/>
                    <a:pt x="3569" y="2771"/>
                    <a:pt x="3569" y="1785"/>
                  </a:cubicBezTo>
                  <a:cubicBezTo>
                    <a:pt x="3569" y="800"/>
                    <a:pt x="2771" y="0"/>
                    <a:pt x="1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7"/>
            <p:cNvSpPr/>
            <p:nvPr/>
          </p:nvSpPr>
          <p:spPr>
            <a:xfrm>
              <a:off x="6417399" y="3501327"/>
              <a:ext cx="32458" cy="32458"/>
            </a:xfrm>
            <a:custGeom>
              <a:rect b="b" l="l" r="r" t="t"/>
              <a:pathLst>
                <a:path extrusionOk="0" h="1384" w="1384">
                  <a:moveTo>
                    <a:pt x="691" y="1"/>
                  </a:moveTo>
                  <a:cubicBezTo>
                    <a:pt x="311" y="1"/>
                    <a:pt x="1" y="311"/>
                    <a:pt x="1" y="692"/>
                  </a:cubicBezTo>
                  <a:cubicBezTo>
                    <a:pt x="1" y="1075"/>
                    <a:pt x="311" y="1383"/>
                    <a:pt x="691" y="1383"/>
                  </a:cubicBezTo>
                  <a:cubicBezTo>
                    <a:pt x="1073" y="1383"/>
                    <a:pt x="1383" y="1075"/>
                    <a:pt x="1383" y="692"/>
                  </a:cubicBezTo>
                  <a:cubicBezTo>
                    <a:pt x="1383" y="311"/>
                    <a:pt x="1073" y="1"/>
                    <a:pt x="6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7"/>
            <p:cNvSpPr/>
            <p:nvPr/>
          </p:nvSpPr>
          <p:spPr>
            <a:xfrm>
              <a:off x="6148328" y="3475693"/>
              <a:ext cx="83725" cy="83725"/>
            </a:xfrm>
            <a:custGeom>
              <a:rect b="b" l="l" r="r" t="t"/>
              <a:pathLst>
                <a:path extrusionOk="0" h="3570" w="3570">
                  <a:moveTo>
                    <a:pt x="1784" y="0"/>
                  </a:moveTo>
                  <a:cubicBezTo>
                    <a:pt x="800" y="0"/>
                    <a:pt x="1" y="800"/>
                    <a:pt x="1" y="1785"/>
                  </a:cubicBezTo>
                  <a:cubicBezTo>
                    <a:pt x="1" y="2771"/>
                    <a:pt x="800" y="3570"/>
                    <a:pt x="1784" y="3570"/>
                  </a:cubicBezTo>
                  <a:cubicBezTo>
                    <a:pt x="2771" y="3570"/>
                    <a:pt x="3569" y="2771"/>
                    <a:pt x="3569" y="1785"/>
                  </a:cubicBezTo>
                  <a:cubicBezTo>
                    <a:pt x="3569" y="1312"/>
                    <a:pt x="3381" y="858"/>
                    <a:pt x="3047" y="523"/>
                  </a:cubicBezTo>
                  <a:cubicBezTo>
                    <a:pt x="2713" y="188"/>
                    <a:pt x="2258" y="0"/>
                    <a:pt x="17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7"/>
            <p:cNvSpPr/>
            <p:nvPr/>
          </p:nvSpPr>
          <p:spPr>
            <a:xfrm>
              <a:off x="6173985" y="3501327"/>
              <a:ext cx="32435" cy="32458"/>
            </a:xfrm>
            <a:custGeom>
              <a:rect b="b" l="l" r="r" t="t"/>
              <a:pathLst>
                <a:path extrusionOk="0" h="1384" w="1383">
                  <a:moveTo>
                    <a:pt x="690" y="1"/>
                  </a:moveTo>
                  <a:cubicBezTo>
                    <a:pt x="310" y="1"/>
                    <a:pt x="0" y="311"/>
                    <a:pt x="0" y="692"/>
                  </a:cubicBezTo>
                  <a:cubicBezTo>
                    <a:pt x="0" y="1075"/>
                    <a:pt x="310" y="1383"/>
                    <a:pt x="690" y="1383"/>
                  </a:cubicBezTo>
                  <a:cubicBezTo>
                    <a:pt x="1073" y="1383"/>
                    <a:pt x="1383" y="1075"/>
                    <a:pt x="1383" y="692"/>
                  </a:cubicBezTo>
                  <a:cubicBezTo>
                    <a:pt x="1383" y="311"/>
                    <a:pt x="1073" y="1"/>
                    <a:pt x="6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7"/>
            <p:cNvSpPr/>
            <p:nvPr/>
          </p:nvSpPr>
          <p:spPr>
            <a:xfrm>
              <a:off x="6499037" y="3454703"/>
              <a:ext cx="26196" cy="26220"/>
            </a:xfrm>
            <a:custGeom>
              <a:rect b="b" l="l" r="r" t="t"/>
              <a:pathLst>
                <a:path extrusionOk="0" h="1118" w="1117">
                  <a:moveTo>
                    <a:pt x="251" y="1"/>
                  </a:moveTo>
                  <a:cubicBezTo>
                    <a:pt x="113" y="1"/>
                    <a:pt x="0" y="114"/>
                    <a:pt x="0" y="253"/>
                  </a:cubicBezTo>
                  <a:lnTo>
                    <a:pt x="0" y="865"/>
                  </a:lnTo>
                  <a:cubicBezTo>
                    <a:pt x="0" y="1004"/>
                    <a:pt x="113" y="1117"/>
                    <a:pt x="251" y="1117"/>
                  </a:cubicBezTo>
                  <a:lnTo>
                    <a:pt x="1117" y="1117"/>
                  </a:lnTo>
                  <a:lnTo>
                    <a:pt x="111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5" name="Google Shape;3365;p47"/>
          <p:cNvGrpSpPr/>
          <p:nvPr/>
        </p:nvGrpSpPr>
        <p:grpSpPr>
          <a:xfrm>
            <a:off x="6119529" y="2580371"/>
            <a:ext cx="418791" cy="372824"/>
            <a:chOff x="6119529" y="2580371"/>
            <a:chExt cx="418791" cy="372824"/>
          </a:xfrm>
        </p:grpSpPr>
        <p:sp>
          <p:nvSpPr>
            <p:cNvPr id="3366" name="Google Shape;3366;p47"/>
            <p:cNvSpPr/>
            <p:nvPr/>
          </p:nvSpPr>
          <p:spPr>
            <a:xfrm>
              <a:off x="6445565" y="2638697"/>
              <a:ext cx="51572" cy="51596"/>
            </a:xfrm>
            <a:custGeom>
              <a:rect b="b" l="l" r="r" t="t"/>
              <a:pathLst>
                <a:path extrusionOk="0" h="2200" w="2199">
                  <a:moveTo>
                    <a:pt x="1946" y="1"/>
                  </a:moveTo>
                  <a:cubicBezTo>
                    <a:pt x="872" y="1"/>
                    <a:pt x="0" y="873"/>
                    <a:pt x="0" y="1947"/>
                  </a:cubicBezTo>
                  <a:cubicBezTo>
                    <a:pt x="0" y="2087"/>
                    <a:pt x="113" y="2200"/>
                    <a:pt x="251" y="2200"/>
                  </a:cubicBezTo>
                  <a:cubicBezTo>
                    <a:pt x="1327" y="2200"/>
                    <a:pt x="2199" y="1328"/>
                    <a:pt x="2199" y="253"/>
                  </a:cubicBezTo>
                  <a:cubicBezTo>
                    <a:pt x="2199" y="114"/>
                    <a:pt x="2086" y="1"/>
                    <a:pt x="1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7"/>
            <p:cNvSpPr/>
            <p:nvPr/>
          </p:nvSpPr>
          <p:spPr>
            <a:xfrm>
              <a:off x="6163924" y="2631028"/>
              <a:ext cx="52534" cy="52510"/>
            </a:xfrm>
            <a:custGeom>
              <a:rect b="b" l="l" r="r" t="t"/>
              <a:pathLst>
                <a:path extrusionOk="0" h="2239" w="2240">
                  <a:moveTo>
                    <a:pt x="251" y="0"/>
                  </a:moveTo>
                  <a:cubicBezTo>
                    <a:pt x="113" y="0"/>
                    <a:pt x="0" y="112"/>
                    <a:pt x="0" y="251"/>
                  </a:cubicBezTo>
                  <a:cubicBezTo>
                    <a:pt x="0" y="1349"/>
                    <a:pt x="890" y="2238"/>
                    <a:pt x="1987" y="2238"/>
                  </a:cubicBezTo>
                  <a:cubicBezTo>
                    <a:pt x="2127" y="2238"/>
                    <a:pt x="2239" y="2125"/>
                    <a:pt x="2239" y="1986"/>
                  </a:cubicBezTo>
                  <a:cubicBezTo>
                    <a:pt x="2239" y="890"/>
                    <a:pt x="1349"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7"/>
            <p:cNvSpPr/>
            <p:nvPr/>
          </p:nvSpPr>
          <p:spPr>
            <a:xfrm>
              <a:off x="6129097" y="2683491"/>
              <a:ext cx="173830" cy="129200"/>
            </a:xfrm>
            <a:custGeom>
              <a:rect b="b" l="l" r="r" t="t"/>
              <a:pathLst>
                <a:path extrusionOk="0" h="5509" w="7412">
                  <a:moveTo>
                    <a:pt x="2480" y="1"/>
                  </a:moveTo>
                  <a:cubicBezTo>
                    <a:pt x="602" y="1"/>
                    <a:pt x="1" y="1330"/>
                    <a:pt x="106" y="3393"/>
                  </a:cubicBezTo>
                  <a:cubicBezTo>
                    <a:pt x="200" y="4282"/>
                    <a:pt x="570" y="5012"/>
                    <a:pt x="1070" y="5509"/>
                  </a:cubicBezTo>
                  <a:lnTo>
                    <a:pt x="6382" y="5509"/>
                  </a:lnTo>
                  <a:cubicBezTo>
                    <a:pt x="6865" y="5004"/>
                    <a:pt x="7214" y="4272"/>
                    <a:pt x="7308" y="3393"/>
                  </a:cubicBezTo>
                  <a:cubicBezTo>
                    <a:pt x="7411" y="1330"/>
                    <a:pt x="6809" y="1"/>
                    <a:pt x="4931" y="1"/>
                  </a:cubicBezTo>
                  <a:cubicBezTo>
                    <a:pt x="4571" y="1"/>
                    <a:pt x="4164" y="50"/>
                    <a:pt x="3706" y="152"/>
                  </a:cubicBezTo>
                  <a:cubicBezTo>
                    <a:pt x="3248" y="50"/>
                    <a:pt x="2840" y="1"/>
                    <a:pt x="24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7"/>
            <p:cNvSpPr/>
            <p:nvPr/>
          </p:nvSpPr>
          <p:spPr>
            <a:xfrm>
              <a:off x="6129121" y="2683515"/>
              <a:ext cx="173666" cy="129176"/>
            </a:xfrm>
            <a:custGeom>
              <a:rect b="b" l="l" r="r" t="t"/>
              <a:pathLst>
                <a:path extrusionOk="0" h="5508" w="7405">
                  <a:moveTo>
                    <a:pt x="2464" y="0"/>
                  </a:moveTo>
                  <a:cubicBezTo>
                    <a:pt x="2455" y="0"/>
                    <a:pt x="2446" y="0"/>
                    <a:pt x="2437" y="0"/>
                  </a:cubicBezTo>
                  <a:cubicBezTo>
                    <a:pt x="593" y="21"/>
                    <a:pt x="1" y="1345"/>
                    <a:pt x="105" y="3392"/>
                  </a:cubicBezTo>
                  <a:cubicBezTo>
                    <a:pt x="199" y="4281"/>
                    <a:pt x="569" y="5011"/>
                    <a:pt x="1069" y="5508"/>
                  </a:cubicBezTo>
                  <a:lnTo>
                    <a:pt x="6381" y="5508"/>
                  </a:lnTo>
                  <a:cubicBezTo>
                    <a:pt x="6864" y="5003"/>
                    <a:pt x="7213" y="4271"/>
                    <a:pt x="7307" y="3392"/>
                  </a:cubicBezTo>
                  <a:cubicBezTo>
                    <a:pt x="7405" y="1435"/>
                    <a:pt x="6870" y="139"/>
                    <a:pt x="5212" y="10"/>
                  </a:cubicBezTo>
                  <a:cubicBezTo>
                    <a:pt x="5209" y="10"/>
                    <a:pt x="5203" y="10"/>
                    <a:pt x="5197" y="9"/>
                  </a:cubicBezTo>
                  <a:lnTo>
                    <a:pt x="5190" y="55"/>
                  </a:lnTo>
                  <a:cubicBezTo>
                    <a:pt x="5106" y="469"/>
                    <a:pt x="4934" y="859"/>
                    <a:pt x="4679" y="1195"/>
                  </a:cubicBezTo>
                  <a:cubicBezTo>
                    <a:pt x="4127" y="1930"/>
                    <a:pt x="3824" y="2841"/>
                    <a:pt x="3824" y="3759"/>
                  </a:cubicBezTo>
                  <a:cubicBezTo>
                    <a:pt x="3824" y="3932"/>
                    <a:pt x="3685" y="4072"/>
                    <a:pt x="3513" y="4072"/>
                  </a:cubicBezTo>
                  <a:lnTo>
                    <a:pt x="1941" y="4072"/>
                  </a:lnTo>
                  <a:cubicBezTo>
                    <a:pt x="1552" y="4072"/>
                    <a:pt x="1224" y="3778"/>
                    <a:pt x="1182" y="3392"/>
                  </a:cubicBezTo>
                  <a:cubicBezTo>
                    <a:pt x="1088" y="1527"/>
                    <a:pt x="1571" y="262"/>
                    <a:pt x="3051" y="36"/>
                  </a:cubicBezTo>
                  <a:cubicBezTo>
                    <a:pt x="2854" y="13"/>
                    <a:pt x="2656" y="0"/>
                    <a:pt x="246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7"/>
            <p:cNvSpPr/>
            <p:nvPr/>
          </p:nvSpPr>
          <p:spPr>
            <a:xfrm>
              <a:off x="6209657" y="2634194"/>
              <a:ext cx="37735" cy="89284"/>
            </a:xfrm>
            <a:custGeom>
              <a:rect b="b" l="l" r="r" t="t"/>
              <a:pathLst>
                <a:path extrusionOk="0" h="3807" w="1609">
                  <a:moveTo>
                    <a:pt x="1306" y="1"/>
                  </a:moveTo>
                  <a:cubicBezTo>
                    <a:pt x="1228" y="1"/>
                    <a:pt x="1151" y="35"/>
                    <a:pt x="1097" y="100"/>
                  </a:cubicBezTo>
                  <a:lnTo>
                    <a:pt x="621" y="687"/>
                  </a:lnTo>
                  <a:cubicBezTo>
                    <a:pt x="220" y="1179"/>
                    <a:pt x="1" y="1798"/>
                    <a:pt x="1" y="2432"/>
                  </a:cubicBezTo>
                  <a:lnTo>
                    <a:pt x="1" y="3537"/>
                  </a:lnTo>
                  <a:cubicBezTo>
                    <a:pt x="1" y="3686"/>
                    <a:pt x="123" y="3806"/>
                    <a:pt x="271" y="3806"/>
                  </a:cubicBezTo>
                  <a:cubicBezTo>
                    <a:pt x="420" y="3806"/>
                    <a:pt x="540" y="3686"/>
                    <a:pt x="540" y="3537"/>
                  </a:cubicBezTo>
                  <a:lnTo>
                    <a:pt x="540" y="2432"/>
                  </a:lnTo>
                  <a:cubicBezTo>
                    <a:pt x="540" y="1921"/>
                    <a:pt x="718" y="1423"/>
                    <a:pt x="1038" y="1027"/>
                  </a:cubicBezTo>
                  <a:lnTo>
                    <a:pt x="1515" y="440"/>
                  </a:lnTo>
                  <a:cubicBezTo>
                    <a:pt x="1609" y="325"/>
                    <a:pt x="1593" y="155"/>
                    <a:pt x="1475" y="61"/>
                  </a:cubicBezTo>
                  <a:cubicBezTo>
                    <a:pt x="1425" y="20"/>
                    <a:pt x="1366" y="1"/>
                    <a:pt x="1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7"/>
            <p:cNvSpPr/>
            <p:nvPr/>
          </p:nvSpPr>
          <p:spPr>
            <a:xfrm>
              <a:off x="6235666" y="2613368"/>
              <a:ext cx="186518" cy="199323"/>
            </a:xfrm>
            <a:custGeom>
              <a:rect b="b" l="l" r="r" t="t"/>
              <a:pathLst>
                <a:path extrusionOk="0" h="8499" w="7953">
                  <a:moveTo>
                    <a:pt x="3977" y="1"/>
                  </a:moveTo>
                  <a:cubicBezTo>
                    <a:pt x="2820" y="1"/>
                    <a:pt x="1826" y="816"/>
                    <a:pt x="1597" y="1950"/>
                  </a:cubicBezTo>
                  <a:lnTo>
                    <a:pt x="1350" y="3188"/>
                  </a:lnTo>
                  <a:cubicBezTo>
                    <a:pt x="1246" y="3707"/>
                    <a:pt x="1029" y="4198"/>
                    <a:pt x="709" y="4622"/>
                  </a:cubicBezTo>
                  <a:cubicBezTo>
                    <a:pt x="249" y="5235"/>
                    <a:pt x="1" y="5983"/>
                    <a:pt x="1" y="6750"/>
                  </a:cubicBezTo>
                  <a:lnTo>
                    <a:pt x="1" y="7158"/>
                  </a:lnTo>
                  <a:cubicBezTo>
                    <a:pt x="1" y="7628"/>
                    <a:pt x="82" y="8080"/>
                    <a:pt x="233" y="8499"/>
                  </a:cubicBezTo>
                  <a:lnTo>
                    <a:pt x="7721" y="8499"/>
                  </a:lnTo>
                  <a:cubicBezTo>
                    <a:pt x="7871" y="8080"/>
                    <a:pt x="7953" y="7628"/>
                    <a:pt x="7953" y="7158"/>
                  </a:cubicBezTo>
                  <a:lnTo>
                    <a:pt x="7953" y="6750"/>
                  </a:lnTo>
                  <a:cubicBezTo>
                    <a:pt x="7953" y="5983"/>
                    <a:pt x="7703" y="5235"/>
                    <a:pt x="7244" y="4622"/>
                  </a:cubicBezTo>
                  <a:cubicBezTo>
                    <a:pt x="6926" y="4198"/>
                    <a:pt x="6706" y="3707"/>
                    <a:pt x="6602" y="3188"/>
                  </a:cubicBezTo>
                  <a:lnTo>
                    <a:pt x="6355" y="1950"/>
                  </a:lnTo>
                  <a:cubicBezTo>
                    <a:pt x="6128" y="816"/>
                    <a:pt x="5132" y="1"/>
                    <a:pt x="39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7"/>
            <p:cNvSpPr/>
            <p:nvPr/>
          </p:nvSpPr>
          <p:spPr>
            <a:xfrm>
              <a:off x="6235666" y="2613368"/>
              <a:ext cx="186518" cy="199323"/>
            </a:xfrm>
            <a:custGeom>
              <a:rect b="b" l="l" r="r" t="t"/>
              <a:pathLst>
                <a:path extrusionOk="0" h="8499" w="7953">
                  <a:moveTo>
                    <a:pt x="3977" y="1"/>
                  </a:moveTo>
                  <a:cubicBezTo>
                    <a:pt x="2820" y="1"/>
                    <a:pt x="1826" y="816"/>
                    <a:pt x="1597" y="1950"/>
                  </a:cubicBezTo>
                  <a:lnTo>
                    <a:pt x="1350" y="3188"/>
                  </a:lnTo>
                  <a:cubicBezTo>
                    <a:pt x="1246" y="3707"/>
                    <a:pt x="1029" y="4198"/>
                    <a:pt x="709" y="4622"/>
                  </a:cubicBezTo>
                  <a:cubicBezTo>
                    <a:pt x="249" y="5235"/>
                    <a:pt x="1" y="5983"/>
                    <a:pt x="1" y="6750"/>
                  </a:cubicBezTo>
                  <a:lnTo>
                    <a:pt x="1" y="7158"/>
                  </a:lnTo>
                  <a:cubicBezTo>
                    <a:pt x="1" y="7628"/>
                    <a:pt x="82" y="8080"/>
                    <a:pt x="233" y="8499"/>
                  </a:cubicBezTo>
                  <a:lnTo>
                    <a:pt x="7721" y="8499"/>
                  </a:lnTo>
                  <a:cubicBezTo>
                    <a:pt x="7871" y="8080"/>
                    <a:pt x="7953" y="7628"/>
                    <a:pt x="7953" y="7158"/>
                  </a:cubicBezTo>
                  <a:lnTo>
                    <a:pt x="7953" y="6750"/>
                  </a:lnTo>
                  <a:cubicBezTo>
                    <a:pt x="7953" y="5983"/>
                    <a:pt x="7703" y="5235"/>
                    <a:pt x="7244" y="4622"/>
                  </a:cubicBezTo>
                  <a:cubicBezTo>
                    <a:pt x="6950" y="4228"/>
                    <a:pt x="6738" y="3779"/>
                    <a:pt x="6627" y="3302"/>
                  </a:cubicBezTo>
                  <a:cubicBezTo>
                    <a:pt x="5555" y="4036"/>
                    <a:pt x="4850" y="5268"/>
                    <a:pt x="4850" y="6661"/>
                  </a:cubicBezTo>
                  <a:lnTo>
                    <a:pt x="4850" y="6665"/>
                  </a:lnTo>
                  <a:cubicBezTo>
                    <a:pt x="4850" y="6883"/>
                    <a:pt x="4677" y="7063"/>
                    <a:pt x="4460" y="7063"/>
                  </a:cubicBezTo>
                  <a:lnTo>
                    <a:pt x="1564" y="7063"/>
                  </a:lnTo>
                  <a:cubicBezTo>
                    <a:pt x="1280" y="7063"/>
                    <a:pt x="1052" y="6827"/>
                    <a:pt x="1064" y="6545"/>
                  </a:cubicBezTo>
                  <a:cubicBezTo>
                    <a:pt x="1087" y="6021"/>
                    <a:pt x="1221" y="5210"/>
                    <a:pt x="1788" y="4622"/>
                  </a:cubicBezTo>
                  <a:cubicBezTo>
                    <a:pt x="2105" y="4198"/>
                    <a:pt x="2325" y="3707"/>
                    <a:pt x="2429" y="3188"/>
                  </a:cubicBezTo>
                  <a:lnTo>
                    <a:pt x="2676" y="1950"/>
                  </a:lnTo>
                  <a:cubicBezTo>
                    <a:pt x="2867" y="998"/>
                    <a:pt x="3601" y="269"/>
                    <a:pt x="4516" y="61"/>
                  </a:cubicBezTo>
                  <a:cubicBezTo>
                    <a:pt x="4342" y="21"/>
                    <a:pt x="4160" y="1"/>
                    <a:pt x="397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7"/>
            <p:cNvSpPr/>
            <p:nvPr/>
          </p:nvSpPr>
          <p:spPr>
            <a:xfrm>
              <a:off x="6322604" y="2580371"/>
              <a:ext cx="38837" cy="65010"/>
            </a:xfrm>
            <a:custGeom>
              <a:rect b="b" l="l" r="r" t="t"/>
              <a:pathLst>
                <a:path extrusionOk="0" h="2772" w="1656">
                  <a:moveTo>
                    <a:pt x="1386" y="1"/>
                  </a:moveTo>
                  <a:cubicBezTo>
                    <a:pt x="621" y="1"/>
                    <a:pt x="0" y="623"/>
                    <a:pt x="0" y="1387"/>
                  </a:cubicBezTo>
                  <a:lnTo>
                    <a:pt x="0" y="2503"/>
                  </a:lnTo>
                  <a:cubicBezTo>
                    <a:pt x="0" y="2651"/>
                    <a:pt x="121" y="2771"/>
                    <a:pt x="270" y="2771"/>
                  </a:cubicBezTo>
                  <a:cubicBezTo>
                    <a:pt x="418" y="2771"/>
                    <a:pt x="540" y="2651"/>
                    <a:pt x="540" y="2503"/>
                  </a:cubicBezTo>
                  <a:lnTo>
                    <a:pt x="540" y="1387"/>
                  </a:lnTo>
                  <a:cubicBezTo>
                    <a:pt x="540" y="920"/>
                    <a:pt x="920" y="540"/>
                    <a:pt x="1386" y="540"/>
                  </a:cubicBezTo>
                  <a:cubicBezTo>
                    <a:pt x="1534" y="540"/>
                    <a:pt x="1656" y="419"/>
                    <a:pt x="1656" y="270"/>
                  </a:cubicBezTo>
                  <a:cubicBezTo>
                    <a:pt x="1656" y="122"/>
                    <a:pt x="1534" y="1"/>
                    <a:pt x="13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7"/>
            <p:cNvSpPr/>
            <p:nvPr/>
          </p:nvSpPr>
          <p:spPr>
            <a:xfrm>
              <a:off x="6366273" y="2691066"/>
              <a:ext cx="157061" cy="121625"/>
            </a:xfrm>
            <a:custGeom>
              <a:rect b="b" l="l" r="r" t="t"/>
              <a:pathLst>
                <a:path extrusionOk="0" h="5186" w="6697">
                  <a:moveTo>
                    <a:pt x="3347" y="0"/>
                  </a:moveTo>
                  <a:cubicBezTo>
                    <a:pt x="1500" y="0"/>
                    <a:pt x="1" y="1499"/>
                    <a:pt x="1" y="3348"/>
                  </a:cubicBezTo>
                  <a:cubicBezTo>
                    <a:pt x="1" y="4027"/>
                    <a:pt x="203" y="4659"/>
                    <a:pt x="550" y="5186"/>
                  </a:cubicBezTo>
                  <a:lnTo>
                    <a:pt x="6147" y="5186"/>
                  </a:lnTo>
                  <a:cubicBezTo>
                    <a:pt x="6493" y="4659"/>
                    <a:pt x="6696" y="4027"/>
                    <a:pt x="6696" y="3348"/>
                  </a:cubicBezTo>
                  <a:cubicBezTo>
                    <a:pt x="6696" y="1499"/>
                    <a:pt x="5197" y="0"/>
                    <a:pt x="3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7"/>
            <p:cNvSpPr/>
            <p:nvPr/>
          </p:nvSpPr>
          <p:spPr>
            <a:xfrm>
              <a:off x="6365686" y="2691066"/>
              <a:ext cx="157108" cy="121625"/>
            </a:xfrm>
            <a:custGeom>
              <a:rect b="b" l="l" r="r" t="t"/>
              <a:pathLst>
                <a:path extrusionOk="0" h="5186" w="6699">
                  <a:moveTo>
                    <a:pt x="3372" y="0"/>
                  </a:moveTo>
                  <a:cubicBezTo>
                    <a:pt x="1507" y="0"/>
                    <a:pt x="1" y="1524"/>
                    <a:pt x="26" y="3396"/>
                  </a:cubicBezTo>
                  <a:cubicBezTo>
                    <a:pt x="33" y="4054"/>
                    <a:pt x="237" y="4670"/>
                    <a:pt x="578" y="5186"/>
                  </a:cubicBezTo>
                  <a:lnTo>
                    <a:pt x="6172" y="5186"/>
                  </a:lnTo>
                  <a:cubicBezTo>
                    <a:pt x="6449" y="4764"/>
                    <a:pt x="6636" y="4275"/>
                    <a:pt x="6699" y="3750"/>
                  </a:cubicBezTo>
                  <a:lnTo>
                    <a:pt x="1905" y="3750"/>
                  </a:lnTo>
                  <a:cubicBezTo>
                    <a:pt x="1403" y="3750"/>
                    <a:pt x="1017" y="3289"/>
                    <a:pt x="1118" y="2796"/>
                  </a:cubicBezTo>
                  <a:cubicBezTo>
                    <a:pt x="1384" y="1526"/>
                    <a:pt x="2642" y="249"/>
                    <a:pt x="3912" y="43"/>
                  </a:cubicBezTo>
                  <a:cubicBezTo>
                    <a:pt x="3736" y="14"/>
                    <a:pt x="3557" y="0"/>
                    <a:pt x="337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7"/>
            <p:cNvSpPr/>
            <p:nvPr/>
          </p:nvSpPr>
          <p:spPr>
            <a:xfrm>
              <a:off x="6412310" y="2632388"/>
              <a:ext cx="38790" cy="91183"/>
            </a:xfrm>
            <a:custGeom>
              <a:rect b="b" l="l" r="r" t="t"/>
              <a:pathLst>
                <a:path extrusionOk="0" h="3888" w="1654">
                  <a:moveTo>
                    <a:pt x="270" y="0"/>
                  </a:moveTo>
                  <a:cubicBezTo>
                    <a:pt x="121" y="0"/>
                    <a:pt x="1" y="122"/>
                    <a:pt x="1" y="270"/>
                  </a:cubicBezTo>
                  <a:cubicBezTo>
                    <a:pt x="1" y="419"/>
                    <a:pt x="121" y="540"/>
                    <a:pt x="270" y="540"/>
                  </a:cubicBezTo>
                  <a:cubicBezTo>
                    <a:pt x="736" y="540"/>
                    <a:pt x="1115" y="918"/>
                    <a:pt x="1115" y="1384"/>
                  </a:cubicBezTo>
                  <a:lnTo>
                    <a:pt x="1115" y="3618"/>
                  </a:lnTo>
                  <a:cubicBezTo>
                    <a:pt x="1115" y="3767"/>
                    <a:pt x="1236" y="3887"/>
                    <a:pt x="1384" y="3887"/>
                  </a:cubicBezTo>
                  <a:cubicBezTo>
                    <a:pt x="1532" y="3887"/>
                    <a:pt x="1654" y="3767"/>
                    <a:pt x="1654" y="3618"/>
                  </a:cubicBezTo>
                  <a:lnTo>
                    <a:pt x="1654" y="1384"/>
                  </a:lnTo>
                  <a:cubicBezTo>
                    <a:pt x="1654" y="621"/>
                    <a:pt x="1033" y="0"/>
                    <a:pt x="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7"/>
            <p:cNvSpPr/>
            <p:nvPr/>
          </p:nvSpPr>
          <p:spPr>
            <a:xfrm>
              <a:off x="6425396" y="2710931"/>
              <a:ext cx="38814" cy="12641"/>
            </a:xfrm>
            <a:custGeom>
              <a:rect b="b" l="l" r="r" t="t"/>
              <a:pathLst>
                <a:path extrusionOk="0" h="539" w="1655">
                  <a:moveTo>
                    <a:pt x="271" y="0"/>
                  </a:moveTo>
                  <a:cubicBezTo>
                    <a:pt x="120" y="0"/>
                    <a:pt x="1" y="121"/>
                    <a:pt x="1" y="269"/>
                  </a:cubicBezTo>
                  <a:cubicBezTo>
                    <a:pt x="1" y="418"/>
                    <a:pt x="120" y="538"/>
                    <a:pt x="271" y="538"/>
                  </a:cubicBezTo>
                  <a:lnTo>
                    <a:pt x="1384" y="538"/>
                  </a:lnTo>
                  <a:cubicBezTo>
                    <a:pt x="1535" y="538"/>
                    <a:pt x="1654" y="418"/>
                    <a:pt x="1654" y="269"/>
                  </a:cubicBezTo>
                  <a:cubicBezTo>
                    <a:pt x="1654" y="121"/>
                    <a:pt x="1535" y="0"/>
                    <a:pt x="13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7"/>
            <p:cNvSpPr/>
            <p:nvPr/>
          </p:nvSpPr>
          <p:spPr>
            <a:xfrm>
              <a:off x="6407643" y="2728661"/>
              <a:ext cx="12641" cy="12664"/>
            </a:xfrm>
            <a:custGeom>
              <a:rect b="b" l="l" r="r" t="t"/>
              <a:pathLst>
                <a:path extrusionOk="0" h="540" w="539">
                  <a:moveTo>
                    <a:pt x="270" y="0"/>
                  </a:moveTo>
                  <a:cubicBezTo>
                    <a:pt x="120" y="0"/>
                    <a:pt x="0" y="121"/>
                    <a:pt x="0" y="270"/>
                  </a:cubicBezTo>
                  <a:cubicBezTo>
                    <a:pt x="0" y="418"/>
                    <a:pt x="120" y="540"/>
                    <a:pt x="270" y="540"/>
                  </a:cubicBezTo>
                  <a:cubicBezTo>
                    <a:pt x="419" y="540"/>
                    <a:pt x="538" y="418"/>
                    <a:pt x="538" y="270"/>
                  </a:cubicBezTo>
                  <a:cubicBezTo>
                    <a:pt x="538" y="121"/>
                    <a:pt x="419"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7"/>
            <p:cNvSpPr/>
            <p:nvPr/>
          </p:nvSpPr>
          <p:spPr>
            <a:xfrm>
              <a:off x="6394556" y="2754834"/>
              <a:ext cx="12641" cy="12641"/>
            </a:xfrm>
            <a:custGeom>
              <a:rect b="b" l="l" r="r" t="t"/>
              <a:pathLst>
                <a:path extrusionOk="0" h="539" w="539">
                  <a:moveTo>
                    <a:pt x="270" y="1"/>
                  </a:moveTo>
                  <a:cubicBezTo>
                    <a:pt x="119" y="1"/>
                    <a:pt x="0" y="121"/>
                    <a:pt x="0" y="270"/>
                  </a:cubicBezTo>
                  <a:cubicBezTo>
                    <a:pt x="0" y="418"/>
                    <a:pt x="119" y="539"/>
                    <a:pt x="270" y="539"/>
                  </a:cubicBezTo>
                  <a:cubicBezTo>
                    <a:pt x="419" y="539"/>
                    <a:pt x="538" y="418"/>
                    <a:pt x="538" y="270"/>
                  </a:cubicBezTo>
                  <a:cubicBezTo>
                    <a:pt x="538" y="121"/>
                    <a:pt x="419" y="1"/>
                    <a:pt x="27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7"/>
            <p:cNvSpPr/>
            <p:nvPr/>
          </p:nvSpPr>
          <p:spPr>
            <a:xfrm>
              <a:off x="6420729" y="2754834"/>
              <a:ext cx="12641" cy="12641"/>
            </a:xfrm>
            <a:custGeom>
              <a:rect b="b" l="l" r="r" t="t"/>
              <a:pathLst>
                <a:path extrusionOk="0" h="539" w="539">
                  <a:moveTo>
                    <a:pt x="269" y="1"/>
                  </a:moveTo>
                  <a:cubicBezTo>
                    <a:pt x="120" y="1"/>
                    <a:pt x="1" y="121"/>
                    <a:pt x="1" y="270"/>
                  </a:cubicBezTo>
                  <a:cubicBezTo>
                    <a:pt x="1" y="418"/>
                    <a:pt x="120" y="539"/>
                    <a:pt x="269" y="539"/>
                  </a:cubicBezTo>
                  <a:cubicBezTo>
                    <a:pt x="419" y="539"/>
                    <a:pt x="539" y="418"/>
                    <a:pt x="539" y="270"/>
                  </a:cubicBezTo>
                  <a:cubicBezTo>
                    <a:pt x="539" y="121"/>
                    <a:pt x="419" y="1"/>
                    <a:pt x="2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7"/>
            <p:cNvSpPr/>
            <p:nvPr/>
          </p:nvSpPr>
          <p:spPr>
            <a:xfrm>
              <a:off x="6119529" y="2892383"/>
              <a:ext cx="418791" cy="60812"/>
            </a:xfrm>
            <a:custGeom>
              <a:rect b="b" l="l" r="r" t="t"/>
              <a:pathLst>
                <a:path extrusionOk="0" h="2593" w="17857">
                  <a:moveTo>
                    <a:pt x="846" y="1"/>
                  </a:moveTo>
                  <a:lnTo>
                    <a:pt x="1" y="360"/>
                  </a:lnTo>
                  <a:lnTo>
                    <a:pt x="1" y="2340"/>
                  </a:lnTo>
                  <a:cubicBezTo>
                    <a:pt x="1" y="2479"/>
                    <a:pt x="114" y="2592"/>
                    <a:pt x="253" y="2592"/>
                  </a:cubicBezTo>
                  <a:lnTo>
                    <a:pt x="17606" y="2592"/>
                  </a:lnTo>
                  <a:cubicBezTo>
                    <a:pt x="17744" y="2592"/>
                    <a:pt x="17857" y="2479"/>
                    <a:pt x="17857" y="2340"/>
                  </a:cubicBezTo>
                  <a:lnTo>
                    <a:pt x="17857" y="360"/>
                  </a:lnTo>
                  <a:lnTo>
                    <a:pt x="167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7"/>
            <p:cNvSpPr/>
            <p:nvPr/>
          </p:nvSpPr>
          <p:spPr>
            <a:xfrm>
              <a:off x="6119529" y="2892383"/>
              <a:ext cx="42121" cy="60812"/>
            </a:xfrm>
            <a:custGeom>
              <a:rect b="b" l="l" r="r" t="t"/>
              <a:pathLst>
                <a:path extrusionOk="0" h="2593" w="1796">
                  <a:moveTo>
                    <a:pt x="846" y="1"/>
                  </a:moveTo>
                  <a:lnTo>
                    <a:pt x="1" y="360"/>
                  </a:lnTo>
                  <a:lnTo>
                    <a:pt x="1" y="2340"/>
                  </a:lnTo>
                  <a:cubicBezTo>
                    <a:pt x="1" y="2479"/>
                    <a:pt x="114" y="2592"/>
                    <a:pt x="253" y="2592"/>
                  </a:cubicBezTo>
                  <a:lnTo>
                    <a:pt x="1796" y="2592"/>
                  </a:lnTo>
                  <a:lnTo>
                    <a:pt x="1796" y="360"/>
                  </a:lnTo>
                  <a:lnTo>
                    <a:pt x="84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7"/>
            <p:cNvSpPr/>
            <p:nvPr/>
          </p:nvSpPr>
          <p:spPr>
            <a:xfrm>
              <a:off x="6119529" y="2795852"/>
              <a:ext cx="418791" cy="60789"/>
            </a:xfrm>
            <a:custGeom>
              <a:rect b="b" l="l" r="r" t="t"/>
              <a:pathLst>
                <a:path extrusionOk="0" h="2592" w="17857">
                  <a:moveTo>
                    <a:pt x="253" y="0"/>
                  </a:moveTo>
                  <a:cubicBezTo>
                    <a:pt x="114" y="0"/>
                    <a:pt x="1" y="112"/>
                    <a:pt x="1" y="251"/>
                  </a:cubicBezTo>
                  <a:lnTo>
                    <a:pt x="1" y="2232"/>
                  </a:lnTo>
                  <a:lnTo>
                    <a:pt x="846" y="2592"/>
                  </a:lnTo>
                  <a:lnTo>
                    <a:pt x="16741" y="2592"/>
                  </a:lnTo>
                  <a:lnTo>
                    <a:pt x="17857" y="2232"/>
                  </a:lnTo>
                  <a:lnTo>
                    <a:pt x="17857" y="251"/>
                  </a:lnTo>
                  <a:cubicBezTo>
                    <a:pt x="17857" y="112"/>
                    <a:pt x="17744" y="0"/>
                    <a:pt x="17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7"/>
            <p:cNvSpPr/>
            <p:nvPr/>
          </p:nvSpPr>
          <p:spPr>
            <a:xfrm>
              <a:off x="6119529" y="2795852"/>
              <a:ext cx="42121" cy="60789"/>
            </a:xfrm>
            <a:custGeom>
              <a:rect b="b" l="l" r="r" t="t"/>
              <a:pathLst>
                <a:path extrusionOk="0" h="2592" w="1796">
                  <a:moveTo>
                    <a:pt x="253" y="0"/>
                  </a:moveTo>
                  <a:cubicBezTo>
                    <a:pt x="114" y="0"/>
                    <a:pt x="1" y="112"/>
                    <a:pt x="1" y="251"/>
                  </a:cubicBezTo>
                  <a:lnTo>
                    <a:pt x="1" y="2232"/>
                  </a:lnTo>
                  <a:lnTo>
                    <a:pt x="846" y="2592"/>
                  </a:lnTo>
                  <a:lnTo>
                    <a:pt x="1796" y="2232"/>
                  </a:lnTo>
                  <a:lnTo>
                    <a:pt x="1796"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7"/>
            <p:cNvSpPr/>
            <p:nvPr/>
          </p:nvSpPr>
          <p:spPr>
            <a:xfrm>
              <a:off x="6184938" y="2702581"/>
              <a:ext cx="62313" cy="20896"/>
            </a:xfrm>
            <a:custGeom>
              <a:rect b="b" l="l" r="r" t="t"/>
              <a:pathLst>
                <a:path extrusionOk="0" h="891" w="2657">
                  <a:moveTo>
                    <a:pt x="298" y="0"/>
                  </a:moveTo>
                  <a:cubicBezTo>
                    <a:pt x="232" y="0"/>
                    <a:pt x="165" y="25"/>
                    <a:pt x="113" y="74"/>
                  </a:cubicBezTo>
                  <a:cubicBezTo>
                    <a:pt x="6" y="177"/>
                    <a:pt x="0" y="347"/>
                    <a:pt x="102" y="455"/>
                  </a:cubicBezTo>
                  <a:lnTo>
                    <a:pt x="437" y="806"/>
                  </a:lnTo>
                  <a:cubicBezTo>
                    <a:pt x="487" y="860"/>
                    <a:pt x="558" y="890"/>
                    <a:pt x="633" y="890"/>
                  </a:cubicBezTo>
                  <a:lnTo>
                    <a:pt x="2008" y="890"/>
                  </a:lnTo>
                  <a:cubicBezTo>
                    <a:pt x="2070" y="890"/>
                    <a:pt x="2130" y="869"/>
                    <a:pt x="2178" y="831"/>
                  </a:cubicBezTo>
                  <a:lnTo>
                    <a:pt x="2521" y="554"/>
                  </a:lnTo>
                  <a:cubicBezTo>
                    <a:pt x="2638" y="461"/>
                    <a:pt x="2657" y="291"/>
                    <a:pt x="2563" y="175"/>
                  </a:cubicBezTo>
                  <a:cubicBezTo>
                    <a:pt x="2509" y="110"/>
                    <a:pt x="2430" y="75"/>
                    <a:pt x="2352" y="75"/>
                  </a:cubicBezTo>
                  <a:cubicBezTo>
                    <a:pt x="2292" y="75"/>
                    <a:pt x="2233" y="94"/>
                    <a:pt x="2184" y="134"/>
                  </a:cubicBezTo>
                  <a:lnTo>
                    <a:pt x="1913" y="352"/>
                  </a:lnTo>
                  <a:lnTo>
                    <a:pt x="748" y="352"/>
                  </a:lnTo>
                  <a:lnTo>
                    <a:pt x="493" y="84"/>
                  </a:lnTo>
                  <a:cubicBezTo>
                    <a:pt x="440" y="28"/>
                    <a:pt x="369" y="0"/>
                    <a:pt x="2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7"/>
            <p:cNvSpPr/>
            <p:nvPr/>
          </p:nvSpPr>
          <p:spPr>
            <a:xfrm>
              <a:off x="6119529" y="2848433"/>
              <a:ext cx="418791" cy="52369"/>
            </a:xfrm>
            <a:custGeom>
              <a:rect b="b" l="l" r="r" t="t"/>
              <a:pathLst>
                <a:path extrusionOk="0" h="2233" w="17857">
                  <a:moveTo>
                    <a:pt x="1" y="1"/>
                  </a:moveTo>
                  <a:lnTo>
                    <a:pt x="1" y="2232"/>
                  </a:lnTo>
                  <a:lnTo>
                    <a:pt x="17857" y="2232"/>
                  </a:lnTo>
                  <a:lnTo>
                    <a:pt x="178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7"/>
            <p:cNvSpPr/>
            <p:nvPr/>
          </p:nvSpPr>
          <p:spPr>
            <a:xfrm>
              <a:off x="6119529" y="2848433"/>
              <a:ext cx="42121" cy="52369"/>
            </a:xfrm>
            <a:custGeom>
              <a:rect b="b" l="l" r="r" t="t"/>
              <a:pathLst>
                <a:path extrusionOk="0" h="2233" w="1796">
                  <a:moveTo>
                    <a:pt x="1" y="1"/>
                  </a:moveTo>
                  <a:lnTo>
                    <a:pt x="1" y="2232"/>
                  </a:lnTo>
                  <a:lnTo>
                    <a:pt x="1796" y="2232"/>
                  </a:lnTo>
                  <a:lnTo>
                    <a:pt x="179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7"/>
            <p:cNvSpPr/>
            <p:nvPr/>
          </p:nvSpPr>
          <p:spPr>
            <a:xfrm>
              <a:off x="6139370" y="2816209"/>
              <a:ext cx="12641" cy="12617"/>
            </a:xfrm>
            <a:custGeom>
              <a:rect b="b" l="l" r="r" t="t"/>
              <a:pathLst>
                <a:path extrusionOk="0" h="538" w="539">
                  <a:moveTo>
                    <a:pt x="269" y="0"/>
                  </a:moveTo>
                  <a:cubicBezTo>
                    <a:pt x="122" y="0"/>
                    <a:pt x="0" y="121"/>
                    <a:pt x="0" y="269"/>
                  </a:cubicBezTo>
                  <a:cubicBezTo>
                    <a:pt x="0" y="417"/>
                    <a:pt x="122" y="537"/>
                    <a:pt x="269" y="537"/>
                  </a:cubicBezTo>
                  <a:cubicBezTo>
                    <a:pt x="417" y="537"/>
                    <a:pt x="538" y="417"/>
                    <a:pt x="538" y="269"/>
                  </a:cubicBezTo>
                  <a:cubicBezTo>
                    <a:pt x="538" y="121"/>
                    <a:pt x="417"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7"/>
            <p:cNvSpPr/>
            <p:nvPr/>
          </p:nvSpPr>
          <p:spPr>
            <a:xfrm>
              <a:off x="6139370" y="2868203"/>
              <a:ext cx="12641" cy="12617"/>
            </a:xfrm>
            <a:custGeom>
              <a:rect b="b" l="l" r="r" t="t"/>
              <a:pathLst>
                <a:path extrusionOk="0" h="538" w="539">
                  <a:moveTo>
                    <a:pt x="269" y="1"/>
                  </a:moveTo>
                  <a:cubicBezTo>
                    <a:pt x="122" y="1"/>
                    <a:pt x="0" y="120"/>
                    <a:pt x="0" y="269"/>
                  </a:cubicBezTo>
                  <a:cubicBezTo>
                    <a:pt x="0" y="417"/>
                    <a:pt x="122" y="538"/>
                    <a:pt x="269" y="538"/>
                  </a:cubicBezTo>
                  <a:cubicBezTo>
                    <a:pt x="417" y="538"/>
                    <a:pt x="538" y="417"/>
                    <a:pt x="538" y="269"/>
                  </a:cubicBezTo>
                  <a:cubicBezTo>
                    <a:pt x="538" y="120"/>
                    <a:pt x="417"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7"/>
            <p:cNvSpPr/>
            <p:nvPr/>
          </p:nvSpPr>
          <p:spPr>
            <a:xfrm>
              <a:off x="6139370" y="2920455"/>
              <a:ext cx="12641" cy="12617"/>
            </a:xfrm>
            <a:custGeom>
              <a:rect b="b" l="l" r="r" t="t"/>
              <a:pathLst>
                <a:path extrusionOk="0" h="538" w="539">
                  <a:moveTo>
                    <a:pt x="269" y="0"/>
                  </a:moveTo>
                  <a:cubicBezTo>
                    <a:pt x="122" y="0"/>
                    <a:pt x="0" y="121"/>
                    <a:pt x="0" y="269"/>
                  </a:cubicBezTo>
                  <a:cubicBezTo>
                    <a:pt x="0" y="417"/>
                    <a:pt x="122" y="537"/>
                    <a:pt x="269" y="537"/>
                  </a:cubicBezTo>
                  <a:cubicBezTo>
                    <a:pt x="417" y="537"/>
                    <a:pt x="538" y="417"/>
                    <a:pt x="538" y="269"/>
                  </a:cubicBezTo>
                  <a:cubicBezTo>
                    <a:pt x="538" y="121"/>
                    <a:pt x="417"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7"/>
            <p:cNvSpPr/>
            <p:nvPr/>
          </p:nvSpPr>
          <p:spPr>
            <a:xfrm>
              <a:off x="6504244" y="2816209"/>
              <a:ext cx="12617" cy="12617"/>
            </a:xfrm>
            <a:custGeom>
              <a:rect b="b" l="l" r="r" t="t"/>
              <a:pathLst>
                <a:path extrusionOk="0" h="538" w="538">
                  <a:moveTo>
                    <a:pt x="268" y="0"/>
                  </a:moveTo>
                  <a:cubicBezTo>
                    <a:pt x="121" y="0"/>
                    <a:pt x="1" y="121"/>
                    <a:pt x="1" y="269"/>
                  </a:cubicBezTo>
                  <a:cubicBezTo>
                    <a:pt x="1" y="417"/>
                    <a:pt x="121" y="537"/>
                    <a:pt x="268" y="537"/>
                  </a:cubicBezTo>
                  <a:cubicBezTo>
                    <a:pt x="416" y="537"/>
                    <a:pt x="537" y="417"/>
                    <a:pt x="537" y="269"/>
                  </a:cubicBezTo>
                  <a:cubicBezTo>
                    <a:pt x="537" y="121"/>
                    <a:pt x="416" y="0"/>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7"/>
            <p:cNvSpPr/>
            <p:nvPr/>
          </p:nvSpPr>
          <p:spPr>
            <a:xfrm>
              <a:off x="6505791" y="2868180"/>
              <a:ext cx="12688" cy="12641"/>
            </a:xfrm>
            <a:custGeom>
              <a:rect b="b" l="l" r="r" t="t"/>
              <a:pathLst>
                <a:path extrusionOk="0" h="539" w="541">
                  <a:moveTo>
                    <a:pt x="271" y="1"/>
                  </a:moveTo>
                  <a:cubicBezTo>
                    <a:pt x="123" y="1"/>
                    <a:pt x="1" y="121"/>
                    <a:pt x="1" y="270"/>
                  </a:cubicBezTo>
                  <a:cubicBezTo>
                    <a:pt x="1" y="418"/>
                    <a:pt x="123" y="539"/>
                    <a:pt x="271" y="539"/>
                  </a:cubicBezTo>
                  <a:cubicBezTo>
                    <a:pt x="419" y="539"/>
                    <a:pt x="540" y="418"/>
                    <a:pt x="540" y="270"/>
                  </a:cubicBezTo>
                  <a:cubicBezTo>
                    <a:pt x="540" y="121"/>
                    <a:pt x="419" y="1"/>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7"/>
            <p:cNvSpPr/>
            <p:nvPr/>
          </p:nvSpPr>
          <p:spPr>
            <a:xfrm>
              <a:off x="6505791" y="2920666"/>
              <a:ext cx="12688" cy="12664"/>
            </a:xfrm>
            <a:custGeom>
              <a:rect b="b" l="l" r="r" t="t"/>
              <a:pathLst>
                <a:path extrusionOk="0" h="540" w="541">
                  <a:moveTo>
                    <a:pt x="271" y="0"/>
                  </a:moveTo>
                  <a:cubicBezTo>
                    <a:pt x="123" y="0"/>
                    <a:pt x="1" y="121"/>
                    <a:pt x="1" y="270"/>
                  </a:cubicBezTo>
                  <a:cubicBezTo>
                    <a:pt x="1" y="419"/>
                    <a:pt x="123" y="540"/>
                    <a:pt x="271" y="540"/>
                  </a:cubicBezTo>
                  <a:cubicBezTo>
                    <a:pt x="419" y="540"/>
                    <a:pt x="540" y="419"/>
                    <a:pt x="540" y="270"/>
                  </a:cubicBezTo>
                  <a:cubicBezTo>
                    <a:pt x="540" y="121"/>
                    <a:pt x="419" y="0"/>
                    <a:pt x="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47"/>
          <p:cNvGrpSpPr/>
          <p:nvPr/>
        </p:nvGrpSpPr>
        <p:grpSpPr>
          <a:xfrm>
            <a:off x="5427915" y="3971854"/>
            <a:ext cx="418815" cy="300544"/>
            <a:chOff x="5427915" y="3971854"/>
            <a:chExt cx="418815" cy="300544"/>
          </a:xfrm>
        </p:grpSpPr>
        <p:sp>
          <p:nvSpPr>
            <p:cNvPr id="3395" name="Google Shape;3395;p47"/>
            <p:cNvSpPr/>
            <p:nvPr/>
          </p:nvSpPr>
          <p:spPr>
            <a:xfrm>
              <a:off x="5427915" y="3971854"/>
              <a:ext cx="418815" cy="195875"/>
            </a:xfrm>
            <a:custGeom>
              <a:rect b="b" l="l" r="r" t="t"/>
              <a:pathLst>
                <a:path extrusionOk="0" h="8352" w="17858">
                  <a:moveTo>
                    <a:pt x="2227" y="0"/>
                  </a:moveTo>
                  <a:cubicBezTo>
                    <a:pt x="998" y="0"/>
                    <a:pt x="1" y="998"/>
                    <a:pt x="1" y="2228"/>
                  </a:cubicBezTo>
                  <a:lnTo>
                    <a:pt x="1" y="8351"/>
                  </a:lnTo>
                  <a:lnTo>
                    <a:pt x="17857" y="8351"/>
                  </a:lnTo>
                  <a:lnTo>
                    <a:pt x="17857" y="2228"/>
                  </a:lnTo>
                  <a:cubicBezTo>
                    <a:pt x="17857" y="998"/>
                    <a:pt x="16860" y="0"/>
                    <a:pt x="156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7"/>
            <p:cNvSpPr/>
            <p:nvPr/>
          </p:nvSpPr>
          <p:spPr>
            <a:xfrm>
              <a:off x="5454064" y="3998004"/>
              <a:ext cx="366469" cy="157085"/>
            </a:xfrm>
            <a:custGeom>
              <a:rect b="b" l="l" r="r" t="t"/>
              <a:pathLst>
                <a:path extrusionOk="0" h="6698" w="15626">
                  <a:moveTo>
                    <a:pt x="1115" y="0"/>
                  </a:moveTo>
                  <a:cubicBezTo>
                    <a:pt x="500" y="0"/>
                    <a:pt x="1" y="500"/>
                    <a:pt x="1" y="1114"/>
                  </a:cubicBezTo>
                  <a:lnTo>
                    <a:pt x="1" y="6697"/>
                  </a:lnTo>
                  <a:lnTo>
                    <a:pt x="15626" y="6697"/>
                  </a:lnTo>
                  <a:lnTo>
                    <a:pt x="15626" y="1114"/>
                  </a:lnTo>
                  <a:cubicBezTo>
                    <a:pt x="15626" y="500"/>
                    <a:pt x="15128" y="0"/>
                    <a:pt x="1451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7"/>
            <p:cNvSpPr/>
            <p:nvPr/>
          </p:nvSpPr>
          <p:spPr>
            <a:xfrm>
              <a:off x="5576252" y="4065172"/>
              <a:ext cx="122141" cy="167943"/>
            </a:xfrm>
            <a:custGeom>
              <a:rect b="b" l="l" r="r" t="t"/>
              <a:pathLst>
                <a:path extrusionOk="0" h="7161" w="5208">
                  <a:moveTo>
                    <a:pt x="2604" y="0"/>
                  </a:moveTo>
                  <a:cubicBezTo>
                    <a:pt x="976" y="0"/>
                    <a:pt x="0" y="3118"/>
                    <a:pt x="0" y="4557"/>
                  </a:cubicBezTo>
                  <a:cubicBezTo>
                    <a:pt x="0" y="5996"/>
                    <a:pt x="1165" y="7161"/>
                    <a:pt x="2604" y="7161"/>
                  </a:cubicBezTo>
                  <a:cubicBezTo>
                    <a:pt x="4041" y="7161"/>
                    <a:pt x="5208" y="5996"/>
                    <a:pt x="5208" y="4557"/>
                  </a:cubicBezTo>
                  <a:cubicBezTo>
                    <a:pt x="5208" y="3118"/>
                    <a:pt x="4231" y="0"/>
                    <a:pt x="260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7"/>
            <p:cNvSpPr/>
            <p:nvPr/>
          </p:nvSpPr>
          <p:spPr>
            <a:xfrm>
              <a:off x="5454064" y="4065172"/>
              <a:ext cx="122211" cy="167943"/>
            </a:xfrm>
            <a:custGeom>
              <a:rect b="b" l="l" r="r" t="t"/>
              <a:pathLst>
                <a:path extrusionOk="0" h="7161" w="5211">
                  <a:moveTo>
                    <a:pt x="2605" y="0"/>
                  </a:moveTo>
                  <a:cubicBezTo>
                    <a:pt x="978" y="0"/>
                    <a:pt x="1" y="3118"/>
                    <a:pt x="1" y="4557"/>
                  </a:cubicBezTo>
                  <a:cubicBezTo>
                    <a:pt x="1" y="5996"/>
                    <a:pt x="1167" y="7161"/>
                    <a:pt x="2605" y="7161"/>
                  </a:cubicBezTo>
                  <a:cubicBezTo>
                    <a:pt x="4044" y="7161"/>
                    <a:pt x="5210" y="5996"/>
                    <a:pt x="5210" y="4557"/>
                  </a:cubicBezTo>
                  <a:cubicBezTo>
                    <a:pt x="5210" y="3118"/>
                    <a:pt x="4233" y="0"/>
                    <a:pt x="26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7"/>
            <p:cNvSpPr/>
            <p:nvPr/>
          </p:nvSpPr>
          <p:spPr>
            <a:xfrm>
              <a:off x="5698369" y="4065172"/>
              <a:ext cx="122164" cy="167943"/>
            </a:xfrm>
            <a:custGeom>
              <a:rect b="b" l="l" r="r" t="t"/>
              <a:pathLst>
                <a:path extrusionOk="0" h="7161" w="5209">
                  <a:moveTo>
                    <a:pt x="2605" y="0"/>
                  </a:moveTo>
                  <a:cubicBezTo>
                    <a:pt x="977" y="0"/>
                    <a:pt x="1" y="3118"/>
                    <a:pt x="1" y="4557"/>
                  </a:cubicBezTo>
                  <a:cubicBezTo>
                    <a:pt x="1" y="5996"/>
                    <a:pt x="1166" y="7161"/>
                    <a:pt x="2605" y="7161"/>
                  </a:cubicBezTo>
                  <a:cubicBezTo>
                    <a:pt x="4044" y="7161"/>
                    <a:pt x="5209" y="5996"/>
                    <a:pt x="5209" y="4557"/>
                  </a:cubicBezTo>
                  <a:cubicBezTo>
                    <a:pt x="5209" y="3118"/>
                    <a:pt x="4233" y="0"/>
                    <a:pt x="26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7"/>
            <p:cNvSpPr/>
            <p:nvPr/>
          </p:nvSpPr>
          <p:spPr>
            <a:xfrm>
              <a:off x="5454064" y="4065172"/>
              <a:ext cx="122211" cy="167943"/>
            </a:xfrm>
            <a:custGeom>
              <a:rect b="b" l="l" r="r" t="t"/>
              <a:pathLst>
                <a:path extrusionOk="0" h="7161" w="5211">
                  <a:moveTo>
                    <a:pt x="2605" y="0"/>
                  </a:moveTo>
                  <a:cubicBezTo>
                    <a:pt x="978" y="0"/>
                    <a:pt x="1" y="3118"/>
                    <a:pt x="1" y="4557"/>
                  </a:cubicBezTo>
                  <a:cubicBezTo>
                    <a:pt x="1" y="5996"/>
                    <a:pt x="1167" y="7161"/>
                    <a:pt x="2605" y="7161"/>
                  </a:cubicBezTo>
                  <a:cubicBezTo>
                    <a:pt x="2854" y="7161"/>
                    <a:pt x="3095" y="7126"/>
                    <a:pt x="3324" y="7060"/>
                  </a:cubicBezTo>
                  <a:cubicBezTo>
                    <a:pt x="2589" y="6850"/>
                    <a:pt x="1986" y="6324"/>
                    <a:pt x="1673" y="5639"/>
                  </a:cubicBezTo>
                  <a:lnTo>
                    <a:pt x="4974" y="5639"/>
                  </a:lnTo>
                  <a:cubicBezTo>
                    <a:pt x="5125" y="5309"/>
                    <a:pt x="5210" y="4943"/>
                    <a:pt x="5210" y="4557"/>
                  </a:cubicBezTo>
                  <a:cubicBezTo>
                    <a:pt x="5210" y="4164"/>
                    <a:pt x="5137" y="3646"/>
                    <a:pt x="4998" y="3101"/>
                  </a:cubicBezTo>
                  <a:lnTo>
                    <a:pt x="2635" y="3101"/>
                  </a:lnTo>
                  <a:cubicBezTo>
                    <a:pt x="2127" y="3101"/>
                    <a:pt x="1781" y="2586"/>
                    <a:pt x="1969" y="2114"/>
                  </a:cubicBezTo>
                  <a:cubicBezTo>
                    <a:pt x="2290" y="1304"/>
                    <a:pt x="2749" y="563"/>
                    <a:pt x="3324" y="212"/>
                  </a:cubicBezTo>
                  <a:cubicBezTo>
                    <a:pt x="3102" y="77"/>
                    <a:pt x="2861" y="0"/>
                    <a:pt x="260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7"/>
            <p:cNvSpPr/>
            <p:nvPr/>
          </p:nvSpPr>
          <p:spPr>
            <a:xfrm>
              <a:off x="5576252" y="4065172"/>
              <a:ext cx="122141" cy="167943"/>
            </a:xfrm>
            <a:custGeom>
              <a:rect b="b" l="l" r="r" t="t"/>
              <a:pathLst>
                <a:path extrusionOk="0" h="7161" w="5208">
                  <a:moveTo>
                    <a:pt x="2604" y="0"/>
                  </a:moveTo>
                  <a:cubicBezTo>
                    <a:pt x="976" y="0"/>
                    <a:pt x="0" y="3118"/>
                    <a:pt x="0" y="4557"/>
                  </a:cubicBezTo>
                  <a:cubicBezTo>
                    <a:pt x="0" y="5996"/>
                    <a:pt x="1165" y="7161"/>
                    <a:pt x="2604" y="7161"/>
                  </a:cubicBezTo>
                  <a:cubicBezTo>
                    <a:pt x="2852" y="7161"/>
                    <a:pt x="3094" y="7126"/>
                    <a:pt x="3323" y="7060"/>
                  </a:cubicBezTo>
                  <a:cubicBezTo>
                    <a:pt x="2586" y="6850"/>
                    <a:pt x="1984" y="6324"/>
                    <a:pt x="1671" y="5639"/>
                  </a:cubicBezTo>
                  <a:lnTo>
                    <a:pt x="4973" y="5639"/>
                  </a:lnTo>
                  <a:cubicBezTo>
                    <a:pt x="5124" y="5309"/>
                    <a:pt x="5208" y="4943"/>
                    <a:pt x="5208" y="4557"/>
                  </a:cubicBezTo>
                  <a:cubicBezTo>
                    <a:pt x="5208" y="4164"/>
                    <a:pt x="5135" y="3646"/>
                    <a:pt x="4996" y="3101"/>
                  </a:cubicBezTo>
                  <a:lnTo>
                    <a:pt x="2634" y="3101"/>
                  </a:lnTo>
                  <a:cubicBezTo>
                    <a:pt x="2125" y="3101"/>
                    <a:pt x="1780" y="2586"/>
                    <a:pt x="1967" y="2114"/>
                  </a:cubicBezTo>
                  <a:cubicBezTo>
                    <a:pt x="2288" y="1304"/>
                    <a:pt x="2747" y="563"/>
                    <a:pt x="3323" y="212"/>
                  </a:cubicBezTo>
                  <a:cubicBezTo>
                    <a:pt x="3099" y="77"/>
                    <a:pt x="2860" y="0"/>
                    <a:pt x="260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7"/>
            <p:cNvSpPr/>
            <p:nvPr/>
          </p:nvSpPr>
          <p:spPr>
            <a:xfrm>
              <a:off x="5698369" y="4065172"/>
              <a:ext cx="122164" cy="167943"/>
            </a:xfrm>
            <a:custGeom>
              <a:rect b="b" l="l" r="r" t="t"/>
              <a:pathLst>
                <a:path extrusionOk="0" h="7161" w="5209">
                  <a:moveTo>
                    <a:pt x="2605" y="0"/>
                  </a:moveTo>
                  <a:cubicBezTo>
                    <a:pt x="977" y="0"/>
                    <a:pt x="1" y="3118"/>
                    <a:pt x="1" y="4557"/>
                  </a:cubicBezTo>
                  <a:cubicBezTo>
                    <a:pt x="1" y="5996"/>
                    <a:pt x="1166" y="7161"/>
                    <a:pt x="2605" y="7161"/>
                  </a:cubicBezTo>
                  <a:cubicBezTo>
                    <a:pt x="2854" y="7161"/>
                    <a:pt x="3095" y="7126"/>
                    <a:pt x="3324" y="7060"/>
                  </a:cubicBezTo>
                  <a:cubicBezTo>
                    <a:pt x="2589" y="6850"/>
                    <a:pt x="1986" y="6324"/>
                    <a:pt x="1673" y="5639"/>
                  </a:cubicBezTo>
                  <a:lnTo>
                    <a:pt x="4974" y="5639"/>
                  </a:lnTo>
                  <a:cubicBezTo>
                    <a:pt x="5125" y="5309"/>
                    <a:pt x="5209" y="4943"/>
                    <a:pt x="5209" y="4557"/>
                  </a:cubicBezTo>
                  <a:cubicBezTo>
                    <a:pt x="5209" y="4164"/>
                    <a:pt x="5136" y="3646"/>
                    <a:pt x="4997" y="3101"/>
                  </a:cubicBezTo>
                  <a:lnTo>
                    <a:pt x="2635" y="3101"/>
                  </a:lnTo>
                  <a:cubicBezTo>
                    <a:pt x="2126" y="3101"/>
                    <a:pt x="1781" y="2586"/>
                    <a:pt x="1969" y="2114"/>
                  </a:cubicBezTo>
                  <a:cubicBezTo>
                    <a:pt x="2290" y="1304"/>
                    <a:pt x="2748" y="563"/>
                    <a:pt x="3324" y="212"/>
                  </a:cubicBezTo>
                  <a:cubicBezTo>
                    <a:pt x="3100" y="77"/>
                    <a:pt x="2861" y="0"/>
                    <a:pt x="260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7"/>
            <p:cNvSpPr/>
            <p:nvPr/>
          </p:nvSpPr>
          <p:spPr>
            <a:xfrm>
              <a:off x="5459599" y="4197420"/>
              <a:ext cx="111141" cy="35695"/>
            </a:xfrm>
            <a:custGeom>
              <a:rect b="b" l="l" r="r" t="t"/>
              <a:pathLst>
                <a:path extrusionOk="0" h="1522" w="4739">
                  <a:moveTo>
                    <a:pt x="1" y="0"/>
                  </a:moveTo>
                  <a:cubicBezTo>
                    <a:pt x="411" y="898"/>
                    <a:pt x="1318" y="1522"/>
                    <a:pt x="2369" y="1522"/>
                  </a:cubicBezTo>
                  <a:cubicBezTo>
                    <a:pt x="3421" y="1522"/>
                    <a:pt x="4328" y="898"/>
                    <a:pt x="4738"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7"/>
            <p:cNvSpPr/>
            <p:nvPr/>
          </p:nvSpPr>
          <p:spPr>
            <a:xfrm>
              <a:off x="5493277" y="4197420"/>
              <a:ext cx="77464" cy="33349"/>
            </a:xfrm>
            <a:custGeom>
              <a:rect b="b" l="l" r="r" t="t"/>
              <a:pathLst>
                <a:path extrusionOk="0" h="1422" w="3303">
                  <a:moveTo>
                    <a:pt x="1" y="0"/>
                  </a:moveTo>
                  <a:cubicBezTo>
                    <a:pt x="314" y="685"/>
                    <a:pt x="917" y="1211"/>
                    <a:pt x="1652" y="1421"/>
                  </a:cubicBezTo>
                  <a:cubicBezTo>
                    <a:pt x="2387" y="1211"/>
                    <a:pt x="2990" y="685"/>
                    <a:pt x="3302"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7"/>
            <p:cNvSpPr/>
            <p:nvPr/>
          </p:nvSpPr>
          <p:spPr>
            <a:xfrm>
              <a:off x="5581739" y="4197420"/>
              <a:ext cx="111165" cy="35695"/>
            </a:xfrm>
            <a:custGeom>
              <a:rect b="b" l="l" r="r" t="t"/>
              <a:pathLst>
                <a:path extrusionOk="0" h="1522" w="4740">
                  <a:moveTo>
                    <a:pt x="1" y="0"/>
                  </a:moveTo>
                  <a:cubicBezTo>
                    <a:pt x="411" y="898"/>
                    <a:pt x="1318" y="1522"/>
                    <a:pt x="2370" y="1522"/>
                  </a:cubicBezTo>
                  <a:cubicBezTo>
                    <a:pt x="3421" y="1522"/>
                    <a:pt x="4328" y="898"/>
                    <a:pt x="4739"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7"/>
            <p:cNvSpPr/>
            <p:nvPr/>
          </p:nvSpPr>
          <p:spPr>
            <a:xfrm>
              <a:off x="5615464" y="4197420"/>
              <a:ext cx="77440" cy="33349"/>
            </a:xfrm>
            <a:custGeom>
              <a:rect b="b" l="l" r="r" t="t"/>
              <a:pathLst>
                <a:path extrusionOk="0" h="1422" w="3302">
                  <a:moveTo>
                    <a:pt x="0" y="0"/>
                  </a:moveTo>
                  <a:cubicBezTo>
                    <a:pt x="312" y="685"/>
                    <a:pt x="916" y="1211"/>
                    <a:pt x="1651" y="1421"/>
                  </a:cubicBezTo>
                  <a:cubicBezTo>
                    <a:pt x="2386" y="1211"/>
                    <a:pt x="2988" y="685"/>
                    <a:pt x="3301"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7"/>
            <p:cNvSpPr/>
            <p:nvPr/>
          </p:nvSpPr>
          <p:spPr>
            <a:xfrm>
              <a:off x="5703880" y="4197420"/>
              <a:ext cx="111165" cy="35695"/>
            </a:xfrm>
            <a:custGeom>
              <a:rect b="b" l="l" r="r" t="t"/>
              <a:pathLst>
                <a:path extrusionOk="0" h="1522" w="4740">
                  <a:moveTo>
                    <a:pt x="0" y="0"/>
                  </a:moveTo>
                  <a:cubicBezTo>
                    <a:pt x="411" y="898"/>
                    <a:pt x="1317" y="1522"/>
                    <a:pt x="2370" y="1522"/>
                  </a:cubicBezTo>
                  <a:cubicBezTo>
                    <a:pt x="3422" y="1522"/>
                    <a:pt x="4328" y="898"/>
                    <a:pt x="4739"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7"/>
            <p:cNvSpPr/>
            <p:nvPr/>
          </p:nvSpPr>
          <p:spPr>
            <a:xfrm>
              <a:off x="5737581" y="4197420"/>
              <a:ext cx="77464" cy="33349"/>
            </a:xfrm>
            <a:custGeom>
              <a:rect b="b" l="l" r="r" t="t"/>
              <a:pathLst>
                <a:path extrusionOk="0" h="1422" w="3303">
                  <a:moveTo>
                    <a:pt x="1" y="0"/>
                  </a:moveTo>
                  <a:cubicBezTo>
                    <a:pt x="314" y="685"/>
                    <a:pt x="917" y="1211"/>
                    <a:pt x="1652" y="1421"/>
                  </a:cubicBezTo>
                  <a:cubicBezTo>
                    <a:pt x="2387" y="1211"/>
                    <a:pt x="2989" y="685"/>
                    <a:pt x="3302" y="0"/>
                  </a:cubicBez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7"/>
            <p:cNvSpPr/>
            <p:nvPr/>
          </p:nvSpPr>
          <p:spPr>
            <a:xfrm>
              <a:off x="5427915" y="4154737"/>
              <a:ext cx="418815" cy="25845"/>
            </a:xfrm>
            <a:custGeom>
              <a:rect b="b" l="l" r="r" t="t"/>
              <a:pathLst>
                <a:path extrusionOk="0" h="1102" w="17858">
                  <a:moveTo>
                    <a:pt x="551" y="0"/>
                  </a:moveTo>
                  <a:cubicBezTo>
                    <a:pt x="247" y="0"/>
                    <a:pt x="1" y="246"/>
                    <a:pt x="1" y="551"/>
                  </a:cubicBezTo>
                  <a:cubicBezTo>
                    <a:pt x="1" y="855"/>
                    <a:pt x="247" y="1102"/>
                    <a:pt x="551" y="1102"/>
                  </a:cubicBezTo>
                  <a:lnTo>
                    <a:pt x="17306" y="1102"/>
                  </a:lnTo>
                  <a:cubicBezTo>
                    <a:pt x="17610" y="1102"/>
                    <a:pt x="17857" y="855"/>
                    <a:pt x="17857" y="551"/>
                  </a:cubicBezTo>
                  <a:cubicBezTo>
                    <a:pt x="17857" y="246"/>
                    <a:pt x="17610" y="0"/>
                    <a:pt x="17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7"/>
            <p:cNvSpPr/>
            <p:nvPr/>
          </p:nvSpPr>
          <p:spPr>
            <a:xfrm>
              <a:off x="5427915" y="4154737"/>
              <a:ext cx="55066" cy="25845"/>
            </a:xfrm>
            <a:custGeom>
              <a:rect b="b" l="l" r="r" t="t"/>
              <a:pathLst>
                <a:path extrusionOk="0" h="1102" w="2348">
                  <a:moveTo>
                    <a:pt x="551" y="0"/>
                  </a:moveTo>
                  <a:cubicBezTo>
                    <a:pt x="247" y="0"/>
                    <a:pt x="1" y="246"/>
                    <a:pt x="1" y="551"/>
                  </a:cubicBezTo>
                  <a:cubicBezTo>
                    <a:pt x="1" y="855"/>
                    <a:pt x="247" y="1102"/>
                    <a:pt x="551" y="1102"/>
                  </a:cubicBezTo>
                  <a:lnTo>
                    <a:pt x="2348" y="1102"/>
                  </a:lnTo>
                  <a:cubicBezTo>
                    <a:pt x="2043" y="1102"/>
                    <a:pt x="1797" y="855"/>
                    <a:pt x="1797" y="551"/>
                  </a:cubicBezTo>
                  <a:cubicBezTo>
                    <a:pt x="1797" y="246"/>
                    <a:pt x="2043" y="0"/>
                    <a:pt x="234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7"/>
            <p:cNvSpPr/>
            <p:nvPr/>
          </p:nvSpPr>
          <p:spPr>
            <a:xfrm>
              <a:off x="5454064" y="4180558"/>
              <a:ext cx="366469" cy="91840"/>
            </a:xfrm>
            <a:custGeom>
              <a:rect b="b" l="l" r="r" t="t"/>
              <a:pathLst>
                <a:path extrusionOk="0" h="3916" w="15626">
                  <a:moveTo>
                    <a:pt x="1" y="1"/>
                  </a:moveTo>
                  <a:lnTo>
                    <a:pt x="422" y="2958"/>
                  </a:lnTo>
                  <a:cubicBezTo>
                    <a:pt x="501" y="3508"/>
                    <a:pt x="972" y="3915"/>
                    <a:pt x="1526" y="3915"/>
                  </a:cubicBezTo>
                  <a:lnTo>
                    <a:pt x="3838" y="3915"/>
                  </a:lnTo>
                  <a:cubicBezTo>
                    <a:pt x="4202" y="3915"/>
                    <a:pt x="4515" y="3656"/>
                    <a:pt x="4583" y="3298"/>
                  </a:cubicBezTo>
                  <a:lnTo>
                    <a:pt x="4594" y="3235"/>
                  </a:lnTo>
                  <a:cubicBezTo>
                    <a:pt x="4647" y="2957"/>
                    <a:pt x="4874" y="2816"/>
                    <a:pt x="5102" y="2816"/>
                  </a:cubicBezTo>
                  <a:cubicBezTo>
                    <a:pt x="5321" y="2816"/>
                    <a:pt x="5541" y="2948"/>
                    <a:pt x="5604" y="3214"/>
                  </a:cubicBezTo>
                  <a:lnTo>
                    <a:pt x="5630" y="3330"/>
                  </a:lnTo>
                  <a:cubicBezTo>
                    <a:pt x="5711" y="3673"/>
                    <a:pt x="6017" y="3915"/>
                    <a:pt x="6369" y="3915"/>
                  </a:cubicBezTo>
                  <a:lnTo>
                    <a:pt x="9100" y="3915"/>
                  </a:lnTo>
                  <a:cubicBezTo>
                    <a:pt x="9440" y="3915"/>
                    <a:pt x="9737" y="3689"/>
                    <a:pt x="9830" y="3362"/>
                  </a:cubicBezTo>
                  <a:lnTo>
                    <a:pt x="9876" y="3197"/>
                  </a:lnTo>
                  <a:cubicBezTo>
                    <a:pt x="9948" y="2943"/>
                    <a:pt x="10159" y="2821"/>
                    <a:pt x="10370" y="2821"/>
                  </a:cubicBezTo>
                  <a:cubicBezTo>
                    <a:pt x="10606" y="2821"/>
                    <a:pt x="10842" y="2973"/>
                    <a:pt x="10883" y="3264"/>
                  </a:cubicBezTo>
                  <a:cubicBezTo>
                    <a:pt x="10936" y="3637"/>
                    <a:pt x="11256" y="3915"/>
                    <a:pt x="11633" y="3915"/>
                  </a:cubicBezTo>
                  <a:lnTo>
                    <a:pt x="13960" y="3915"/>
                  </a:lnTo>
                  <a:cubicBezTo>
                    <a:pt x="14494" y="3915"/>
                    <a:pt x="14955" y="3534"/>
                    <a:pt x="15054" y="3010"/>
                  </a:cubicBezTo>
                  <a:lnTo>
                    <a:pt x="156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7"/>
            <p:cNvSpPr/>
            <p:nvPr/>
          </p:nvSpPr>
          <p:spPr>
            <a:xfrm>
              <a:off x="5454064" y="4180558"/>
              <a:ext cx="366469" cy="91840"/>
            </a:xfrm>
            <a:custGeom>
              <a:rect b="b" l="l" r="r" t="t"/>
              <a:pathLst>
                <a:path extrusionOk="0" h="3916" w="15626">
                  <a:moveTo>
                    <a:pt x="1" y="1"/>
                  </a:moveTo>
                  <a:lnTo>
                    <a:pt x="422" y="2958"/>
                  </a:lnTo>
                  <a:cubicBezTo>
                    <a:pt x="501" y="3508"/>
                    <a:pt x="972" y="3915"/>
                    <a:pt x="1526" y="3915"/>
                  </a:cubicBezTo>
                  <a:lnTo>
                    <a:pt x="3322" y="3915"/>
                  </a:lnTo>
                  <a:cubicBezTo>
                    <a:pt x="2768" y="3915"/>
                    <a:pt x="2298" y="3508"/>
                    <a:pt x="2220" y="2958"/>
                  </a:cubicBezTo>
                  <a:lnTo>
                    <a:pt x="1988" y="1334"/>
                  </a:lnTo>
                  <a:cubicBezTo>
                    <a:pt x="1941" y="1009"/>
                    <a:pt x="2193" y="719"/>
                    <a:pt x="2522" y="719"/>
                  </a:cubicBezTo>
                  <a:lnTo>
                    <a:pt x="15489" y="719"/>
                  </a:lnTo>
                  <a:lnTo>
                    <a:pt x="1562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3" name="Google Shape;3413;p47"/>
          <p:cNvGrpSpPr/>
          <p:nvPr/>
        </p:nvGrpSpPr>
        <p:grpSpPr>
          <a:xfrm>
            <a:off x="5426765" y="3257280"/>
            <a:ext cx="419964" cy="368744"/>
            <a:chOff x="5426765" y="3257280"/>
            <a:chExt cx="419964" cy="368744"/>
          </a:xfrm>
        </p:grpSpPr>
        <p:sp>
          <p:nvSpPr>
            <p:cNvPr id="3414" name="Google Shape;3414;p47"/>
            <p:cNvSpPr/>
            <p:nvPr/>
          </p:nvSpPr>
          <p:spPr>
            <a:xfrm>
              <a:off x="5433707" y="3339833"/>
              <a:ext cx="48570" cy="79950"/>
            </a:xfrm>
            <a:custGeom>
              <a:rect b="b" l="l" r="r" t="t"/>
              <a:pathLst>
                <a:path extrusionOk="0" h="3409" w="2071">
                  <a:moveTo>
                    <a:pt x="1704" y="1"/>
                  </a:moveTo>
                  <a:lnTo>
                    <a:pt x="603" y="1102"/>
                  </a:lnTo>
                  <a:cubicBezTo>
                    <a:pt x="218" y="1489"/>
                    <a:pt x="1" y="2012"/>
                    <a:pt x="1" y="2557"/>
                  </a:cubicBezTo>
                  <a:cubicBezTo>
                    <a:pt x="1" y="3028"/>
                    <a:pt x="382" y="3409"/>
                    <a:pt x="853" y="3409"/>
                  </a:cubicBezTo>
                  <a:cubicBezTo>
                    <a:pt x="1323" y="3409"/>
                    <a:pt x="1704" y="3028"/>
                    <a:pt x="1704" y="2557"/>
                  </a:cubicBezTo>
                  <a:lnTo>
                    <a:pt x="1704" y="1733"/>
                  </a:lnTo>
                  <a:lnTo>
                    <a:pt x="2071" y="1214"/>
                  </a:lnTo>
                  <a:lnTo>
                    <a:pt x="2071" y="732"/>
                  </a:lnTo>
                  <a:lnTo>
                    <a:pt x="17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7"/>
            <p:cNvSpPr/>
            <p:nvPr/>
          </p:nvSpPr>
          <p:spPr>
            <a:xfrm>
              <a:off x="5433707" y="3339833"/>
              <a:ext cx="48570" cy="79950"/>
            </a:xfrm>
            <a:custGeom>
              <a:rect b="b" l="l" r="r" t="t"/>
              <a:pathLst>
                <a:path extrusionOk="0" h="3409" w="2071">
                  <a:moveTo>
                    <a:pt x="1704" y="1"/>
                  </a:moveTo>
                  <a:lnTo>
                    <a:pt x="603" y="1102"/>
                  </a:lnTo>
                  <a:cubicBezTo>
                    <a:pt x="218" y="1489"/>
                    <a:pt x="1" y="2012"/>
                    <a:pt x="1" y="2557"/>
                  </a:cubicBezTo>
                  <a:cubicBezTo>
                    <a:pt x="1" y="3028"/>
                    <a:pt x="382" y="3409"/>
                    <a:pt x="853" y="3409"/>
                  </a:cubicBezTo>
                  <a:cubicBezTo>
                    <a:pt x="983" y="3409"/>
                    <a:pt x="1107" y="3380"/>
                    <a:pt x="1219" y="3327"/>
                  </a:cubicBezTo>
                  <a:cubicBezTo>
                    <a:pt x="930" y="3189"/>
                    <a:pt x="732" y="2897"/>
                    <a:pt x="732" y="2557"/>
                  </a:cubicBezTo>
                  <a:cubicBezTo>
                    <a:pt x="732" y="2012"/>
                    <a:pt x="949" y="1489"/>
                    <a:pt x="1334" y="1102"/>
                  </a:cubicBezTo>
                  <a:lnTo>
                    <a:pt x="1704" y="732"/>
                  </a:lnTo>
                  <a:lnTo>
                    <a:pt x="2071" y="732"/>
                  </a:lnTo>
                  <a:lnTo>
                    <a:pt x="170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7"/>
            <p:cNvSpPr/>
            <p:nvPr/>
          </p:nvSpPr>
          <p:spPr>
            <a:xfrm>
              <a:off x="5426765" y="3286736"/>
              <a:ext cx="55512" cy="52838"/>
            </a:xfrm>
            <a:custGeom>
              <a:rect b="b" l="l" r="r" t="t"/>
              <a:pathLst>
                <a:path extrusionOk="0" h="2253" w="2367">
                  <a:moveTo>
                    <a:pt x="2000" y="1"/>
                  </a:moveTo>
                  <a:lnTo>
                    <a:pt x="193" y="889"/>
                  </a:lnTo>
                  <a:cubicBezTo>
                    <a:pt x="2" y="982"/>
                    <a:pt x="1" y="1253"/>
                    <a:pt x="190" y="1348"/>
                  </a:cubicBezTo>
                  <a:lnTo>
                    <a:pt x="2000" y="2252"/>
                  </a:lnTo>
                  <a:lnTo>
                    <a:pt x="2367" y="1969"/>
                  </a:lnTo>
                  <a:lnTo>
                    <a:pt x="2367" y="357"/>
                  </a:lnTo>
                  <a:lnTo>
                    <a:pt x="20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7"/>
            <p:cNvSpPr/>
            <p:nvPr/>
          </p:nvSpPr>
          <p:spPr>
            <a:xfrm>
              <a:off x="5426765" y="3304396"/>
              <a:ext cx="55512" cy="35179"/>
            </a:xfrm>
            <a:custGeom>
              <a:rect b="b" l="l" r="r" t="t"/>
              <a:pathLst>
                <a:path extrusionOk="0" h="1500" w="2367">
                  <a:moveTo>
                    <a:pt x="466" y="0"/>
                  </a:moveTo>
                  <a:lnTo>
                    <a:pt x="193" y="136"/>
                  </a:lnTo>
                  <a:cubicBezTo>
                    <a:pt x="2" y="229"/>
                    <a:pt x="1" y="500"/>
                    <a:pt x="190" y="595"/>
                  </a:cubicBezTo>
                  <a:lnTo>
                    <a:pt x="2000" y="1499"/>
                  </a:lnTo>
                  <a:lnTo>
                    <a:pt x="2367" y="1216"/>
                  </a:lnTo>
                  <a:lnTo>
                    <a:pt x="2367" y="485"/>
                  </a:lnTo>
                  <a:lnTo>
                    <a:pt x="2000" y="768"/>
                  </a:lnTo>
                  <a:lnTo>
                    <a:pt x="46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7"/>
            <p:cNvSpPr/>
            <p:nvPr/>
          </p:nvSpPr>
          <p:spPr>
            <a:xfrm>
              <a:off x="5660165" y="3279630"/>
              <a:ext cx="186565" cy="159782"/>
            </a:xfrm>
            <a:custGeom>
              <a:rect b="b" l="l" r="r" t="t"/>
              <a:pathLst>
                <a:path extrusionOk="0" h="6813" w="7955">
                  <a:moveTo>
                    <a:pt x="3978" y="0"/>
                  </a:moveTo>
                  <a:cubicBezTo>
                    <a:pt x="1782" y="0"/>
                    <a:pt x="1" y="1780"/>
                    <a:pt x="1" y="3976"/>
                  </a:cubicBezTo>
                  <a:lnTo>
                    <a:pt x="1" y="4910"/>
                  </a:lnTo>
                  <a:lnTo>
                    <a:pt x="2548" y="4910"/>
                  </a:lnTo>
                  <a:lnTo>
                    <a:pt x="3410" y="4545"/>
                  </a:lnTo>
                  <a:lnTo>
                    <a:pt x="3410" y="3976"/>
                  </a:lnTo>
                  <a:cubicBezTo>
                    <a:pt x="3410" y="3663"/>
                    <a:pt x="3664" y="3408"/>
                    <a:pt x="3978" y="3408"/>
                  </a:cubicBezTo>
                  <a:cubicBezTo>
                    <a:pt x="4292" y="3408"/>
                    <a:pt x="4546" y="3663"/>
                    <a:pt x="4546" y="3976"/>
                  </a:cubicBezTo>
                  <a:lnTo>
                    <a:pt x="4546" y="6557"/>
                  </a:lnTo>
                  <a:cubicBezTo>
                    <a:pt x="4546" y="6698"/>
                    <a:pt x="4660" y="6812"/>
                    <a:pt x="4802" y="6812"/>
                  </a:cubicBezTo>
                  <a:lnTo>
                    <a:pt x="7698" y="6812"/>
                  </a:lnTo>
                  <a:cubicBezTo>
                    <a:pt x="7839" y="6812"/>
                    <a:pt x="7954" y="6698"/>
                    <a:pt x="7954" y="6557"/>
                  </a:cubicBezTo>
                  <a:lnTo>
                    <a:pt x="7954" y="3976"/>
                  </a:lnTo>
                  <a:cubicBezTo>
                    <a:pt x="7954" y="1780"/>
                    <a:pt x="6173" y="0"/>
                    <a:pt x="3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7"/>
            <p:cNvSpPr/>
            <p:nvPr/>
          </p:nvSpPr>
          <p:spPr>
            <a:xfrm>
              <a:off x="5680357" y="3299964"/>
              <a:ext cx="146156" cy="139449"/>
            </a:xfrm>
            <a:custGeom>
              <a:rect b="b" l="l" r="r" t="t"/>
              <a:pathLst>
                <a:path extrusionOk="0" h="5946" w="6232">
                  <a:moveTo>
                    <a:pt x="3109" y="0"/>
                  </a:moveTo>
                  <a:cubicBezTo>
                    <a:pt x="2294" y="0"/>
                    <a:pt x="1523" y="315"/>
                    <a:pt x="941" y="887"/>
                  </a:cubicBezTo>
                  <a:cubicBezTo>
                    <a:pt x="356" y="1460"/>
                    <a:pt x="26" y="2226"/>
                    <a:pt x="13" y="3046"/>
                  </a:cubicBezTo>
                  <a:lnTo>
                    <a:pt x="3" y="3678"/>
                  </a:lnTo>
                  <a:lnTo>
                    <a:pt x="3" y="3694"/>
                  </a:lnTo>
                  <a:cubicBezTo>
                    <a:pt x="0" y="3845"/>
                    <a:pt x="120" y="3970"/>
                    <a:pt x="272" y="3972"/>
                  </a:cubicBezTo>
                  <a:cubicBezTo>
                    <a:pt x="274" y="3972"/>
                    <a:pt x="275" y="3972"/>
                    <a:pt x="277" y="3972"/>
                  </a:cubicBezTo>
                  <a:cubicBezTo>
                    <a:pt x="424" y="3972"/>
                    <a:pt x="548" y="3853"/>
                    <a:pt x="551" y="3703"/>
                  </a:cubicBezTo>
                  <a:lnTo>
                    <a:pt x="551" y="3678"/>
                  </a:lnTo>
                  <a:lnTo>
                    <a:pt x="562" y="3054"/>
                  </a:lnTo>
                  <a:cubicBezTo>
                    <a:pt x="585" y="1672"/>
                    <a:pt x="1727" y="548"/>
                    <a:pt x="3109" y="548"/>
                  </a:cubicBezTo>
                  <a:lnTo>
                    <a:pt x="3114" y="548"/>
                  </a:lnTo>
                  <a:cubicBezTo>
                    <a:pt x="4505" y="551"/>
                    <a:pt x="5647" y="1686"/>
                    <a:pt x="5658" y="3076"/>
                  </a:cubicBezTo>
                  <a:lnTo>
                    <a:pt x="5682" y="5945"/>
                  </a:lnTo>
                  <a:lnTo>
                    <a:pt x="6231" y="5945"/>
                  </a:lnTo>
                  <a:lnTo>
                    <a:pt x="6231" y="5943"/>
                  </a:lnTo>
                  <a:lnTo>
                    <a:pt x="6208" y="3072"/>
                  </a:lnTo>
                  <a:cubicBezTo>
                    <a:pt x="6200" y="2250"/>
                    <a:pt x="5876" y="1479"/>
                    <a:pt x="5293" y="901"/>
                  </a:cubicBezTo>
                  <a:cubicBezTo>
                    <a:pt x="4710" y="321"/>
                    <a:pt x="3937" y="1"/>
                    <a:pt x="311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7"/>
            <p:cNvSpPr/>
            <p:nvPr/>
          </p:nvSpPr>
          <p:spPr>
            <a:xfrm>
              <a:off x="5707046" y="3326488"/>
              <a:ext cx="92802" cy="112924"/>
            </a:xfrm>
            <a:custGeom>
              <a:rect b="b" l="l" r="r" t="t"/>
              <a:pathLst>
                <a:path extrusionOk="0" h="4815" w="3957">
                  <a:moveTo>
                    <a:pt x="1979" y="0"/>
                  </a:moveTo>
                  <a:cubicBezTo>
                    <a:pt x="888" y="0"/>
                    <a:pt x="1" y="887"/>
                    <a:pt x="1" y="1978"/>
                  </a:cubicBezTo>
                  <a:lnTo>
                    <a:pt x="1" y="2547"/>
                  </a:lnTo>
                  <a:cubicBezTo>
                    <a:pt x="1" y="2698"/>
                    <a:pt x="123" y="2821"/>
                    <a:pt x="274" y="2821"/>
                  </a:cubicBezTo>
                  <a:cubicBezTo>
                    <a:pt x="426" y="2821"/>
                    <a:pt x="549" y="2698"/>
                    <a:pt x="549" y="2547"/>
                  </a:cubicBezTo>
                  <a:lnTo>
                    <a:pt x="549" y="1978"/>
                  </a:lnTo>
                  <a:cubicBezTo>
                    <a:pt x="549" y="1190"/>
                    <a:pt x="1190" y="549"/>
                    <a:pt x="1979" y="549"/>
                  </a:cubicBezTo>
                  <a:cubicBezTo>
                    <a:pt x="2767" y="549"/>
                    <a:pt x="3408" y="1190"/>
                    <a:pt x="3408" y="1978"/>
                  </a:cubicBezTo>
                  <a:lnTo>
                    <a:pt x="3408" y="4814"/>
                  </a:lnTo>
                  <a:lnTo>
                    <a:pt x="3957" y="4814"/>
                  </a:lnTo>
                  <a:lnTo>
                    <a:pt x="3957" y="1978"/>
                  </a:lnTo>
                  <a:cubicBezTo>
                    <a:pt x="3957" y="887"/>
                    <a:pt x="3070" y="0"/>
                    <a:pt x="197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7"/>
            <p:cNvSpPr/>
            <p:nvPr/>
          </p:nvSpPr>
          <p:spPr>
            <a:xfrm>
              <a:off x="5526978" y="3519432"/>
              <a:ext cx="106592" cy="106592"/>
            </a:xfrm>
            <a:custGeom>
              <a:rect b="b" l="l" r="r" t="t"/>
              <a:pathLst>
                <a:path extrusionOk="0" h="4545" w="4545">
                  <a:moveTo>
                    <a:pt x="2272" y="0"/>
                  </a:moveTo>
                  <a:lnTo>
                    <a:pt x="2272" y="3408"/>
                  </a:lnTo>
                  <a:lnTo>
                    <a:pt x="881" y="3408"/>
                  </a:lnTo>
                  <a:cubicBezTo>
                    <a:pt x="394" y="3408"/>
                    <a:pt x="0" y="3802"/>
                    <a:pt x="0" y="4288"/>
                  </a:cubicBezTo>
                  <a:cubicBezTo>
                    <a:pt x="0" y="4429"/>
                    <a:pt x="114" y="4545"/>
                    <a:pt x="256" y="4545"/>
                  </a:cubicBezTo>
                  <a:lnTo>
                    <a:pt x="3976" y="4545"/>
                  </a:lnTo>
                  <a:cubicBezTo>
                    <a:pt x="4290" y="4545"/>
                    <a:pt x="4544" y="4290"/>
                    <a:pt x="4544" y="3976"/>
                  </a:cubicBezTo>
                  <a:cubicBezTo>
                    <a:pt x="4544" y="3663"/>
                    <a:pt x="4290" y="3408"/>
                    <a:pt x="3976" y="3408"/>
                  </a:cubicBezTo>
                  <a:lnTo>
                    <a:pt x="3408" y="3408"/>
                  </a:lnTo>
                  <a:lnTo>
                    <a:pt x="340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7"/>
            <p:cNvSpPr/>
            <p:nvPr/>
          </p:nvSpPr>
          <p:spPr>
            <a:xfrm>
              <a:off x="5473670" y="3279630"/>
              <a:ext cx="266467" cy="266444"/>
            </a:xfrm>
            <a:custGeom>
              <a:rect b="b" l="l" r="r" t="t"/>
              <a:pathLst>
                <a:path extrusionOk="0" h="11361" w="11362">
                  <a:moveTo>
                    <a:pt x="256" y="0"/>
                  </a:moveTo>
                  <a:cubicBezTo>
                    <a:pt x="116" y="0"/>
                    <a:pt x="0" y="115"/>
                    <a:pt x="0" y="256"/>
                  </a:cubicBezTo>
                  <a:lnTo>
                    <a:pt x="0" y="5681"/>
                  </a:lnTo>
                  <a:cubicBezTo>
                    <a:pt x="0" y="8818"/>
                    <a:pt x="2544" y="11361"/>
                    <a:pt x="5681" y="11361"/>
                  </a:cubicBezTo>
                  <a:cubicBezTo>
                    <a:pt x="8818" y="11361"/>
                    <a:pt x="11362" y="8818"/>
                    <a:pt x="11362" y="5681"/>
                  </a:cubicBezTo>
                  <a:lnTo>
                    <a:pt x="11362" y="4545"/>
                  </a:lnTo>
                  <a:lnTo>
                    <a:pt x="4111" y="4545"/>
                  </a:lnTo>
                  <a:cubicBezTo>
                    <a:pt x="3571" y="4545"/>
                    <a:pt x="3106" y="4163"/>
                    <a:pt x="2999" y="3633"/>
                  </a:cubicBezTo>
                  <a:lnTo>
                    <a:pt x="2638" y="1823"/>
                  </a:lnTo>
                  <a:cubicBezTo>
                    <a:pt x="2426" y="763"/>
                    <a:pt x="1494" y="0"/>
                    <a:pt x="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7"/>
            <p:cNvSpPr/>
            <p:nvPr/>
          </p:nvSpPr>
          <p:spPr>
            <a:xfrm>
              <a:off x="5473670" y="3279630"/>
              <a:ext cx="79973" cy="112549"/>
            </a:xfrm>
            <a:custGeom>
              <a:rect b="b" l="l" r="r" t="t"/>
              <a:pathLst>
                <a:path extrusionOk="0" h="4799" w="3410">
                  <a:moveTo>
                    <a:pt x="256" y="0"/>
                  </a:moveTo>
                  <a:cubicBezTo>
                    <a:pt x="116" y="0"/>
                    <a:pt x="0" y="115"/>
                    <a:pt x="0" y="256"/>
                  </a:cubicBezTo>
                  <a:lnTo>
                    <a:pt x="0" y="4300"/>
                  </a:lnTo>
                  <a:cubicBezTo>
                    <a:pt x="224" y="4621"/>
                    <a:pt x="586" y="4798"/>
                    <a:pt x="956" y="4798"/>
                  </a:cubicBezTo>
                  <a:cubicBezTo>
                    <a:pt x="1127" y="4798"/>
                    <a:pt x="1299" y="4761"/>
                    <a:pt x="1462" y="4683"/>
                  </a:cubicBezTo>
                  <a:lnTo>
                    <a:pt x="1705" y="4565"/>
                  </a:lnTo>
                  <a:lnTo>
                    <a:pt x="1948" y="4683"/>
                  </a:lnTo>
                  <a:cubicBezTo>
                    <a:pt x="2110" y="4761"/>
                    <a:pt x="2283" y="4798"/>
                    <a:pt x="2453" y="4798"/>
                  </a:cubicBezTo>
                  <a:cubicBezTo>
                    <a:pt x="2824" y="4798"/>
                    <a:pt x="3184" y="4621"/>
                    <a:pt x="3409" y="4300"/>
                  </a:cubicBezTo>
                  <a:cubicBezTo>
                    <a:pt x="3204" y="4138"/>
                    <a:pt x="3053" y="3905"/>
                    <a:pt x="2999" y="3633"/>
                  </a:cubicBezTo>
                  <a:lnTo>
                    <a:pt x="2638" y="1823"/>
                  </a:lnTo>
                  <a:cubicBezTo>
                    <a:pt x="2426" y="763"/>
                    <a:pt x="1494" y="0"/>
                    <a:pt x="41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7"/>
            <p:cNvSpPr/>
            <p:nvPr/>
          </p:nvSpPr>
          <p:spPr>
            <a:xfrm>
              <a:off x="5473670" y="3279630"/>
              <a:ext cx="146109" cy="266444"/>
            </a:xfrm>
            <a:custGeom>
              <a:rect b="b" l="l" r="r" t="t"/>
              <a:pathLst>
                <a:path extrusionOk="0" h="11361" w="6230">
                  <a:moveTo>
                    <a:pt x="256" y="0"/>
                  </a:moveTo>
                  <a:cubicBezTo>
                    <a:pt x="116" y="0"/>
                    <a:pt x="0" y="115"/>
                    <a:pt x="0" y="256"/>
                  </a:cubicBezTo>
                  <a:lnTo>
                    <a:pt x="0" y="5681"/>
                  </a:lnTo>
                  <a:cubicBezTo>
                    <a:pt x="0" y="8818"/>
                    <a:pt x="2544" y="11361"/>
                    <a:pt x="5681" y="11361"/>
                  </a:cubicBezTo>
                  <a:cubicBezTo>
                    <a:pt x="5867" y="11361"/>
                    <a:pt x="6050" y="11352"/>
                    <a:pt x="6229" y="11334"/>
                  </a:cubicBezTo>
                  <a:cubicBezTo>
                    <a:pt x="3351" y="11058"/>
                    <a:pt x="1098" y="8632"/>
                    <a:pt x="1098" y="5681"/>
                  </a:cubicBezTo>
                  <a:lnTo>
                    <a:pt x="1098" y="106"/>
                  </a:lnTo>
                  <a:cubicBezTo>
                    <a:pt x="881" y="37"/>
                    <a:pt x="651" y="0"/>
                    <a:pt x="41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7"/>
            <p:cNvSpPr/>
            <p:nvPr/>
          </p:nvSpPr>
          <p:spPr>
            <a:xfrm>
              <a:off x="5473670" y="3279630"/>
              <a:ext cx="25751" cy="112525"/>
            </a:xfrm>
            <a:custGeom>
              <a:rect b="b" l="l" r="r" t="t"/>
              <a:pathLst>
                <a:path extrusionOk="0" h="4798" w="1098">
                  <a:moveTo>
                    <a:pt x="256" y="0"/>
                  </a:moveTo>
                  <a:cubicBezTo>
                    <a:pt x="116" y="0"/>
                    <a:pt x="0" y="115"/>
                    <a:pt x="0" y="256"/>
                  </a:cubicBezTo>
                  <a:lnTo>
                    <a:pt x="0" y="4300"/>
                  </a:lnTo>
                  <a:cubicBezTo>
                    <a:pt x="225" y="4621"/>
                    <a:pt x="586" y="4798"/>
                    <a:pt x="956" y="4798"/>
                  </a:cubicBezTo>
                  <a:cubicBezTo>
                    <a:pt x="1004" y="4798"/>
                    <a:pt x="1051" y="4795"/>
                    <a:pt x="1098" y="4789"/>
                  </a:cubicBezTo>
                  <a:lnTo>
                    <a:pt x="1098" y="106"/>
                  </a:lnTo>
                  <a:cubicBezTo>
                    <a:pt x="881" y="37"/>
                    <a:pt x="651" y="0"/>
                    <a:pt x="41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7"/>
            <p:cNvSpPr/>
            <p:nvPr/>
          </p:nvSpPr>
          <p:spPr>
            <a:xfrm>
              <a:off x="5473670" y="3257280"/>
              <a:ext cx="79973" cy="26665"/>
            </a:xfrm>
            <a:custGeom>
              <a:rect b="b" l="l" r="r" t="t"/>
              <a:pathLst>
                <a:path extrusionOk="0" h="1137" w="3410">
                  <a:moveTo>
                    <a:pt x="881" y="0"/>
                  </a:moveTo>
                  <a:cubicBezTo>
                    <a:pt x="394" y="0"/>
                    <a:pt x="0" y="394"/>
                    <a:pt x="0" y="881"/>
                  </a:cubicBezTo>
                  <a:cubicBezTo>
                    <a:pt x="0" y="1021"/>
                    <a:pt x="116" y="1137"/>
                    <a:pt x="256" y="1137"/>
                  </a:cubicBezTo>
                  <a:lnTo>
                    <a:pt x="2529" y="1137"/>
                  </a:lnTo>
                  <a:cubicBezTo>
                    <a:pt x="3014" y="1137"/>
                    <a:pt x="3409" y="741"/>
                    <a:pt x="3409" y="256"/>
                  </a:cubicBezTo>
                  <a:cubicBezTo>
                    <a:pt x="3409" y="114"/>
                    <a:pt x="3294" y="0"/>
                    <a:pt x="31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7"/>
            <p:cNvSpPr/>
            <p:nvPr/>
          </p:nvSpPr>
          <p:spPr>
            <a:xfrm>
              <a:off x="5473670" y="3257280"/>
              <a:ext cx="46412" cy="26665"/>
            </a:xfrm>
            <a:custGeom>
              <a:rect b="b" l="l" r="r" t="t"/>
              <a:pathLst>
                <a:path extrusionOk="0" h="1137" w="1979">
                  <a:moveTo>
                    <a:pt x="881" y="0"/>
                  </a:moveTo>
                  <a:cubicBezTo>
                    <a:pt x="394" y="0"/>
                    <a:pt x="0" y="394"/>
                    <a:pt x="0" y="881"/>
                  </a:cubicBezTo>
                  <a:cubicBezTo>
                    <a:pt x="0" y="1021"/>
                    <a:pt x="116" y="1137"/>
                    <a:pt x="256" y="1137"/>
                  </a:cubicBezTo>
                  <a:lnTo>
                    <a:pt x="1354" y="1137"/>
                  </a:lnTo>
                  <a:cubicBezTo>
                    <a:pt x="1212" y="1137"/>
                    <a:pt x="1098" y="1021"/>
                    <a:pt x="1098" y="881"/>
                  </a:cubicBezTo>
                  <a:cubicBezTo>
                    <a:pt x="1098" y="394"/>
                    <a:pt x="1492" y="0"/>
                    <a:pt x="197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7"/>
            <p:cNvSpPr/>
            <p:nvPr/>
          </p:nvSpPr>
          <p:spPr>
            <a:xfrm>
              <a:off x="5553596" y="3412864"/>
              <a:ext cx="133234" cy="79739"/>
            </a:xfrm>
            <a:custGeom>
              <a:rect b="b" l="l" r="r" t="t"/>
              <a:pathLst>
                <a:path extrusionOk="0" h="3400" w="5681">
                  <a:moveTo>
                    <a:pt x="257" y="0"/>
                  </a:moveTo>
                  <a:cubicBezTo>
                    <a:pt x="116" y="0"/>
                    <a:pt x="0" y="114"/>
                    <a:pt x="0" y="256"/>
                  </a:cubicBezTo>
                  <a:lnTo>
                    <a:pt x="0" y="1131"/>
                  </a:lnTo>
                  <a:cubicBezTo>
                    <a:pt x="0" y="2384"/>
                    <a:pt x="1016" y="3399"/>
                    <a:pt x="2268" y="3399"/>
                  </a:cubicBezTo>
                  <a:lnTo>
                    <a:pt x="5425" y="3399"/>
                  </a:lnTo>
                  <a:cubicBezTo>
                    <a:pt x="5497" y="3399"/>
                    <a:pt x="5559" y="3370"/>
                    <a:pt x="5606" y="3324"/>
                  </a:cubicBezTo>
                  <a:cubicBezTo>
                    <a:pt x="5652" y="3278"/>
                    <a:pt x="5681" y="3214"/>
                    <a:pt x="5681" y="3143"/>
                  </a:cubicBezTo>
                  <a:cubicBezTo>
                    <a:pt x="5681" y="2946"/>
                    <a:pt x="5663" y="2753"/>
                    <a:pt x="5628" y="2568"/>
                  </a:cubicBezTo>
                  <a:cubicBezTo>
                    <a:pt x="5593" y="2376"/>
                    <a:pt x="5540" y="2191"/>
                    <a:pt x="5471" y="2013"/>
                  </a:cubicBezTo>
                  <a:cubicBezTo>
                    <a:pt x="5389" y="1799"/>
                    <a:pt x="5283" y="1596"/>
                    <a:pt x="5158" y="1406"/>
                  </a:cubicBezTo>
                  <a:cubicBezTo>
                    <a:pt x="5025" y="1205"/>
                    <a:pt x="4869" y="1022"/>
                    <a:pt x="4696" y="858"/>
                  </a:cubicBezTo>
                  <a:cubicBezTo>
                    <a:pt x="4133" y="325"/>
                    <a:pt x="3373" y="0"/>
                    <a:pt x="253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7"/>
            <p:cNvSpPr/>
            <p:nvPr/>
          </p:nvSpPr>
          <p:spPr>
            <a:xfrm>
              <a:off x="5600455" y="3432986"/>
              <a:ext cx="74110" cy="12946"/>
            </a:xfrm>
            <a:custGeom>
              <a:rect b="b" l="l" r="r" t="t"/>
              <a:pathLst>
                <a:path extrusionOk="0" h="552" w="3160">
                  <a:moveTo>
                    <a:pt x="2698" y="0"/>
                  </a:moveTo>
                  <a:lnTo>
                    <a:pt x="275" y="4"/>
                  </a:lnTo>
                  <a:cubicBezTo>
                    <a:pt x="123" y="4"/>
                    <a:pt x="0" y="127"/>
                    <a:pt x="0" y="278"/>
                  </a:cubicBezTo>
                  <a:cubicBezTo>
                    <a:pt x="0" y="429"/>
                    <a:pt x="123" y="552"/>
                    <a:pt x="275" y="552"/>
                  </a:cubicBezTo>
                  <a:lnTo>
                    <a:pt x="3160" y="548"/>
                  </a:lnTo>
                  <a:cubicBezTo>
                    <a:pt x="3027" y="347"/>
                    <a:pt x="2871" y="164"/>
                    <a:pt x="269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7"/>
            <p:cNvSpPr/>
            <p:nvPr/>
          </p:nvSpPr>
          <p:spPr>
            <a:xfrm>
              <a:off x="5627073" y="3459675"/>
              <a:ext cx="58537" cy="13415"/>
            </a:xfrm>
            <a:custGeom>
              <a:rect b="b" l="l" r="r" t="t"/>
              <a:pathLst>
                <a:path extrusionOk="0" h="572" w="2496">
                  <a:moveTo>
                    <a:pt x="276" y="1"/>
                  </a:moveTo>
                  <a:cubicBezTo>
                    <a:pt x="126" y="1"/>
                    <a:pt x="3" y="123"/>
                    <a:pt x="2" y="273"/>
                  </a:cubicBezTo>
                  <a:cubicBezTo>
                    <a:pt x="0" y="424"/>
                    <a:pt x="122" y="549"/>
                    <a:pt x="273" y="550"/>
                  </a:cubicBezTo>
                  <a:lnTo>
                    <a:pt x="2226" y="572"/>
                  </a:lnTo>
                  <a:lnTo>
                    <a:pt x="2495" y="572"/>
                  </a:lnTo>
                  <a:cubicBezTo>
                    <a:pt x="2460" y="380"/>
                    <a:pt x="2407" y="195"/>
                    <a:pt x="2338" y="17"/>
                  </a:cubicBezTo>
                  <a:lnTo>
                    <a:pt x="279"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7"/>
            <p:cNvSpPr/>
            <p:nvPr/>
          </p:nvSpPr>
          <p:spPr>
            <a:xfrm>
              <a:off x="5553620" y="3519432"/>
              <a:ext cx="106568" cy="106592"/>
            </a:xfrm>
            <a:custGeom>
              <a:rect b="b" l="l" r="r" t="t"/>
              <a:pathLst>
                <a:path extrusionOk="0" h="4545" w="4544">
                  <a:moveTo>
                    <a:pt x="2528" y="0"/>
                  </a:moveTo>
                  <a:cubicBezTo>
                    <a:pt x="2387" y="0"/>
                    <a:pt x="2272" y="115"/>
                    <a:pt x="2272" y="256"/>
                  </a:cubicBezTo>
                  <a:lnTo>
                    <a:pt x="2272" y="3408"/>
                  </a:lnTo>
                  <a:lnTo>
                    <a:pt x="880" y="3408"/>
                  </a:lnTo>
                  <a:cubicBezTo>
                    <a:pt x="394" y="3408"/>
                    <a:pt x="0" y="3802"/>
                    <a:pt x="0" y="4288"/>
                  </a:cubicBezTo>
                  <a:cubicBezTo>
                    <a:pt x="0" y="4429"/>
                    <a:pt x="115" y="4545"/>
                    <a:pt x="256" y="4545"/>
                  </a:cubicBezTo>
                  <a:lnTo>
                    <a:pt x="3977" y="4545"/>
                  </a:lnTo>
                  <a:cubicBezTo>
                    <a:pt x="4290" y="4545"/>
                    <a:pt x="4544" y="4290"/>
                    <a:pt x="4544" y="3976"/>
                  </a:cubicBezTo>
                  <a:cubicBezTo>
                    <a:pt x="4544" y="3663"/>
                    <a:pt x="4290" y="3408"/>
                    <a:pt x="3977" y="3408"/>
                  </a:cubicBezTo>
                  <a:lnTo>
                    <a:pt x="3408" y="3408"/>
                  </a:lnTo>
                  <a:lnTo>
                    <a:pt x="3408" y="256"/>
                  </a:lnTo>
                  <a:cubicBezTo>
                    <a:pt x="3408" y="115"/>
                    <a:pt x="3293" y="0"/>
                    <a:pt x="31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7"/>
            <p:cNvSpPr/>
            <p:nvPr/>
          </p:nvSpPr>
          <p:spPr>
            <a:xfrm>
              <a:off x="5493886" y="3313167"/>
              <a:ext cx="12899" cy="12875"/>
            </a:xfrm>
            <a:custGeom>
              <a:rect b="b" l="l" r="r" t="t"/>
              <a:pathLst>
                <a:path extrusionOk="0" h="549" w="550">
                  <a:moveTo>
                    <a:pt x="275" y="0"/>
                  </a:moveTo>
                  <a:cubicBezTo>
                    <a:pt x="123" y="0"/>
                    <a:pt x="0" y="123"/>
                    <a:pt x="0" y="274"/>
                  </a:cubicBezTo>
                  <a:cubicBezTo>
                    <a:pt x="0" y="425"/>
                    <a:pt x="123" y="548"/>
                    <a:pt x="275" y="548"/>
                  </a:cubicBezTo>
                  <a:cubicBezTo>
                    <a:pt x="426" y="548"/>
                    <a:pt x="549" y="425"/>
                    <a:pt x="549" y="274"/>
                  </a:cubicBezTo>
                  <a:cubicBezTo>
                    <a:pt x="549" y="123"/>
                    <a:pt x="426" y="0"/>
                    <a:pt x="275" y="0"/>
                  </a:cubicBezTo>
                  <a:close/>
                </a:path>
              </a:pathLst>
            </a:custGeom>
            <a:solidFill>
              <a:srgbClr val="9C21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47"/>
          <p:cNvGrpSpPr/>
          <p:nvPr/>
        </p:nvGrpSpPr>
        <p:grpSpPr>
          <a:xfrm>
            <a:off x="5454064" y="2557364"/>
            <a:ext cx="366469" cy="418838"/>
            <a:chOff x="5454064" y="2557364"/>
            <a:chExt cx="366469" cy="418838"/>
          </a:xfrm>
        </p:grpSpPr>
        <p:sp>
          <p:nvSpPr>
            <p:cNvPr id="3434" name="Google Shape;3434;p47"/>
            <p:cNvSpPr/>
            <p:nvPr/>
          </p:nvSpPr>
          <p:spPr>
            <a:xfrm>
              <a:off x="5454064" y="2740598"/>
              <a:ext cx="60578" cy="26173"/>
            </a:xfrm>
            <a:custGeom>
              <a:rect b="b" l="l" r="r" t="t"/>
              <a:pathLst>
                <a:path extrusionOk="0" h="1116" w="2583">
                  <a:moveTo>
                    <a:pt x="559" y="1"/>
                  </a:moveTo>
                  <a:cubicBezTo>
                    <a:pt x="251" y="1"/>
                    <a:pt x="1" y="250"/>
                    <a:pt x="1" y="559"/>
                  </a:cubicBezTo>
                  <a:cubicBezTo>
                    <a:pt x="1" y="866"/>
                    <a:pt x="251" y="1116"/>
                    <a:pt x="559" y="1116"/>
                  </a:cubicBezTo>
                  <a:lnTo>
                    <a:pt x="2582" y="1116"/>
                  </a:lnTo>
                  <a:lnTo>
                    <a:pt x="25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7"/>
            <p:cNvSpPr/>
            <p:nvPr/>
          </p:nvSpPr>
          <p:spPr>
            <a:xfrm>
              <a:off x="5759978" y="2740598"/>
              <a:ext cx="60554" cy="26079"/>
            </a:xfrm>
            <a:custGeom>
              <a:rect b="b" l="l" r="r" t="t"/>
              <a:pathLst>
                <a:path extrusionOk="0" h="1112" w="2582">
                  <a:moveTo>
                    <a:pt x="0" y="1"/>
                  </a:moveTo>
                  <a:lnTo>
                    <a:pt x="0" y="1112"/>
                  </a:lnTo>
                  <a:lnTo>
                    <a:pt x="2026" y="1112"/>
                  </a:lnTo>
                  <a:cubicBezTo>
                    <a:pt x="2333" y="1112"/>
                    <a:pt x="2582" y="864"/>
                    <a:pt x="2582" y="556"/>
                  </a:cubicBezTo>
                  <a:cubicBezTo>
                    <a:pt x="2582" y="249"/>
                    <a:pt x="2333" y="1"/>
                    <a:pt x="20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7"/>
            <p:cNvSpPr/>
            <p:nvPr/>
          </p:nvSpPr>
          <p:spPr>
            <a:xfrm>
              <a:off x="5584413" y="2714425"/>
              <a:ext cx="106381" cy="44185"/>
            </a:xfrm>
            <a:custGeom>
              <a:rect b="b" l="l" r="r" t="t"/>
              <a:pathLst>
                <a:path extrusionOk="0" h="1884" w="4536">
                  <a:moveTo>
                    <a:pt x="1" y="0"/>
                  </a:moveTo>
                  <a:cubicBezTo>
                    <a:pt x="10" y="917"/>
                    <a:pt x="778" y="1883"/>
                    <a:pt x="1695" y="1883"/>
                  </a:cubicBezTo>
                  <a:lnTo>
                    <a:pt x="2815" y="1883"/>
                  </a:lnTo>
                  <a:cubicBezTo>
                    <a:pt x="3739" y="1883"/>
                    <a:pt x="4535" y="924"/>
                    <a:pt x="4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7"/>
            <p:cNvSpPr/>
            <p:nvPr/>
          </p:nvSpPr>
          <p:spPr>
            <a:xfrm>
              <a:off x="5617669" y="2662056"/>
              <a:ext cx="39283" cy="104622"/>
            </a:xfrm>
            <a:custGeom>
              <a:rect b="b" l="l" r="r" t="t"/>
              <a:pathLst>
                <a:path extrusionOk="0" h="4461" w="1675">
                  <a:moveTo>
                    <a:pt x="0" y="1"/>
                  </a:moveTo>
                  <a:lnTo>
                    <a:pt x="0" y="4461"/>
                  </a:lnTo>
                  <a:lnTo>
                    <a:pt x="1675" y="4461"/>
                  </a:lnTo>
                  <a:lnTo>
                    <a:pt x="1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7"/>
            <p:cNvSpPr/>
            <p:nvPr/>
          </p:nvSpPr>
          <p:spPr>
            <a:xfrm>
              <a:off x="5617669" y="2662056"/>
              <a:ext cx="16862" cy="104622"/>
            </a:xfrm>
            <a:custGeom>
              <a:rect b="b" l="l" r="r" t="t"/>
              <a:pathLst>
                <a:path extrusionOk="0" h="4461" w="719">
                  <a:moveTo>
                    <a:pt x="0" y="1"/>
                  </a:moveTo>
                  <a:lnTo>
                    <a:pt x="0" y="4461"/>
                  </a:lnTo>
                  <a:lnTo>
                    <a:pt x="719" y="4461"/>
                  </a:lnTo>
                  <a:lnTo>
                    <a:pt x="719"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7"/>
            <p:cNvSpPr/>
            <p:nvPr/>
          </p:nvSpPr>
          <p:spPr>
            <a:xfrm>
              <a:off x="5624212" y="2762104"/>
              <a:ext cx="26220" cy="214098"/>
            </a:xfrm>
            <a:custGeom>
              <a:rect b="b" l="l" r="r" t="t"/>
              <a:pathLst>
                <a:path extrusionOk="0" h="9129" w="1118">
                  <a:moveTo>
                    <a:pt x="1" y="1"/>
                  </a:moveTo>
                  <a:lnTo>
                    <a:pt x="1" y="8876"/>
                  </a:lnTo>
                  <a:cubicBezTo>
                    <a:pt x="1" y="9015"/>
                    <a:pt x="114" y="9128"/>
                    <a:pt x="252" y="9128"/>
                  </a:cubicBezTo>
                  <a:lnTo>
                    <a:pt x="865" y="9128"/>
                  </a:lnTo>
                  <a:cubicBezTo>
                    <a:pt x="1004" y="9128"/>
                    <a:pt x="1117" y="9015"/>
                    <a:pt x="1117" y="8876"/>
                  </a:cubicBezTo>
                  <a:lnTo>
                    <a:pt x="111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7"/>
            <p:cNvSpPr/>
            <p:nvPr/>
          </p:nvSpPr>
          <p:spPr>
            <a:xfrm>
              <a:off x="5624212" y="2762104"/>
              <a:ext cx="18997" cy="214098"/>
            </a:xfrm>
            <a:custGeom>
              <a:rect b="b" l="l" r="r" t="t"/>
              <a:pathLst>
                <a:path extrusionOk="0" h="9129" w="810">
                  <a:moveTo>
                    <a:pt x="1" y="1"/>
                  </a:moveTo>
                  <a:lnTo>
                    <a:pt x="1" y="8876"/>
                  </a:lnTo>
                  <a:cubicBezTo>
                    <a:pt x="1" y="9015"/>
                    <a:pt x="114" y="9128"/>
                    <a:pt x="252" y="9128"/>
                  </a:cubicBezTo>
                  <a:lnTo>
                    <a:pt x="810" y="9128"/>
                  </a:lnTo>
                  <a:cubicBezTo>
                    <a:pt x="671" y="9128"/>
                    <a:pt x="559" y="9015"/>
                    <a:pt x="559" y="8876"/>
                  </a:cubicBezTo>
                  <a:lnTo>
                    <a:pt x="559"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7"/>
            <p:cNvSpPr/>
            <p:nvPr/>
          </p:nvSpPr>
          <p:spPr>
            <a:xfrm>
              <a:off x="5597500" y="2609733"/>
              <a:ext cx="79598" cy="78542"/>
            </a:xfrm>
            <a:custGeom>
              <a:rect b="b" l="l" r="r" t="t"/>
              <a:pathLst>
                <a:path extrusionOk="0" h="3349" w="3394">
                  <a:moveTo>
                    <a:pt x="1" y="0"/>
                  </a:moveTo>
                  <a:lnTo>
                    <a:pt x="1" y="1652"/>
                  </a:lnTo>
                  <a:cubicBezTo>
                    <a:pt x="1" y="2589"/>
                    <a:pt x="761" y="3348"/>
                    <a:pt x="1698" y="3348"/>
                  </a:cubicBezTo>
                  <a:cubicBezTo>
                    <a:pt x="2635" y="3348"/>
                    <a:pt x="3394" y="2589"/>
                    <a:pt x="3394" y="1652"/>
                  </a:cubicBezTo>
                  <a:lnTo>
                    <a:pt x="3394" y="0"/>
                  </a:ln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7"/>
            <p:cNvSpPr/>
            <p:nvPr/>
          </p:nvSpPr>
          <p:spPr>
            <a:xfrm>
              <a:off x="5597500" y="2609733"/>
              <a:ext cx="52463" cy="78542"/>
            </a:xfrm>
            <a:custGeom>
              <a:rect b="b" l="l" r="r" t="t"/>
              <a:pathLst>
                <a:path extrusionOk="0" h="3349" w="2237">
                  <a:moveTo>
                    <a:pt x="1" y="0"/>
                  </a:moveTo>
                  <a:lnTo>
                    <a:pt x="1" y="1652"/>
                  </a:lnTo>
                  <a:cubicBezTo>
                    <a:pt x="1" y="2589"/>
                    <a:pt x="761" y="3348"/>
                    <a:pt x="1698" y="3348"/>
                  </a:cubicBezTo>
                  <a:cubicBezTo>
                    <a:pt x="1886" y="3348"/>
                    <a:pt x="2067" y="3318"/>
                    <a:pt x="2236" y="3260"/>
                  </a:cubicBezTo>
                  <a:cubicBezTo>
                    <a:pt x="1564" y="3036"/>
                    <a:pt x="1078" y="2400"/>
                    <a:pt x="1078" y="1652"/>
                  </a:cubicBezTo>
                  <a:lnTo>
                    <a:pt x="1078" y="0"/>
                  </a:ln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7"/>
            <p:cNvSpPr/>
            <p:nvPr/>
          </p:nvSpPr>
          <p:spPr>
            <a:xfrm>
              <a:off x="5598039" y="2557364"/>
              <a:ext cx="78542" cy="52862"/>
            </a:xfrm>
            <a:custGeom>
              <a:rect b="b" l="l" r="r" t="t"/>
              <a:pathLst>
                <a:path extrusionOk="0" h="2254" w="3349">
                  <a:moveTo>
                    <a:pt x="756" y="1"/>
                  </a:moveTo>
                  <a:cubicBezTo>
                    <a:pt x="640" y="1"/>
                    <a:pt x="539" y="80"/>
                    <a:pt x="511" y="193"/>
                  </a:cubicBezTo>
                  <a:lnTo>
                    <a:pt x="0" y="2253"/>
                  </a:lnTo>
                  <a:lnTo>
                    <a:pt x="3348" y="2253"/>
                  </a:lnTo>
                  <a:lnTo>
                    <a:pt x="2838" y="193"/>
                  </a:lnTo>
                  <a:cubicBezTo>
                    <a:pt x="2810" y="80"/>
                    <a:pt x="2710" y="1"/>
                    <a:pt x="25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7"/>
            <p:cNvSpPr/>
            <p:nvPr/>
          </p:nvSpPr>
          <p:spPr>
            <a:xfrm>
              <a:off x="5598039" y="2557364"/>
              <a:ext cx="38392" cy="52862"/>
            </a:xfrm>
            <a:custGeom>
              <a:rect b="b" l="l" r="r" t="t"/>
              <a:pathLst>
                <a:path extrusionOk="0" h="2254" w="1637">
                  <a:moveTo>
                    <a:pt x="756" y="1"/>
                  </a:moveTo>
                  <a:cubicBezTo>
                    <a:pt x="640" y="1"/>
                    <a:pt x="539" y="80"/>
                    <a:pt x="511" y="193"/>
                  </a:cubicBezTo>
                  <a:lnTo>
                    <a:pt x="0" y="2253"/>
                  </a:lnTo>
                  <a:lnTo>
                    <a:pt x="1078" y="2253"/>
                  </a:lnTo>
                  <a:lnTo>
                    <a:pt x="163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7"/>
            <p:cNvSpPr/>
            <p:nvPr/>
          </p:nvSpPr>
          <p:spPr>
            <a:xfrm>
              <a:off x="5506433" y="2714425"/>
              <a:ext cx="261777" cy="206968"/>
            </a:xfrm>
            <a:custGeom>
              <a:rect b="b" l="l" r="r" t="t"/>
              <a:pathLst>
                <a:path extrusionOk="0" h="8825" w="11162">
                  <a:moveTo>
                    <a:pt x="251" y="0"/>
                  </a:moveTo>
                  <a:cubicBezTo>
                    <a:pt x="112" y="0"/>
                    <a:pt x="1" y="113"/>
                    <a:pt x="1" y="252"/>
                  </a:cubicBezTo>
                  <a:lnTo>
                    <a:pt x="1" y="3097"/>
                  </a:lnTo>
                  <a:cubicBezTo>
                    <a:pt x="1" y="3236"/>
                    <a:pt x="112" y="3348"/>
                    <a:pt x="251" y="3348"/>
                  </a:cubicBezTo>
                  <a:lnTo>
                    <a:pt x="2232" y="3348"/>
                  </a:lnTo>
                  <a:lnTo>
                    <a:pt x="2232" y="8321"/>
                  </a:lnTo>
                  <a:cubicBezTo>
                    <a:pt x="2232" y="8473"/>
                    <a:pt x="2356" y="8573"/>
                    <a:pt x="2486" y="8573"/>
                  </a:cubicBezTo>
                  <a:cubicBezTo>
                    <a:pt x="2547" y="8573"/>
                    <a:pt x="2611" y="8551"/>
                    <a:pt x="2662" y="8499"/>
                  </a:cubicBezTo>
                  <a:lnTo>
                    <a:pt x="3348" y="7812"/>
                  </a:lnTo>
                  <a:lnTo>
                    <a:pt x="4287" y="8750"/>
                  </a:lnTo>
                  <a:cubicBezTo>
                    <a:pt x="4335" y="8800"/>
                    <a:pt x="4400" y="8825"/>
                    <a:pt x="4464" y="8825"/>
                  </a:cubicBezTo>
                  <a:cubicBezTo>
                    <a:pt x="4529" y="8825"/>
                    <a:pt x="4593" y="8800"/>
                    <a:pt x="4643" y="8750"/>
                  </a:cubicBezTo>
                  <a:lnTo>
                    <a:pt x="5403" y="7990"/>
                  </a:lnTo>
                  <a:cubicBezTo>
                    <a:pt x="5452" y="7941"/>
                    <a:pt x="5516" y="7917"/>
                    <a:pt x="5580" y="7917"/>
                  </a:cubicBezTo>
                  <a:cubicBezTo>
                    <a:pt x="5645" y="7917"/>
                    <a:pt x="5709" y="7941"/>
                    <a:pt x="5758" y="7990"/>
                  </a:cubicBezTo>
                  <a:lnTo>
                    <a:pt x="6519" y="8750"/>
                  </a:lnTo>
                  <a:cubicBezTo>
                    <a:pt x="6568" y="8800"/>
                    <a:pt x="6632" y="8825"/>
                    <a:pt x="6697" y="8825"/>
                  </a:cubicBezTo>
                  <a:cubicBezTo>
                    <a:pt x="6761" y="8825"/>
                    <a:pt x="6825" y="8800"/>
                    <a:pt x="6874" y="8750"/>
                  </a:cubicBezTo>
                  <a:lnTo>
                    <a:pt x="7634" y="7990"/>
                  </a:lnTo>
                  <a:cubicBezTo>
                    <a:pt x="7684" y="7941"/>
                    <a:pt x="7748" y="7917"/>
                    <a:pt x="7813" y="7917"/>
                  </a:cubicBezTo>
                  <a:cubicBezTo>
                    <a:pt x="7877" y="7917"/>
                    <a:pt x="7942" y="7941"/>
                    <a:pt x="7990" y="7990"/>
                  </a:cubicBezTo>
                  <a:lnTo>
                    <a:pt x="8500" y="8499"/>
                  </a:lnTo>
                  <a:cubicBezTo>
                    <a:pt x="8551" y="8550"/>
                    <a:pt x="8613" y="8573"/>
                    <a:pt x="8675" y="8573"/>
                  </a:cubicBezTo>
                  <a:cubicBezTo>
                    <a:pt x="8804" y="8573"/>
                    <a:pt x="8929" y="8473"/>
                    <a:pt x="8929" y="8321"/>
                  </a:cubicBezTo>
                  <a:lnTo>
                    <a:pt x="8929" y="3600"/>
                  </a:lnTo>
                  <a:cubicBezTo>
                    <a:pt x="8929" y="3461"/>
                    <a:pt x="9042" y="3348"/>
                    <a:pt x="9181" y="3348"/>
                  </a:cubicBezTo>
                  <a:lnTo>
                    <a:pt x="10909" y="3348"/>
                  </a:lnTo>
                  <a:cubicBezTo>
                    <a:pt x="11048" y="3348"/>
                    <a:pt x="11161" y="3235"/>
                    <a:pt x="11161" y="3097"/>
                  </a:cubicBezTo>
                  <a:lnTo>
                    <a:pt x="11161" y="251"/>
                  </a:lnTo>
                  <a:cubicBezTo>
                    <a:pt x="11161" y="113"/>
                    <a:pt x="11048" y="0"/>
                    <a:pt x="10909" y="0"/>
                  </a:cubicBezTo>
                  <a:lnTo>
                    <a:pt x="7812" y="0"/>
                  </a:lnTo>
                  <a:cubicBezTo>
                    <a:pt x="7812" y="925"/>
                    <a:pt x="7064" y="1675"/>
                    <a:pt x="6138" y="1675"/>
                  </a:cubicBezTo>
                  <a:lnTo>
                    <a:pt x="5849" y="1675"/>
                  </a:lnTo>
                  <a:lnTo>
                    <a:pt x="5581" y="1768"/>
                  </a:lnTo>
                  <a:lnTo>
                    <a:pt x="5311" y="1675"/>
                  </a:lnTo>
                  <a:lnTo>
                    <a:pt x="5023" y="1675"/>
                  </a:lnTo>
                  <a:cubicBezTo>
                    <a:pt x="4098" y="1675"/>
                    <a:pt x="3348" y="925"/>
                    <a:pt x="3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7"/>
            <p:cNvSpPr/>
            <p:nvPr/>
          </p:nvSpPr>
          <p:spPr>
            <a:xfrm>
              <a:off x="5506433" y="2714425"/>
              <a:ext cx="25305" cy="78542"/>
            </a:xfrm>
            <a:custGeom>
              <a:rect b="b" l="l" r="r" t="t"/>
              <a:pathLst>
                <a:path extrusionOk="0" h="3349" w="1079">
                  <a:moveTo>
                    <a:pt x="251" y="0"/>
                  </a:moveTo>
                  <a:cubicBezTo>
                    <a:pt x="113" y="0"/>
                    <a:pt x="1" y="113"/>
                    <a:pt x="1" y="251"/>
                  </a:cubicBezTo>
                  <a:lnTo>
                    <a:pt x="1" y="3097"/>
                  </a:lnTo>
                  <a:cubicBezTo>
                    <a:pt x="1" y="3235"/>
                    <a:pt x="113" y="3348"/>
                    <a:pt x="251" y="3348"/>
                  </a:cubicBezTo>
                  <a:lnTo>
                    <a:pt x="1078" y="3348"/>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7"/>
            <p:cNvSpPr/>
            <p:nvPr/>
          </p:nvSpPr>
          <p:spPr>
            <a:xfrm>
              <a:off x="5558756" y="2792944"/>
              <a:ext cx="25329" cy="122797"/>
            </a:xfrm>
            <a:custGeom>
              <a:rect b="b" l="l" r="r" t="t"/>
              <a:pathLst>
                <a:path extrusionOk="0" h="5236" w="1080">
                  <a:moveTo>
                    <a:pt x="1" y="0"/>
                  </a:moveTo>
                  <a:lnTo>
                    <a:pt x="1" y="4991"/>
                  </a:lnTo>
                  <a:cubicBezTo>
                    <a:pt x="1" y="5139"/>
                    <a:pt x="122" y="5236"/>
                    <a:pt x="247" y="5236"/>
                  </a:cubicBezTo>
                  <a:cubicBezTo>
                    <a:pt x="307" y="5236"/>
                    <a:pt x="369" y="5214"/>
                    <a:pt x="419" y="5164"/>
                  </a:cubicBezTo>
                  <a:lnTo>
                    <a:pt x="1080" y="4503"/>
                  </a:lnTo>
                  <a:lnTo>
                    <a:pt x="1080" y="245"/>
                  </a:lnTo>
                  <a:cubicBezTo>
                    <a:pt x="1080" y="109"/>
                    <a:pt x="971" y="0"/>
                    <a:pt x="83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7"/>
            <p:cNvSpPr/>
            <p:nvPr/>
          </p:nvSpPr>
          <p:spPr>
            <a:xfrm>
              <a:off x="5630990" y="2753684"/>
              <a:ext cx="12641" cy="45592"/>
            </a:xfrm>
            <a:custGeom>
              <a:rect b="b" l="l" r="r" t="t"/>
              <a:pathLst>
                <a:path extrusionOk="0" h="1944" w="539">
                  <a:moveTo>
                    <a:pt x="0" y="1"/>
                  </a:moveTo>
                  <a:lnTo>
                    <a:pt x="0" y="1674"/>
                  </a:lnTo>
                  <a:cubicBezTo>
                    <a:pt x="0" y="1823"/>
                    <a:pt x="121" y="1944"/>
                    <a:pt x="270" y="1944"/>
                  </a:cubicBezTo>
                  <a:cubicBezTo>
                    <a:pt x="418" y="1944"/>
                    <a:pt x="538" y="1823"/>
                    <a:pt x="538" y="1674"/>
                  </a:cubicBezTo>
                  <a:lnTo>
                    <a:pt x="53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7"/>
            <p:cNvSpPr/>
            <p:nvPr/>
          </p:nvSpPr>
          <p:spPr>
            <a:xfrm>
              <a:off x="5630990" y="2838981"/>
              <a:ext cx="12641" cy="12664"/>
            </a:xfrm>
            <a:custGeom>
              <a:rect b="b" l="l" r="r" t="t"/>
              <a:pathLst>
                <a:path extrusionOk="0" h="540" w="539">
                  <a:moveTo>
                    <a:pt x="270" y="0"/>
                  </a:moveTo>
                  <a:cubicBezTo>
                    <a:pt x="121" y="0"/>
                    <a:pt x="0" y="120"/>
                    <a:pt x="0" y="270"/>
                  </a:cubicBezTo>
                  <a:cubicBezTo>
                    <a:pt x="0" y="418"/>
                    <a:pt x="121" y="539"/>
                    <a:pt x="270" y="539"/>
                  </a:cubicBezTo>
                  <a:cubicBezTo>
                    <a:pt x="418" y="539"/>
                    <a:pt x="538" y="418"/>
                    <a:pt x="538" y="270"/>
                  </a:cubicBezTo>
                  <a:cubicBezTo>
                    <a:pt x="538" y="120"/>
                    <a:pt x="418"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7"/>
            <p:cNvSpPr/>
            <p:nvPr/>
          </p:nvSpPr>
          <p:spPr>
            <a:xfrm>
              <a:off x="5630990" y="2812785"/>
              <a:ext cx="12641" cy="12688"/>
            </a:xfrm>
            <a:custGeom>
              <a:rect b="b" l="l" r="r" t="t"/>
              <a:pathLst>
                <a:path extrusionOk="0" h="541" w="539">
                  <a:moveTo>
                    <a:pt x="270" y="1"/>
                  </a:moveTo>
                  <a:cubicBezTo>
                    <a:pt x="121" y="1"/>
                    <a:pt x="0" y="121"/>
                    <a:pt x="0" y="270"/>
                  </a:cubicBezTo>
                  <a:cubicBezTo>
                    <a:pt x="0" y="420"/>
                    <a:pt x="121" y="540"/>
                    <a:pt x="270" y="540"/>
                  </a:cubicBezTo>
                  <a:cubicBezTo>
                    <a:pt x="418" y="540"/>
                    <a:pt x="538" y="420"/>
                    <a:pt x="538" y="270"/>
                  </a:cubicBezTo>
                  <a:cubicBezTo>
                    <a:pt x="538" y="121"/>
                    <a:pt x="418" y="1"/>
                    <a:pt x="27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7"/>
            <p:cNvSpPr/>
            <p:nvPr/>
          </p:nvSpPr>
          <p:spPr>
            <a:xfrm>
              <a:off x="5630990" y="2865154"/>
              <a:ext cx="12641" cy="12641"/>
            </a:xfrm>
            <a:custGeom>
              <a:rect b="b" l="l" r="r" t="t"/>
              <a:pathLst>
                <a:path extrusionOk="0" h="539" w="539">
                  <a:moveTo>
                    <a:pt x="270" y="0"/>
                  </a:moveTo>
                  <a:cubicBezTo>
                    <a:pt x="121" y="0"/>
                    <a:pt x="0" y="121"/>
                    <a:pt x="0" y="270"/>
                  </a:cubicBezTo>
                  <a:cubicBezTo>
                    <a:pt x="0" y="418"/>
                    <a:pt x="121" y="538"/>
                    <a:pt x="270" y="538"/>
                  </a:cubicBezTo>
                  <a:cubicBezTo>
                    <a:pt x="418" y="538"/>
                    <a:pt x="538" y="418"/>
                    <a:pt x="538" y="270"/>
                  </a:cubicBezTo>
                  <a:cubicBezTo>
                    <a:pt x="538" y="121"/>
                    <a:pt x="418"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7"/>
            <p:cNvSpPr/>
            <p:nvPr/>
          </p:nvSpPr>
          <p:spPr>
            <a:xfrm>
              <a:off x="5552447" y="2603401"/>
              <a:ext cx="169726" cy="13157"/>
            </a:xfrm>
            <a:custGeom>
              <a:rect b="b" l="l" r="r" t="t"/>
              <a:pathLst>
                <a:path extrusionOk="0" h="561" w="7237">
                  <a:moveTo>
                    <a:pt x="6965" y="1"/>
                  </a:moveTo>
                  <a:lnTo>
                    <a:pt x="270" y="21"/>
                  </a:lnTo>
                  <a:cubicBezTo>
                    <a:pt x="121" y="22"/>
                    <a:pt x="0" y="142"/>
                    <a:pt x="2" y="292"/>
                  </a:cubicBezTo>
                  <a:cubicBezTo>
                    <a:pt x="2" y="440"/>
                    <a:pt x="122" y="560"/>
                    <a:pt x="270" y="560"/>
                  </a:cubicBezTo>
                  <a:lnTo>
                    <a:pt x="271" y="560"/>
                  </a:lnTo>
                  <a:lnTo>
                    <a:pt x="6968" y="540"/>
                  </a:lnTo>
                  <a:cubicBezTo>
                    <a:pt x="7116" y="539"/>
                    <a:pt x="7236" y="418"/>
                    <a:pt x="7236" y="269"/>
                  </a:cubicBezTo>
                  <a:cubicBezTo>
                    <a:pt x="7235" y="121"/>
                    <a:pt x="7115" y="1"/>
                    <a:pt x="69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3" name="Google Shape;3453;p47"/>
          <p:cNvGrpSpPr/>
          <p:nvPr/>
        </p:nvGrpSpPr>
        <p:grpSpPr>
          <a:xfrm>
            <a:off x="4727107" y="3938880"/>
            <a:ext cx="418791" cy="366469"/>
            <a:chOff x="4727107" y="3938880"/>
            <a:chExt cx="418791" cy="366469"/>
          </a:xfrm>
        </p:grpSpPr>
        <p:sp>
          <p:nvSpPr>
            <p:cNvPr id="3454" name="Google Shape;3454;p47"/>
            <p:cNvSpPr/>
            <p:nvPr/>
          </p:nvSpPr>
          <p:spPr>
            <a:xfrm>
              <a:off x="5028120" y="4148287"/>
              <a:ext cx="52369" cy="52369"/>
            </a:xfrm>
            <a:custGeom>
              <a:rect b="b" l="l" r="r" t="t"/>
              <a:pathLst>
                <a:path extrusionOk="0" h="2233" w="2233">
                  <a:moveTo>
                    <a:pt x="1980" y="1"/>
                  </a:moveTo>
                  <a:cubicBezTo>
                    <a:pt x="887" y="1"/>
                    <a:pt x="1" y="887"/>
                    <a:pt x="1" y="1981"/>
                  </a:cubicBezTo>
                  <a:cubicBezTo>
                    <a:pt x="1" y="2119"/>
                    <a:pt x="112" y="2232"/>
                    <a:pt x="252" y="2232"/>
                  </a:cubicBezTo>
                  <a:cubicBezTo>
                    <a:pt x="1345" y="2232"/>
                    <a:pt x="2232" y="1345"/>
                    <a:pt x="2232" y="252"/>
                  </a:cubicBezTo>
                  <a:cubicBezTo>
                    <a:pt x="2232" y="112"/>
                    <a:pt x="2119" y="1"/>
                    <a:pt x="19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7"/>
            <p:cNvSpPr/>
            <p:nvPr/>
          </p:nvSpPr>
          <p:spPr>
            <a:xfrm>
              <a:off x="4975750" y="4122114"/>
              <a:ext cx="52393" cy="52346"/>
            </a:xfrm>
            <a:custGeom>
              <a:rect b="b" l="l" r="r" t="t"/>
              <a:pathLst>
                <a:path extrusionOk="0" h="2232" w="2234">
                  <a:moveTo>
                    <a:pt x="253" y="0"/>
                  </a:moveTo>
                  <a:cubicBezTo>
                    <a:pt x="114" y="0"/>
                    <a:pt x="1" y="113"/>
                    <a:pt x="1" y="251"/>
                  </a:cubicBezTo>
                  <a:cubicBezTo>
                    <a:pt x="1" y="1345"/>
                    <a:pt x="888" y="2232"/>
                    <a:pt x="1982" y="2232"/>
                  </a:cubicBezTo>
                  <a:cubicBezTo>
                    <a:pt x="2121" y="2232"/>
                    <a:pt x="2234" y="2120"/>
                    <a:pt x="2234" y="1981"/>
                  </a:cubicBezTo>
                  <a:cubicBezTo>
                    <a:pt x="2234" y="887"/>
                    <a:pt x="1347" y="0"/>
                    <a:pt x="2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7"/>
            <p:cNvSpPr/>
            <p:nvPr/>
          </p:nvSpPr>
          <p:spPr>
            <a:xfrm>
              <a:off x="4792563" y="4122114"/>
              <a:ext cx="52346" cy="52346"/>
            </a:xfrm>
            <a:custGeom>
              <a:rect b="b" l="l" r="r" t="t"/>
              <a:pathLst>
                <a:path extrusionOk="0" h="2232" w="2232">
                  <a:moveTo>
                    <a:pt x="251" y="0"/>
                  </a:moveTo>
                  <a:cubicBezTo>
                    <a:pt x="112" y="0"/>
                    <a:pt x="0" y="113"/>
                    <a:pt x="0" y="251"/>
                  </a:cubicBezTo>
                  <a:cubicBezTo>
                    <a:pt x="0" y="1345"/>
                    <a:pt x="887" y="2232"/>
                    <a:pt x="1981" y="2232"/>
                  </a:cubicBezTo>
                  <a:cubicBezTo>
                    <a:pt x="2119" y="2232"/>
                    <a:pt x="2232" y="2120"/>
                    <a:pt x="2232" y="1981"/>
                  </a:cubicBezTo>
                  <a:cubicBezTo>
                    <a:pt x="2232" y="887"/>
                    <a:pt x="1345"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7"/>
            <p:cNvSpPr/>
            <p:nvPr/>
          </p:nvSpPr>
          <p:spPr>
            <a:xfrm>
              <a:off x="4844885" y="4148287"/>
              <a:ext cx="52393" cy="52369"/>
            </a:xfrm>
            <a:custGeom>
              <a:rect b="b" l="l" r="r" t="t"/>
              <a:pathLst>
                <a:path extrusionOk="0" h="2233" w="2234">
                  <a:moveTo>
                    <a:pt x="1981" y="1"/>
                  </a:moveTo>
                  <a:cubicBezTo>
                    <a:pt x="887" y="1"/>
                    <a:pt x="1" y="887"/>
                    <a:pt x="1" y="1981"/>
                  </a:cubicBezTo>
                  <a:cubicBezTo>
                    <a:pt x="1" y="2119"/>
                    <a:pt x="113" y="2232"/>
                    <a:pt x="253" y="2232"/>
                  </a:cubicBezTo>
                  <a:cubicBezTo>
                    <a:pt x="1346" y="2232"/>
                    <a:pt x="2233" y="1345"/>
                    <a:pt x="2233" y="252"/>
                  </a:cubicBezTo>
                  <a:cubicBezTo>
                    <a:pt x="2233" y="112"/>
                    <a:pt x="2120" y="1"/>
                    <a:pt x="19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7"/>
            <p:cNvSpPr/>
            <p:nvPr/>
          </p:nvSpPr>
          <p:spPr>
            <a:xfrm>
              <a:off x="5021788" y="4089515"/>
              <a:ext cx="12664" cy="169796"/>
            </a:xfrm>
            <a:custGeom>
              <a:rect b="b" l="l" r="r" t="t"/>
              <a:pathLst>
                <a:path extrusionOk="0" h="7240" w="540">
                  <a:moveTo>
                    <a:pt x="271" y="1"/>
                  </a:moveTo>
                  <a:cubicBezTo>
                    <a:pt x="121" y="1"/>
                    <a:pt x="1" y="121"/>
                    <a:pt x="1" y="270"/>
                  </a:cubicBezTo>
                  <a:lnTo>
                    <a:pt x="1" y="6971"/>
                  </a:lnTo>
                  <a:cubicBezTo>
                    <a:pt x="1" y="7119"/>
                    <a:pt x="121" y="7239"/>
                    <a:pt x="271" y="7239"/>
                  </a:cubicBezTo>
                  <a:cubicBezTo>
                    <a:pt x="419" y="7239"/>
                    <a:pt x="539" y="7119"/>
                    <a:pt x="539" y="6971"/>
                  </a:cubicBezTo>
                  <a:lnTo>
                    <a:pt x="539" y="270"/>
                  </a:lnTo>
                  <a:cubicBezTo>
                    <a:pt x="539" y="121"/>
                    <a:pt x="419" y="1"/>
                    <a:pt x="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7"/>
            <p:cNvSpPr/>
            <p:nvPr/>
          </p:nvSpPr>
          <p:spPr>
            <a:xfrm>
              <a:off x="4838553" y="4089515"/>
              <a:ext cx="12688" cy="169820"/>
            </a:xfrm>
            <a:custGeom>
              <a:rect b="b" l="l" r="r" t="t"/>
              <a:pathLst>
                <a:path extrusionOk="0" h="7241" w="541">
                  <a:moveTo>
                    <a:pt x="271" y="1"/>
                  </a:moveTo>
                  <a:cubicBezTo>
                    <a:pt x="123" y="1"/>
                    <a:pt x="1" y="121"/>
                    <a:pt x="1" y="270"/>
                  </a:cubicBezTo>
                  <a:lnTo>
                    <a:pt x="1" y="6971"/>
                  </a:lnTo>
                  <a:cubicBezTo>
                    <a:pt x="1" y="7120"/>
                    <a:pt x="123" y="7240"/>
                    <a:pt x="271" y="7240"/>
                  </a:cubicBezTo>
                  <a:cubicBezTo>
                    <a:pt x="420" y="7240"/>
                    <a:pt x="540" y="7120"/>
                    <a:pt x="540" y="6971"/>
                  </a:cubicBezTo>
                  <a:lnTo>
                    <a:pt x="540" y="270"/>
                  </a:lnTo>
                  <a:cubicBezTo>
                    <a:pt x="540" y="121"/>
                    <a:pt x="420" y="1"/>
                    <a:pt x="2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7"/>
            <p:cNvSpPr/>
            <p:nvPr/>
          </p:nvSpPr>
          <p:spPr>
            <a:xfrm>
              <a:off x="4727107" y="4252979"/>
              <a:ext cx="418791" cy="52369"/>
            </a:xfrm>
            <a:custGeom>
              <a:rect b="b" l="l" r="r" t="t"/>
              <a:pathLst>
                <a:path extrusionOk="0" h="2233" w="17857">
                  <a:moveTo>
                    <a:pt x="1114" y="1"/>
                  </a:moveTo>
                  <a:cubicBezTo>
                    <a:pt x="500" y="1"/>
                    <a:pt x="0" y="499"/>
                    <a:pt x="0" y="1114"/>
                  </a:cubicBezTo>
                  <a:lnTo>
                    <a:pt x="0" y="1981"/>
                  </a:lnTo>
                  <a:cubicBezTo>
                    <a:pt x="0" y="2119"/>
                    <a:pt x="113" y="2232"/>
                    <a:pt x="252" y="2232"/>
                  </a:cubicBezTo>
                  <a:lnTo>
                    <a:pt x="17606" y="2232"/>
                  </a:lnTo>
                  <a:cubicBezTo>
                    <a:pt x="17745" y="2232"/>
                    <a:pt x="17857" y="2119"/>
                    <a:pt x="17857" y="1981"/>
                  </a:cubicBezTo>
                  <a:lnTo>
                    <a:pt x="17857" y="1114"/>
                  </a:lnTo>
                  <a:cubicBezTo>
                    <a:pt x="17857" y="499"/>
                    <a:pt x="17359" y="1"/>
                    <a:pt x="16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7"/>
            <p:cNvSpPr/>
            <p:nvPr/>
          </p:nvSpPr>
          <p:spPr>
            <a:xfrm>
              <a:off x="4727107" y="4252979"/>
              <a:ext cx="68270" cy="52369"/>
            </a:xfrm>
            <a:custGeom>
              <a:rect b="b" l="l" r="r" t="t"/>
              <a:pathLst>
                <a:path extrusionOk="0" h="2233" w="2911">
                  <a:moveTo>
                    <a:pt x="1114" y="1"/>
                  </a:moveTo>
                  <a:cubicBezTo>
                    <a:pt x="500" y="1"/>
                    <a:pt x="0" y="499"/>
                    <a:pt x="0" y="1114"/>
                  </a:cubicBezTo>
                  <a:lnTo>
                    <a:pt x="0" y="1981"/>
                  </a:lnTo>
                  <a:cubicBezTo>
                    <a:pt x="0" y="2119"/>
                    <a:pt x="113" y="2232"/>
                    <a:pt x="252" y="2232"/>
                  </a:cubicBezTo>
                  <a:lnTo>
                    <a:pt x="1797" y="2232"/>
                  </a:lnTo>
                  <a:lnTo>
                    <a:pt x="1797" y="1114"/>
                  </a:lnTo>
                  <a:cubicBezTo>
                    <a:pt x="1797" y="499"/>
                    <a:pt x="2296" y="1"/>
                    <a:pt x="2910"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7"/>
            <p:cNvSpPr/>
            <p:nvPr/>
          </p:nvSpPr>
          <p:spPr>
            <a:xfrm>
              <a:off x="4949577" y="3938880"/>
              <a:ext cx="157085" cy="157061"/>
            </a:xfrm>
            <a:custGeom>
              <a:rect b="b" l="l" r="r" t="t"/>
              <a:pathLst>
                <a:path extrusionOk="0" h="6697" w="6698">
                  <a:moveTo>
                    <a:pt x="3350" y="0"/>
                  </a:moveTo>
                  <a:cubicBezTo>
                    <a:pt x="2850" y="0"/>
                    <a:pt x="2428" y="328"/>
                    <a:pt x="2285" y="781"/>
                  </a:cubicBezTo>
                  <a:cubicBezTo>
                    <a:pt x="2124" y="697"/>
                    <a:pt x="1947" y="655"/>
                    <a:pt x="1770" y="655"/>
                  </a:cubicBezTo>
                  <a:cubicBezTo>
                    <a:pt x="1484" y="655"/>
                    <a:pt x="1199" y="764"/>
                    <a:pt x="982" y="981"/>
                  </a:cubicBezTo>
                  <a:cubicBezTo>
                    <a:pt x="629" y="1335"/>
                    <a:pt x="561" y="1864"/>
                    <a:pt x="780" y="2284"/>
                  </a:cubicBezTo>
                  <a:cubicBezTo>
                    <a:pt x="328" y="2427"/>
                    <a:pt x="1" y="2850"/>
                    <a:pt x="1" y="3349"/>
                  </a:cubicBezTo>
                  <a:cubicBezTo>
                    <a:pt x="1" y="3847"/>
                    <a:pt x="328" y="4270"/>
                    <a:pt x="780" y="4413"/>
                  </a:cubicBezTo>
                  <a:cubicBezTo>
                    <a:pt x="561" y="4833"/>
                    <a:pt x="629" y="5364"/>
                    <a:pt x="982" y="5716"/>
                  </a:cubicBezTo>
                  <a:cubicBezTo>
                    <a:pt x="1199" y="5934"/>
                    <a:pt x="1485" y="6043"/>
                    <a:pt x="1771" y="6043"/>
                  </a:cubicBezTo>
                  <a:cubicBezTo>
                    <a:pt x="1948" y="6043"/>
                    <a:pt x="2124" y="6001"/>
                    <a:pt x="2285" y="5918"/>
                  </a:cubicBezTo>
                  <a:cubicBezTo>
                    <a:pt x="2428" y="6370"/>
                    <a:pt x="2850" y="6697"/>
                    <a:pt x="3350" y="6697"/>
                  </a:cubicBezTo>
                  <a:cubicBezTo>
                    <a:pt x="3848" y="6697"/>
                    <a:pt x="4270" y="6370"/>
                    <a:pt x="4413" y="5918"/>
                  </a:cubicBezTo>
                  <a:cubicBezTo>
                    <a:pt x="4574" y="6001"/>
                    <a:pt x="4750" y="6043"/>
                    <a:pt x="4927" y="6043"/>
                  </a:cubicBezTo>
                  <a:cubicBezTo>
                    <a:pt x="5213" y="6043"/>
                    <a:pt x="5499" y="5934"/>
                    <a:pt x="5717" y="5716"/>
                  </a:cubicBezTo>
                  <a:cubicBezTo>
                    <a:pt x="6069" y="5364"/>
                    <a:pt x="6137" y="4833"/>
                    <a:pt x="5918" y="4413"/>
                  </a:cubicBezTo>
                  <a:cubicBezTo>
                    <a:pt x="6370" y="4270"/>
                    <a:pt x="6697" y="3847"/>
                    <a:pt x="6697" y="3349"/>
                  </a:cubicBezTo>
                  <a:cubicBezTo>
                    <a:pt x="6697" y="2850"/>
                    <a:pt x="6370" y="2427"/>
                    <a:pt x="5918" y="2284"/>
                  </a:cubicBezTo>
                  <a:cubicBezTo>
                    <a:pt x="6137" y="1864"/>
                    <a:pt x="6069" y="1335"/>
                    <a:pt x="5717" y="981"/>
                  </a:cubicBezTo>
                  <a:cubicBezTo>
                    <a:pt x="5499" y="764"/>
                    <a:pt x="5214" y="655"/>
                    <a:pt x="4928" y="655"/>
                  </a:cubicBezTo>
                  <a:cubicBezTo>
                    <a:pt x="4751" y="655"/>
                    <a:pt x="4574" y="697"/>
                    <a:pt x="4413" y="781"/>
                  </a:cubicBezTo>
                  <a:cubicBezTo>
                    <a:pt x="4270" y="328"/>
                    <a:pt x="3848" y="0"/>
                    <a:pt x="3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7"/>
            <p:cNvSpPr/>
            <p:nvPr/>
          </p:nvSpPr>
          <p:spPr>
            <a:xfrm>
              <a:off x="4949577" y="3938880"/>
              <a:ext cx="91183" cy="157061"/>
            </a:xfrm>
            <a:custGeom>
              <a:rect b="b" l="l" r="r" t="t"/>
              <a:pathLst>
                <a:path extrusionOk="0" h="6697" w="3888">
                  <a:moveTo>
                    <a:pt x="3350" y="0"/>
                  </a:moveTo>
                  <a:cubicBezTo>
                    <a:pt x="2850" y="0"/>
                    <a:pt x="2428" y="328"/>
                    <a:pt x="2285" y="781"/>
                  </a:cubicBezTo>
                  <a:cubicBezTo>
                    <a:pt x="2124" y="697"/>
                    <a:pt x="1947" y="655"/>
                    <a:pt x="1770" y="655"/>
                  </a:cubicBezTo>
                  <a:cubicBezTo>
                    <a:pt x="1484" y="655"/>
                    <a:pt x="1199" y="764"/>
                    <a:pt x="982" y="981"/>
                  </a:cubicBezTo>
                  <a:cubicBezTo>
                    <a:pt x="629" y="1335"/>
                    <a:pt x="561" y="1864"/>
                    <a:pt x="780" y="2284"/>
                  </a:cubicBezTo>
                  <a:cubicBezTo>
                    <a:pt x="328" y="2427"/>
                    <a:pt x="1" y="2850"/>
                    <a:pt x="1" y="3349"/>
                  </a:cubicBezTo>
                  <a:cubicBezTo>
                    <a:pt x="1" y="3847"/>
                    <a:pt x="328" y="4270"/>
                    <a:pt x="780" y="4413"/>
                  </a:cubicBezTo>
                  <a:cubicBezTo>
                    <a:pt x="561" y="4833"/>
                    <a:pt x="629" y="5364"/>
                    <a:pt x="982" y="5716"/>
                  </a:cubicBezTo>
                  <a:cubicBezTo>
                    <a:pt x="1199" y="5934"/>
                    <a:pt x="1485" y="6043"/>
                    <a:pt x="1771" y="6043"/>
                  </a:cubicBezTo>
                  <a:cubicBezTo>
                    <a:pt x="1948" y="6043"/>
                    <a:pt x="2124" y="6001"/>
                    <a:pt x="2285" y="5918"/>
                  </a:cubicBezTo>
                  <a:cubicBezTo>
                    <a:pt x="2428" y="6370"/>
                    <a:pt x="2850" y="6697"/>
                    <a:pt x="3350" y="6697"/>
                  </a:cubicBezTo>
                  <a:cubicBezTo>
                    <a:pt x="3544" y="6697"/>
                    <a:pt x="3728" y="6647"/>
                    <a:pt x="3888" y="6559"/>
                  </a:cubicBezTo>
                  <a:cubicBezTo>
                    <a:pt x="3702" y="6456"/>
                    <a:pt x="3549" y="6302"/>
                    <a:pt x="3447" y="6115"/>
                  </a:cubicBezTo>
                  <a:cubicBezTo>
                    <a:pt x="3404" y="6035"/>
                    <a:pt x="3321" y="5987"/>
                    <a:pt x="3234" y="5987"/>
                  </a:cubicBezTo>
                  <a:cubicBezTo>
                    <a:pt x="3212" y="5987"/>
                    <a:pt x="3189" y="5990"/>
                    <a:pt x="3167" y="5997"/>
                  </a:cubicBezTo>
                  <a:cubicBezTo>
                    <a:pt x="3063" y="6028"/>
                    <a:pt x="2955" y="6043"/>
                    <a:pt x="2848" y="6043"/>
                  </a:cubicBezTo>
                  <a:cubicBezTo>
                    <a:pt x="2562" y="6043"/>
                    <a:pt x="2277" y="5934"/>
                    <a:pt x="2059" y="5716"/>
                  </a:cubicBezTo>
                  <a:cubicBezTo>
                    <a:pt x="1760" y="5416"/>
                    <a:pt x="1666" y="4989"/>
                    <a:pt x="1779" y="4610"/>
                  </a:cubicBezTo>
                  <a:cubicBezTo>
                    <a:pt x="1811" y="4501"/>
                    <a:pt x="1763" y="4384"/>
                    <a:pt x="1663" y="4330"/>
                  </a:cubicBezTo>
                  <a:cubicBezTo>
                    <a:pt x="1315" y="4141"/>
                    <a:pt x="1079" y="3772"/>
                    <a:pt x="1079" y="3349"/>
                  </a:cubicBezTo>
                  <a:cubicBezTo>
                    <a:pt x="1079" y="2925"/>
                    <a:pt x="1315" y="2557"/>
                    <a:pt x="1663" y="2367"/>
                  </a:cubicBezTo>
                  <a:cubicBezTo>
                    <a:pt x="1763" y="2313"/>
                    <a:pt x="1811" y="2197"/>
                    <a:pt x="1779" y="2089"/>
                  </a:cubicBezTo>
                  <a:cubicBezTo>
                    <a:pt x="1666" y="1709"/>
                    <a:pt x="1760" y="1281"/>
                    <a:pt x="2059" y="981"/>
                  </a:cubicBezTo>
                  <a:cubicBezTo>
                    <a:pt x="2277" y="763"/>
                    <a:pt x="2563" y="655"/>
                    <a:pt x="2849" y="655"/>
                  </a:cubicBezTo>
                  <a:cubicBezTo>
                    <a:pt x="2956" y="655"/>
                    <a:pt x="3063" y="670"/>
                    <a:pt x="3167" y="700"/>
                  </a:cubicBezTo>
                  <a:cubicBezTo>
                    <a:pt x="3189" y="707"/>
                    <a:pt x="3212" y="710"/>
                    <a:pt x="3234" y="710"/>
                  </a:cubicBezTo>
                  <a:cubicBezTo>
                    <a:pt x="3321" y="710"/>
                    <a:pt x="3404" y="662"/>
                    <a:pt x="3447" y="582"/>
                  </a:cubicBezTo>
                  <a:cubicBezTo>
                    <a:pt x="3549" y="397"/>
                    <a:pt x="3702" y="242"/>
                    <a:pt x="3888" y="140"/>
                  </a:cubicBezTo>
                  <a:cubicBezTo>
                    <a:pt x="3728" y="52"/>
                    <a:pt x="3544" y="0"/>
                    <a:pt x="335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7"/>
            <p:cNvSpPr/>
            <p:nvPr/>
          </p:nvSpPr>
          <p:spPr>
            <a:xfrm>
              <a:off x="4766366" y="3938880"/>
              <a:ext cx="157061" cy="157061"/>
            </a:xfrm>
            <a:custGeom>
              <a:rect b="b" l="l" r="r" t="t"/>
              <a:pathLst>
                <a:path extrusionOk="0" h="6697" w="6697">
                  <a:moveTo>
                    <a:pt x="3349" y="0"/>
                  </a:moveTo>
                  <a:cubicBezTo>
                    <a:pt x="2849" y="0"/>
                    <a:pt x="2428" y="328"/>
                    <a:pt x="2285" y="781"/>
                  </a:cubicBezTo>
                  <a:cubicBezTo>
                    <a:pt x="2124" y="697"/>
                    <a:pt x="1947" y="655"/>
                    <a:pt x="1770" y="655"/>
                  </a:cubicBezTo>
                  <a:cubicBezTo>
                    <a:pt x="1485" y="655"/>
                    <a:pt x="1199" y="764"/>
                    <a:pt x="982" y="981"/>
                  </a:cubicBezTo>
                  <a:cubicBezTo>
                    <a:pt x="629" y="1335"/>
                    <a:pt x="562" y="1864"/>
                    <a:pt x="780" y="2284"/>
                  </a:cubicBezTo>
                  <a:cubicBezTo>
                    <a:pt x="328" y="2427"/>
                    <a:pt x="1" y="2850"/>
                    <a:pt x="1" y="3349"/>
                  </a:cubicBezTo>
                  <a:cubicBezTo>
                    <a:pt x="1" y="3847"/>
                    <a:pt x="328" y="4270"/>
                    <a:pt x="780" y="4413"/>
                  </a:cubicBezTo>
                  <a:cubicBezTo>
                    <a:pt x="562" y="4833"/>
                    <a:pt x="629" y="5364"/>
                    <a:pt x="982" y="5716"/>
                  </a:cubicBezTo>
                  <a:cubicBezTo>
                    <a:pt x="1200" y="5934"/>
                    <a:pt x="1485" y="6043"/>
                    <a:pt x="1771" y="6043"/>
                  </a:cubicBezTo>
                  <a:cubicBezTo>
                    <a:pt x="1948" y="6043"/>
                    <a:pt x="2124" y="6001"/>
                    <a:pt x="2285" y="5918"/>
                  </a:cubicBezTo>
                  <a:cubicBezTo>
                    <a:pt x="2428" y="6370"/>
                    <a:pt x="2849" y="6697"/>
                    <a:pt x="3349" y="6697"/>
                  </a:cubicBezTo>
                  <a:cubicBezTo>
                    <a:pt x="3848" y="6697"/>
                    <a:pt x="4271" y="6370"/>
                    <a:pt x="4413" y="5918"/>
                  </a:cubicBezTo>
                  <a:cubicBezTo>
                    <a:pt x="4574" y="6001"/>
                    <a:pt x="4750" y="6043"/>
                    <a:pt x="4927" y="6043"/>
                  </a:cubicBezTo>
                  <a:cubicBezTo>
                    <a:pt x="5212" y="6043"/>
                    <a:pt x="5498" y="5934"/>
                    <a:pt x="5717" y="5716"/>
                  </a:cubicBezTo>
                  <a:cubicBezTo>
                    <a:pt x="6069" y="5364"/>
                    <a:pt x="6136" y="4833"/>
                    <a:pt x="5917" y="4413"/>
                  </a:cubicBezTo>
                  <a:cubicBezTo>
                    <a:pt x="6369" y="4270"/>
                    <a:pt x="6696" y="3847"/>
                    <a:pt x="6696" y="3349"/>
                  </a:cubicBezTo>
                  <a:cubicBezTo>
                    <a:pt x="6696" y="2850"/>
                    <a:pt x="6369" y="2427"/>
                    <a:pt x="5917" y="2284"/>
                  </a:cubicBezTo>
                  <a:cubicBezTo>
                    <a:pt x="6136" y="1864"/>
                    <a:pt x="6069" y="1335"/>
                    <a:pt x="5717" y="981"/>
                  </a:cubicBezTo>
                  <a:cubicBezTo>
                    <a:pt x="5498" y="764"/>
                    <a:pt x="5213" y="655"/>
                    <a:pt x="4928" y="655"/>
                  </a:cubicBezTo>
                  <a:cubicBezTo>
                    <a:pt x="4751" y="655"/>
                    <a:pt x="4574" y="697"/>
                    <a:pt x="4413" y="781"/>
                  </a:cubicBezTo>
                  <a:cubicBezTo>
                    <a:pt x="4271" y="328"/>
                    <a:pt x="3848" y="0"/>
                    <a:pt x="33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7"/>
            <p:cNvSpPr/>
            <p:nvPr/>
          </p:nvSpPr>
          <p:spPr>
            <a:xfrm>
              <a:off x="4766366" y="3938880"/>
              <a:ext cx="91183" cy="157061"/>
            </a:xfrm>
            <a:custGeom>
              <a:rect b="b" l="l" r="r" t="t"/>
              <a:pathLst>
                <a:path extrusionOk="0" h="6697" w="3888">
                  <a:moveTo>
                    <a:pt x="3349" y="0"/>
                  </a:moveTo>
                  <a:cubicBezTo>
                    <a:pt x="2849" y="0"/>
                    <a:pt x="2428" y="328"/>
                    <a:pt x="2285" y="781"/>
                  </a:cubicBezTo>
                  <a:cubicBezTo>
                    <a:pt x="2124" y="697"/>
                    <a:pt x="1947" y="655"/>
                    <a:pt x="1770" y="655"/>
                  </a:cubicBezTo>
                  <a:cubicBezTo>
                    <a:pt x="1485" y="655"/>
                    <a:pt x="1199" y="764"/>
                    <a:pt x="982" y="981"/>
                  </a:cubicBezTo>
                  <a:cubicBezTo>
                    <a:pt x="629" y="1335"/>
                    <a:pt x="562" y="1864"/>
                    <a:pt x="780" y="2284"/>
                  </a:cubicBezTo>
                  <a:cubicBezTo>
                    <a:pt x="328" y="2427"/>
                    <a:pt x="1" y="2850"/>
                    <a:pt x="1" y="3349"/>
                  </a:cubicBezTo>
                  <a:cubicBezTo>
                    <a:pt x="1" y="3847"/>
                    <a:pt x="328" y="4270"/>
                    <a:pt x="780" y="4413"/>
                  </a:cubicBezTo>
                  <a:cubicBezTo>
                    <a:pt x="562" y="4833"/>
                    <a:pt x="629" y="5364"/>
                    <a:pt x="982" y="5716"/>
                  </a:cubicBezTo>
                  <a:cubicBezTo>
                    <a:pt x="1200" y="5934"/>
                    <a:pt x="1485" y="6043"/>
                    <a:pt x="1771" y="6043"/>
                  </a:cubicBezTo>
                  <a:cubicBezTo>
                    <a:pt x="1948" y="6043"/>
                    <a:pt x="2124" y="6001"/>
                    <a:pt x="2285" y="5918"/>
                  </a:cubicBezTo>
                  <a:cubicBezTo>
                    <a:pt x="2428" y="6370"/>
                    <a:pt x="2849" y="6697"/>
                    <a:pt x="3349" y="6697"/>
                  </a:cubicBezTo>
                  <a:cubicBezTo>
                    <a:pt x="3544" y="6697"/>
                    <a:pt x="3727" y="6647"/>
                    <a:pt x="3888" y="6559"/>
                  </a:cubicBezTo>
                  <a:cubicBezTo>
                    <a:pt x="3702" y="6456"/>
                    <a:pt x="3548" y="6302"/>
                    <a:pt x="3446" y="6115"/>
                  </a:cubicBezTo>
                  <a:cubicBezTo>
                    <a:pt x="3404" y="6035"/>
                    <a:pt x="3321" y="5987"/>
                    <a:pt x="3234" y="5987"/>
                  </a:cubicBezTo>
                  <a:cubicBezTo>
                    <a:pt x="3212" y="5987"/>
                    <a:pt x="3189" y="5990"/>
                    <a:pt x="3167" y="5997"/>
                  </a:cubicBezTo>
                  <a:cubicBezTo>
                    <a:pt x="3063" y="6028"/>
                    <a:pt x="2956" y="6043"/>
                    <a:pt x="2848" y="6043"/>
                  </a:cubicBezTo>
                  <a:cubicBezTo>
                    <a:pt x="2563" y="6043"/>
                    <a:pt x="2277" y="5934"/>
                    <a:pt x="2059" y="5716"/>
                  </a:cubicBezTo>
                  <a:cubicBezTo>
                    <a:pt x="1759" y="5416"/>
                    <a:pt x="1667" y="4989"/>
                    <a:pt x="1778" y="4610"/>
                  </a:cubicBezTo>
                  <a:cubicBezTo>
                    <a:pt x="1811" y="4501"/>
                    <a:pt x="1762" y="4384"/>
                    <a:pt x="1663" y="4330"/>
                  </a:cubicBezTo>
                  <a:cubicBezTo>
                    <a:pt x="1315" y="4141"/>
                    <a:pt x="1078" y="3772"/>
                    <a:pt x="1078" y="3349"/>
                  </a:cubicBezTo>
                  <a:cubicBezTo>
                    <a:pt x="1078" y="2925"/>
                    <a:pt x="1315" y="2557"/>
                    <a:pt x="1663" y="2367"/>
                  </a:cubicBezTo>
                  <a:cubicBezTo>
                    <a:pt x="1762" y="2313"/>
                    <a:pt x="1811" y="2197"/>
                    <a:pt x="1778" y="2089"/>
                  </a:cubicBezTo>
                  <a:cubicBezTo>
                    <a:pt x="1667" y="1709"/>
                    <a:pt x="1759" y="1281"/>
                    <a:pt x="2059" y="981"/>
                  </a:cubicBezTo>
                  <a:cubicBezTo>
                    <a:pt x="2277" y="763"/>
                    <a:pt x="2563" y="655"/>
                    <a:pt x="2849" y="655"/>
                  </a:cubicBezTo>
                  <a:cubicBezTo>
                    <a:pt x="2956" y="655"/>
                    <a:pt x="3063" y="670"/>
                    <a:pt x="3167" y="700"/>
                  </a:cubicBezTo>
                  <a:cubicBezTo>
                    <a:pt x="3189" y="707"/>
                    <a:pt x="3212" y="710"/>
                    <a:pt x="3234" y="710"/>
                  </a:cubicBezTo>
                  <a:cubicBezTo>
                    <a:pt x="3321" y="710"/>
                    <a:pt x="3404" y="662"/>
                    <a:pt x="3446" y="582"/>
                  </a:cubicBezTo>
                  <a:cubicBezTo>
                    <a:pt x="3548" y="397"/>
                    <a:pt x="3702" y="242"/>
                    <a:pt x="3888" y="140"/>
                  </a:cubicBezTo>
                  <a:cubicBezTo>
                    <a:pt x="3727" y="52"/>
                    <a:pt x="3544" y="0"/>
                    <a:pt x="334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7"/>
            <p:cNvSpPr/>
            <p:nvPr/>
          </p:nvSpPr>
          <p:spPr>
            <a:xfrm>
              <a:off x="5001947" y="3991226"/>
              <a:ext cx="52346" cy="52393"/>
            </a:xfrm>
            <a:custGeom>
              <a:rect b="b" l="l" r="r" t="t"/>
              <a:pathLst>
                <a:path extrusionOk="0" h="2234" w="2232">
                  <a:moveTo>
                    <a:pt x="1117" y="1"/>
                  </a:moveTo>
                  <a:cubicBezTo>
                    <a:pt x="500" y="1"/>
                    <a:pt x="0" y="500"/>
                    <a:pt x="0" y="1117"/>
                  </a:cubicBezTo>
                  <a:cubicBezTo>
                    <a:pt x="0" y="1733"/>
                    <a:pt x="500" y="2234"/>
                    <a:pt x="1117" y="2234"/>
                  </a:cubicBezTo>
                  <a:cubicBezTo>
                    <a:pt x="1733" y="2234"/>
                    <a:pt x="2232" y="1733"/>
                    <a:pt x="2232" y="1117"/>
                  </a:cubicBezTo>
                  <a:cubicBezTo>
                    <a:pt x="2232" y="500"/>
                    <a:pt x="1733" y="1"/>
                    <a:pt x="11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7"/>
            <p:cNvSpPr/>
            <p:nvPr/>
          </p:nvSpPr>
          <p:spPr>
            <a:xfrm>
              <a:off x="5001947" y="3991226"/>
              <a:ext cx="38814" cy="52393"/>
            </a:xfrm>
            <a:custGeom>
              <a:rect b="b" l="l" r="r" t="t"/>
              <a:pathLst>
                <a:path extrusionOk="0" h="2234" w="1655">
                  <a:moveTo>
                    <a:pt x="1117" y="1"/>
                  </a:moveTo>
                  <a:cubicBezTo>
                    <a:pt x="500" y="1"/>
                    <a:pt x="0" y="500"/>
                    <a:pt x="0" y="1117"/>
                  </a:cubicBezTo>
                  <a:cubicBezTo>
                    <a:pt x="0" y="1733"/>
                    <a:pt x="500" y="2234"/>
                    <a:pt x="1117" y="2234"/>
                  </a:cubicBezTo>
                  <a:cubicBezTo>
                    <a:pt x="1311" y="2234"/>
                    <a:pt x="1495" y="2182"/>
                    <a:pt x="1655" y="2094"/>
                  </a:cubicBezTo>
                  <a:cubicBezTo>
                    <a:pt x="1311" y="1905"/>
                    <a:pt x="1078" y="1537"/>
                    <a:pt x="1078" y="1117"/>
                  </a:cubicBezTo>
                  <a:cubicBezTo>
                    <a:pt x="1078" y="696"/>
                    <a:pt x="1311" y="330"/>
                    <a:pt x="1655" y="139"/>
                  </a:cubicBezTo>
                  <a:cubicBezTo>
                    <a:pt x="1495" y="51"/>
                    <a:pt x="1311" y="1"/>
                    <a:pt x="111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7"/>
            <p:cNvSpPr/>
            <p:nvPr/>
          </p:nvSpPr>
          <p:spPr>
            <a:xfrm>
              <a:off x="4818712" y="3991226"/>
              <a:ext cx="52369" cy="52393"/>
            </a:xfrm>
            <a:custGeom>
              <a:rect b="b" l="l" r="r" t="t"/>
              <a:pathLst>
                <a:path extrusionOk="0" h="2234" w="2233">
                  <a:moveTo>
                    <a:pt x="1117" y="1"/>
                  </a:moveTo>
                  <a:cubicBezTo>
                    <a:pt x="501" y="1"/>
                    <a:pt x="0" y="500"/>
                    <a:pt x="0" y="1117"/>
                  </a:cubicBezTo>
                  <a:cubicBezTo>
                    <a:pt x="0" y="1733"/>
                    <a:pt x="501" y="2234"/>
                    <a:pt x="1117" y="2234"/>
                  </a:cubicBezTo>
                  <a:cubicBezTo>
                    <a:pt x="1734" y="2234"/>
                    <a:pt x="2233" y="1733"/>
                    <a:pt x="2233" y="1117"/>
                  </a:cubicBezTo>
                  <a:cubicBezTo>
                    <a:pt x="2233" y="500"/>
                    <a:pt x="1734" y="1"/>
                    <a:pt x="11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7"/>
            <p:cNvSpPr/>
            <p:nvPr/>
          </p:nvSpPr>
          <p:spPr>
            <a:xfrm>
              <a:off x="4818712" y="3991226"/>
              <a:ext cx="38837" cy="52393"/>
            </a:xfrm>
            <a:custGeom>
              <a:rect b="b" l="l" r="r" t="t"/>
              <a:pathLst>
                <a:path extrusionOk="0" h="2234" w="1656">
                  <a:moveTo>
                    <a:pt x="1117" y="1"/>
                  </a:moveTo>
                  <a:cubicBezTo>
                    <a:pt x="501" y="1"/>
                    <a:pt x="0" y="500"/>
                    <a:pt x="0" y="1117"/>
                  </a:cubicBezTo>
                  <a:cubicBezTo>
                    <a:pt x="0" y="1733"/>
                    <a:pt x="501" y="2234"/>
                    <a:pt x="1117" y="2234"/>
                  </a:cubicBezTo>
                  <a:cubicBezTo>
                    <a:pt x="1312" y="2234"/>
                    <a:pt x="1495" y="2182"/>
                    <a:pt x="1656" y="2094"/>
                  </a:cubicBezTo>
                  <a:cubicBezTo>
                    <a:pt x="1312" y="1905"/>
                    <a:pt x="1079" y="1537"/>
                    <a:pt x="1079" y="1117"/>
                  </a:cubicBezTo>
                  <a:cubicBezTo>
                    <a:pt x="1079" y="696"/>
                    <a:pt x="1312" y="330"/>
                    <a:pt x="1656" y="139"/>
                  </a:cubicBezTo>
                  <a:cubicBezTo>
                    <a:pt x="1495" y="51"/>
                    <a:pt x="1312" y="1"/>
                    <a:pt x="111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47"/>
          <p:cNvGrpSpPr/>
          <p:nvPr/>
        </p:nvGrpSpPr>
        <p:grpSpPr>
          <a:xfrm>
            <a:off x="4727154" y="3232233"/>
            <a:ext cx="418697" cy="418791"/>
            <a:chOff x="4727154" y="3232233"/>
            <a:chExt cx="418697" cy="418791"/>
          </a:xfrm>
        </p:grpSpPr>
        <p:sp>
          <p:nvSpPr>
            <p:cNvPr id="3471" name="Google Shape;3471;p47"/>
            <p:cNvSpPr/>
            <p:nvPr/>
          </p:nvSpPr>
          <p:spPr>
            <a:xfrm>
              <a:off x="4993996" y="3255591"/>
              <a:ext cx="65503" cy="101221"/>
            </a:xfrm>
            <a:custGeom>
              <a:rect b="b" l="l" r="r" t="t"/>
              <a:pathLst>
                <a:path extrusionOk="0" h="4316" w="2793">
                  <a:moveTo>
                    <a:pt x="1397" y="1"/>
                  </a:moveTo>
                  <a:cubicBezTo>
                    <a:pt x="213" y="889"/>
                    <a:pt x="1" y="2581"/>
                    <a:pt x="928" y="3733"/>
                  </a:cubicBezTo>
                  <a:lnTo>
                    <a:pt x="1397" y="4315"/>
                  </a:lnTo>
                  <a:lnTo>
                    <a:pt x="1865" y="3733"/>
                  </a:lnTo>
                  <a:cubicBezTo>
                    <a:pt x="2793" y="2581"/>
                    <a:pt x="2581" y="889"/>
                    <a:pt x="1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7"/>
            <p:cNvSpPr/>
            <p:nvPr/>
          </p:nvSpPr>
          <p:spPr>
            <a:xfrm>
              <a:off x="4993996" y="3255591"/>
              <a:ext cx="42965" cy="101221"/>
            </a:xfrm>
            <a:custGeom>
              <a:rect b="b" l="l" r="r" t="t"/>
              <a:pathLst>
                <a:path extrusionOk="0" h="4316" w="1832">
                  <a:moveTo>
                    <a:pt x="1397" y="1"/>
                  </a:moveTo>
                  <a:cubicBezTo>
                    <a:pt x="213" y="889"/>
                    <a:pt x="1" y="2581"/>
                    <a:pt x="928" y="3733"/>
                  </a:cubicBezTo>
                  <a:lnTo>
                    <a:pt x="1397" y="4315"/>
                  </a:lnTo>
                  <a:lnTo>
                    <a:pt x="1832" y="3774"/>
                  </a:lnTo>
                  <a:lnTo>
                    <a:pt x="1799" y="3733"/>
                  </a:lnTo>
                  <a:cubicBezTo>
                    <a:pt x="1000" y="2740"/>
                    <a:pt x="1047" y="1346"/>
                    <a:pt x="1832" y="412"/>
                  </a:cubicBezTo>
                  <a:cubicBezTo>
                    <a:pt x="1705" y="262"/>
                    <a:pt x="1561" y="124"/>
                    <a:pt x="13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7"/>
            <p:cNvSpPr/>
            <p:nvPr/>
          </p:nvSpPr>
          <p:spPr>
            <a:xfrm>
              <a:off x="5020592" y="3232233"/>
              <a:ext cx="12289" cy="37688"/>
            </a:xfrm>
            <a:custGeom>
              <a:rect b="b" l="l" r="r" t="t"/>
              <a:pathLst>
                <a:path extrusionOk="0" h="1607" w="524">
                  <a:moveTo>
                    <a:pt x="263" y="1"/>
                  </a:moveTo>
                  <a:cubicBezTo>
                    <a:pt x="118" y="1"/>
                    <a:pt x="1" y="117"/>
                    <a:pt x="1" y="263"/>
                  </a:cubicBezTo>
                  <a:lnTo>
                    <a:pt x="1" y="1345"/>
                  </a:lnTo>
                  <a:cubicBezTo>
                    <a:pt x="1" y="1490"/>
                    <a:pt x="117" y="1606"/>
                    <a:pt x="263" y="1606"/>
                  </a:cubicBezTo>
                  <a:cubicBezTo>
                    <a:pt x="407" y="1606"/>
                    <a:pt x="524" y="1490"/>
                    <a:pt x="524" y="1345"/>
                  </a:cubicBezTo>
                  <a:lnTo>
                    <a:pt x="524" y="263"/>
                  </a:lnTo>
                  <a:cubicBezTo>
                    <a:pt x="524" y="117"/>
                    <a:pt x="407" y="1"/>
                    <a:pt x="2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7"/>
            <p:cNvSpPr/>
            <p:nvPr/>
          </p:nvSpPr>
          <p:spPr>
            <a:xfrm>
              <a:off x="4813529" y="3255591"/>
              <a:ext cx="65503" cy="101221"/>
            </a:xfrm>
            <a:custGeom>
              <a:rect b="b" l="l" r="r" t="t"/>
              <a:pathLst>
                <a:path extrusionOk="0" h="4316" w="2793">
                  <a:moveTo>
                    <a:pt x="1397" y="1"/>
                  </a:moveTo>
                  <a:cubicBezTo>
                    <a:pt x="212" y="889"/>
                    <a:pt x="1" y="2581"/>
                    <a:pt x="929" y="3733"/>
                  </a:cubicBezTo>
                  <a:lnTo>
                    <a:pt x="1397" y="4315"/>
                  </a:lnTo>
                  <a:lnTo>
                    <a:pt x="1864" y="3733"/>
                  </a:lnTo>
                  <a:cubicBezTo>
                    <a:pt x="2793" y="2581"/>
                    <a:pt x="2581" y="889"/>
                    <a:pt x="139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7"/>
            <p:cNvSpPr/>
            <p:nvPr/>
          </p:nvSpPr>
          <p:spPr>
            <a:xfrm>
              <a:off x="4813529" y="3255591"/>
              <a:ext cx="43012" cy="101221"/>
            </a:xfrm>
            <a:custGeom>
              <a:rect b="b" l="l" r="r" t="t"/>
              <a:pathLst>
                <a:path extrusionOk="0" h="4316" w="1834">
                  <a:moveTo>
                    <a:pt x="1397" y="1"/>
                  </a:moveTo>
                  <a:cubicBezTo>
                    <a:pt x="212" y="889"/>
                    <a:pt x="1" y="2581"/>
                    <a:pt x="929" y="3733"/>
                  </a:cubicBezTo>
                  <a:lnTo>
                    <a:pt x="1397" y="4315"/>
                  </a:lnTo>
                  <a:lnTo>
                    <a:pt x="1833" y="3774"/>
                  </a:lnTo>
                  <a:lnTo>
                    <a:pt x="1800" y="3733"/>
                  </a:lnTo>
                  <a:cubicBezTo>
                    <a:pt x="1000" y="2740"/>
                    <a:pt x="1048" y="1346"/>
                    <a:pt x="1833" y="412"/>
                  </a:cubicBezTo>
                  <a:cubicBezTo>
                    <a:pt x="1706" y="262"/>
                    <a:pt x="1561" y="124"/>
                    <a:pt x="13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7"/>
            <p:cNvSpPr/>
            <p:nvPr/>
          </p:nvSpPr>
          <p:spPr>
            <a:xfrm>
              <a:off x="4840148" y="3232233"/>
              <a:ext cx="12289" cy="37688"/>
            </a:xfrm>
            <a:custGeom>
              <a:rect b="b" l="l" r="r" t="t"/>
              <a:pathLst>
                <a:path extrusionOk="0" h="1607" w="524">
                  <a:moveTo>
                    <a:pt x="262" y="1"/>
                  </a:moveTo>
                  <a:cubicBezTo>
                    <a:pt x="117" y="1"/>
                    <a:pt x="1" y="117"/>
                    <a:pt x="1" y="263"/>
                  </a:cubicBezTo>
                  <a:lnTo>
                    <a:pt x="1" y="1345"/>
                  </a:lnTo>
                  <a:cubicBezTo>
                    <a:pt x="1" y="1490"/>
                    <a:pt x="117" y="1606"/>
                    <a:pt x="262" y="1606"/>
                  </a:cubicBezTo>
                  <a:cubicBezTo>
                    <a:pt x="406" y="1606"/>
                    <a:pt x="522" y="1490"/>
                    <a:pt x="522" y="1345"/>
                  </a:cubicBezTo>
                  <a:lnTo>
                    <a:pt x="524" y="263"/>
                  </a:lnTo>
                  <a:cubicBezTo>
                    <a:pt x="524" y="117"/>
                    <a:pt x="406" y="1"/>
                    <a:pt x="2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7"/>
            <p:cNvSpPr/>
            <p:nvPr/>
          </p:nvSpPr>
          <p:spPr>
            <a:xfrm>
              <a:off x="4846269" y="3496284"/>
              <a:ext cx="77370" cy="51549"/>
            </a:xfrm>
            <a:custGeom>
              <a:rect b="b" l="l" r="r" t="t"/>
              <a:pathLst>
                <a:path extrusionOk="0" h="2198" w="3299">
                  <a:moveTo>
                    <a:pt x="2199" y="0"/>
                  </a:moveTo>
                  <a:cubicBezTo>
                    <a:pt x="985" y="0"/>
                    <a:pt x="1" y="984"/>
                    <a:pt x="1" y="2198"/>
                  </a:cubicBezTo>
                  <a:lnTo>
                    <a:pt x="1099" y="2198"/>
                  </a:lnTo>
                  <a:cubicBezTo>
                    <a:pt x="2315" y="2198"/>
                    <a:pt x="3298" y="1214"/>
                    <a:pt x="3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7"/>
            <p:cNvSpPr/>
            <p:nvPr/>
          </p:nvSpPr>
          <p:spPr>
            <a:xfrm>
              <a:off x="4768923" y="3496284"/>
              <a:ext cx="77370" cy="51549"/>
            </a:xfrm>
            <a:custGeom>
              <a:rect b="b" l="l" r="r" t="t"/>
              <a:pathLst>
                <a:path extrusionOk="0" h="2198" w="3299">
                  <a:moveTo>
                    <a:pt x="1" y="0"/>
                  </a:moveTo>
                  <a:cubicBezTo>
                    <a:pt x="1" y="1214"/>
                    <a:pt x="986" y="2198"/>
                    <a:pt x="2200" y="2198"/>
                  </a:cubicBezTo>
                  <a:lnTo>
                    <a:pt x="3299" y="2198"/>
                  </a:lnTo>
                  <a:cubicBezTo>
                    <a:pt x="3299" y="984"/>
                    <a:pt x="2314" y="0"/>
                    <a:pt x="1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7"/>
            <p:cNvSpPr/>
            <p:nvPr/>
          </p:nvSpPr>
          <p:spPr>
            <a:xfrm>
              <a:off x="4846269" y="3444689"/>
              <a:ext cx="77370" cy="51572"/>
            </a:xfrm>
            <a:custGeom>
              <a:rect b="b" l="l" r="r" t="t"/>
              <a:pathLst>
                <a:path extrusionOk="0" h="2199" w="3299">
                  <a:moveTo>
                    <a:pt x="2199" y="0"/>
                  </a:moveTo>
                  <a:cubicBezTo>
                    <a:pt x="985" y="0"/>
                    <a:pt x="1" y="985"/>
                    <a:pt x="1" y="2199"/>
                  </a:cubicBezTo>
                  <a:lnTo>
                    <a:pt x="1099" y="2199"/>
                  </a:lnTo>
                  <a:cubicBezTo>
                    <a:pt x="2315" y="2199"/>
                    <a:pt x="3298" y="1214"/>
                    <a:pt x="3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7"/>
            <p:cNvSpPr/>
            <p:nvPr/>
          </p:nvSpPr>
          <p:spPr>
            <a:xfrm>
              <a:off x="4768923" y="3444689"/>
              <a:ext cx="77370" cy="51572"/>
            </a:xfrm>
            <a:custGeom>
              <a:rect b="b" l="l" r="r" t="t"/>
              <a:pathLst>
                <a:path extrusionOk="0" h="2199" w="3299">
                  <a:moveTo>
                    <a:pt x="1" y="0"/>
                  </a:moveTo>
                  <a:cubicBezTo>
                    <a:pt x="1" y="1214"/>
                    <a:pt x="986" y="2199"/>
                    <a:pt x="2200" y="2199"/>
                  </a:cubicBezTo>
                  <a:lnTo>
                    <a:pt x="3299" y="2199"/>
                  </a:lnTo>
                  <a:cubicBezTo>
                    <a:pt x="3299" y="985"/>
                    <a:pt x="2314" y="0"/>
                    <a:pt x="11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7"/>
            <p:cNvSpPr/>
            <p:nvPr/>
          </p:nvSpPr>
          <p:spPr>
            <a:xfrm>
              <a:off x="4846269" y="3393140"/>
              <a:ext cx="77370" cy="51596"/>
            </a:xfrm>
            <a:custGeom>
              <a:rect b="b" l="l" r="r" t="t"/>
              <a:pathLst>
                <a:path extrusionOk="0" h="2200" w="3299">
                  <a:moveTo>
                    <a:pt x="2199" y="1"/>
                  </a:moveTo>
                  <a:cubicBezTo>
                    <a:pt x="985" y="1"/>
                    <a:pt x="1" y="985"/>
                    <a:pt x="1" y="2199"/>
                  </a:cubicBezTo>
                  <a:lnTo>
                    <a:pt x="1099" y="2199"/>
                  </a:lnTo>
                  <a:cubicBezTo>
                    <a:pt x="2315" y="2199"/>
                    <a:pt x="3298" y="1215"/>
                    <a:pt x="3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7"/>
            <p:cNvSpPr/>
            <p:nvPr/>
          </p:nvSpPr>
          <p:spPr>
            <a:xfrm>
              <a:off x="4768923" y="3393140"/>
              <a:ext cx="77370" cy="51596"/>
            </a:xfrm>
            <a:custGeom>
              <a:rect b="b" l="l" r="r" t="t"/>
              <a:pathLst>
                <a:path extrusionOk="0" h="2200" w="3299">
                  <a:moveTo>
                    <a:pt x="1" y="1"/>
                  </a:moveTo>
                  <a:cubicBezTo>
                    <a:pt x="1" y="1215"/>
                    <a:pt x="986" y="2199"/>
                    <a:pt x="2200" y="2199"/>
                  </a:cubicBezTo>
                  <a:lnTo>
                    <a:pt x="3299" y="2199"/>
                  </a:lnTo>
                  <a:cubicBezTo>
                    <a:pt x="3299" y="985"/>
                    <a:pt x="2314" y="1"/>
                    <a:pt x="11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7"/>
            <p:cNvSpPr/>
            <p:nvPr/>
          </p:nvSpPr>
          <p:spPr>
            <a:xfrm>
              <a:off x="4846269" y="3341568"/>
              <a:ext cx="77370" cy="51596"/>
            </a:xfrm>
            <a:custGeom>
              <a:rect b="b" l="l" r="r" t="t"/>
              <a:pathLst>
                <a:path extrusionOk="0" h="2200" w="3299">
                  <a:moveTo>
                    <a:pt x="2199" y="1"/>
                  </a:moveTo>
                  <a:cubicBezTo>
                    <a:pt x="985" y="1"/>
                    <a:pt x="1" y="986"/>
                    <a:pt x="1" y="2200"/>
                  </a:cubicBezTo>
                  <a:lnTo>
                    <a:pt x="1099" y="2200"/>
                  </a:lnTo>
                  <a:cubicBezTo>
                    <a:pt x="2315" y="2200"/>
                    <a:pt x="3298" y="1215"/>
                    <a:pt x="3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7"/>
            <p:cNvSpPr/>
            <p:nvPr/>
          </p:nvSpPr>
          <p:spPr>
            <a:xfrm>
              <a:off x="4768923" y="3341568"/>
              <a:ext cx="77370" cy="51596"/>
            </a:xfrm>
            <a:custGeom>
              <a:rect b="b" l="l" r="r" t="t"/>
              <a:pathLst>
                <a:path extrusionOk="0" h="2200" w="3299">
                  <a:moveTo>
                    <a:pt x="1" y="1"/>
                  </a:moveTo>
                  <a:cubicBezTo>
                    <a:pt x="1" y="1215"/>
                    <a:pt x="986" y="2200"/>
                    <a:pt x="2200" y="2200"/>
                  </a:cubicBezTo>
                  <a:lnTo>
                    <a:pt x="3299" y="2200"/>
                  </a:lnTo>
                  <a:cubicBezTo>
                    <a:pt x="3299" y="986"/>
                    <a:pt x="2314" y="1"/>
                    <a:pt x="11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7"/>
            <p:cNvSpPr/>
            <p:nvPr/>
          </p:nvSpPr>
          <p:spPr>
            <a:xfrm>
              <a:off x="4846269" y="3496284"/>
              <a:ext cx="76479" cy="51549"/>
            </a:xfrm>
            <a:custGeom>
              <a:rect b="b" l="l" r="r" t="t"/>
              <a:pathLst>
                <a:path extrusionOk="0" h="2198" w="3261">
                  <a:moveTo>
                    <a:pt x="2199" y="0"/>
                  </a:moveTo>
                  <a:cubicBezTo>
                    <a:pt x="985" y="0"/>
                    <a:pt x="1" y="984"/>
                    <a:pt x="1" y="2198"/>
                  </a:cubicBezTo>
                  <a:lnTo>
                    <a:pt x="1062" y="2198"/>
                  </a:lnTo>
                  <a:cubicBezTo>
                    <a:pt x="1062" y="984"/>
                    <a:pt x="2046" y="0"/>
                    <a:pt x="326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7"/>
            <p:cNvSpPr/>
            <p:nvPr/>
          </p:nvSpPr>
          <p:spPr>
            <a:xfrm>
              <a:off x="4768923" y="3496284"/>
              <a:ext cx="76479" cy="51549"/>
            </a:xfrm>
            <a:custGeom>
              <a:rect b="b" l="l" r="r" t="t"/>
              <a:pathLst>
                <a:path extrusionOk="0" h="2198" w="3261">
                  <a:moveTo>
                    <a:pt x="1" y="0"/>
                  </a:moveTo>
                  <a:cubicBezTo>
                    <a:pt x="1" y="1214"/>
                    <a:pt x="986" y="2198"/>
                    <a:pt x="2200" y="2198"/>
                  </a:cubicBezTo>
                  <a:lnTo>
                    <a:pt x="3261" y="2198"/>
                  </a:lnTo>
                  <a:cubicBezTo>
                    <a:pt x="2047" y="2198"/>
                    <a:pt x="1062" y="1214"/>
                    <a:pt x="106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7"/>
            <p:cNvSpPr/>
            <p:nvPr/>
          </p:nvSpPr>
          <p:spPr>
            <a:xfrm>
              <a:off x="4846269" y="3444689"/>
              <a:ext cx="76479" cy="51572"/>
            </a:xfrm>
            <a:custGeom>
              <a:rect b="b" l="l" r="r" t="t"/>
              <a:pathLst>
                <a:path extrusionOk="0" h="2199" w="3261">
                  <a:moveTo>
                    <a:pt x="2199" y="0"/>
                  </a:moveTo>
                  <a:cubicBezTo>
                    <a:pt x="985" y="0"/>
                    <a:pt x="1" y="985"/>
                    <a:pt x="1" y="2199"/>
                  </a:cubicBezTo>
                  <a:lnTo>
                    <a:pt x="1062" y="2199"/>
                  </a:lnTo>
                  <a:cubicBezTo>
                    <a:pt x="1062" y="985"/>
                    <a:pt x="2046" y="0"/>
                    <a:pt x="326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7"/>
            <p:cNvSpPr/>
            <p:nvPr/>
          </p:nvSpPr>
          <p:spPr>
            <a:xfrm>
              <a:off x="4768923" y="3444689"/>
              <a:ext cx="76479" cy="51572"/>
            </a:xfrm>
            <a:custGeom>
              <a:rect b="b" l="l" r="r" t="t"/>
              <a:pathLst>
                <a:path extrusionOk="0" h="2199" w="3261">
                  <a:moveTo>
                    <a:pt x="1" y="0"/>
                  </a:moveTo>
                  <a:cubicBezTo>
                    <a:pt x="1" y="1214"/>
                    <a:pt x="986" y="2199"/>
                    <a:pt x="2200" y="2199"/>
                  </a:cubicBezTo>
                  <a:lnTo>
                    <a:pt x="3261" y="2199"/>
                  </a:lnTo>
                  <a:cubicBezTo>
                    <a:pt x="2047" y="2199"/>
                    <a:pt x="1062" y="1214"/>
                    <a:pt x="106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7"/>
            <p:cNvSpPr/>
            <p:nvPr/>
          </p:nvSpPr>
          <p:spPr>
            <a:xfrm>
              <a:off x="4846269" y="3393140"/>
              <a:ext cx="76479" cy="51596"/>
            </a:xfrm>
            <a:custGeom>
              <a:rect b="b" l="l" r="r" t="t"/>
              <a:pathLst>
                <a:path extrusionOk="0" h="2200" w="3261">
                  <a:moveTo>
                    <a:pt x="2199" y="1"/>
                  </a:moveTo>
                  <a:cubicBezTo>
                    <a:pt x="985" y="1"/>
                    <a:pt x="1" y="985"/>
                    <a:pt x="1" y="2199"/>
                  </a:cubicBezTo>
                  <a:lnTo>
                    <a:pt x="1062" y="2199"/>
                  </a:lnTo>
                  <a:cubicBezTo>
                    <a:pt x="1062" y="985"/>
                    <a:pt x="2046" y="1"/>
                    <a:pt x="326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7"/>
            <p:cNvSpPr/>
            <p:nvPr/>
          </p:nvSpPr>
          <p:spPr>
            <a:xfrm>
              <a:off x="4768923" y="3393140"/>
              <a:ext cx="76479" cy="51596"/>
            </a:xfrm>
            <a:custGeom>
              <a:rect b="b" l="l" r="r" t="t"/>
              <a:pathLst>
                <a:path extrusionOk="0" h="2200" w="3261">
                  <a:moveTo>
                    <a:pt x="1" y="1"/>
                  </a:moveTo>
                  <a:cubicBezTo>
                    <a:pt x="1" y="1215"/>
                    <a:pt x="986" y="2199"/>
                    <a:pt x="2200" y="2199"/>
                  </a:cubicBezTo>
                  <a:lnTo>
                    <a:pt x="3261" y="2199"/>
                  </a:lnTo>
                  <a:cubicBezTo>
                    <a:pt x="2047" y="2199"/>
                    <a:pt x="1062" y="1215"/>
                    <a:pt x="106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7"/>
            <p:cNvSpPr/>
            <p:nvPr/>
          </p:nvSpPr>
          <p:spPr>
            <a:xfrm>
              <a:off x="4846269" y="3341568"/>
              <a:ext cx="76479" cy="51596"/>
            </a:xfrm>
            <a:custGeom>
              <a:rect b="b" l="l" r="r" t="t"/>
              <a:pathLst>
                <a:path extrusionOk="0" h="2200" w="3261">
                  <a:moveTo>
                    <a:pt x="2199" y="1"/>
                  </a:moveTo>
                  <a:cubicBezTo>
                    <a:pt x="985" y="1"/>
                    <a:pt x="1" y="986"/>
                    <a:pt x="1" y="2200"/>
                  </a:cubicBezTo>
                  <a:lnTo>
                    <a:pt x="1062" y="2200"/>
                  </a:lnTo>
                  <a:cubicBezTo>
                    <a:pt x="1062" y="986"/>
                    <a:pt x="2046" y="1"/>
                    <a:pt x="326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7"/>
            <p:cNvSpPr/>
            <p:nvPr/>
          </p:nvSpPr>
          <p:spPr>
            <a:xfrm>
              <a:off x="4768923" y="3341568"/>
              <a:ext cx="76479" cy="51596"/>
            </a:xfrm>
            <a:custGeom>
              <a:rect b="b" l="l" r="r" t="t"/>
              <a:pathLst>
                <a:path extrusionOk="0" h="2200" w="3261">
                  <a:moveTo>
                    <a:pt x="1" y="1"/>
                  </a:moveTo>
                  <a:cubicBezTo>
                    <a:pt x="1" y="1215"/>
                    <a:pt x="986" y="2200"/>
                    <a:pt x="2200" y="2200"/>
                  </a:cubicBezTo>
                  <a:lnTo>
                    <a:pt x="3261" y="2200"/>
                  </a:lnTo>
                  <a:cubicBezTo>
                    <a:pt x="2047" y="2200"/>
                    <a:pt x="1062" y="1215"/>
                    <a:pt x="106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7"/>
            <p:cNvSpPr/>
            <p:nvPr/>
          </p:nvSpPr>
          <p:spPr>
            <a:xfrm>
              <a:off x="5026736" y="3496284"/>
              <a:ext cx="77370" cy="51549"/>
            </a:xfrm>
            <a:custGeom>
              <a:rect b="b" l="l" r="r" t="t"/>
              <a:pathLst>
                <a:path extrusionOk="0" h="2198" w="3299">
                  <a:moveTo>
                    <a:pt x="2198" y="0"/>
                  </a:moveTo>
                  <a:cubicBezTo>
                    <a:pt x="984" y="0"/>
                    <a:pt x="1" y="984"/>
                    <a:pt x="1" y="2198"/>
                  </a:cubicBezTo>
                  <a:lnTo>
                    <a:pt x="1099" y="2198"/>
                  </a:lnTo>
                  <a:cubicBezTo>
                    <a:pt x="2314" y="2198"/>
                    <a:pt x="3298" y="1214"/>
                    <a:pt x="3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7"/>
            <p:cNvSpPr/>
            <p:nvPr/>
          </p:nvSpPr>
          <p:spPr>
            <a:xfrm>
              <a:off x="4949413" y="3496284"/>
              <a:ext cx="77346" cy="51549"/>
            </a:xfrm>
            <a:custGeom>
              <a:rect b="b" l="l" r="r" t="t"/>
              <a:pathLst>
                <a:path extrusionOk="0" h="2198" w="3298">
                  <a:moveTo>
                    <a:pt x="0" y="0"/>
                  </a:moveTo>
                  <a:cubicBezTo>
                    <a:pt x="0" y="1214"/>
                    <a:pt x="984" y="2198"/>
                    <a:pt x="2198" y="2198"/>
                  </a:cubicBezTo>
                  <a:lnTo>
                    <a:pt x="3298" y="2198"/>
                  </a:lnTo>
                  <a:cubicBezTo>
                    <a:pt x="3298" y="984"/>
                    <a:pt x="2313" y="0"/>
                    <a:pt x="1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7"/>
            <p:cNvSpPr/>
            <p:nvPr/>
          </p:nvSpPr>
          <p:spPr>
            <a:xfrm>
              <a:off x="5026736" y="3444689"/>
              <a:ext cx="77370" cy="51572"/>
            </a:xfrm>
            <a:custGeom>
              <a:rect b="b" l="l" r="r" t="t"/>
              <a:pathLst>
                <a:path extrusionOk="0" h="2199" w="3299">
                  <a:moveTo>
                    <a:pt x="2198" y="0"/>
                  </a:moveTo>
                  <a:cubicBezTo>
                    <a:pt x="984" y="0"/>
                    <a:pt x="1" y="985"/>
                    <a:pt x="1" y="2199"/>
                  </a:cubicBezTo>
                  <a:lnTo>
                    <a:pt x="1099" y="2199"/>
                  </a:lnTo>
                  <a:cubicBezTo>
                    <a:pt x="2314" y="2199"/>
                    <a:pt x="3298" y="1214"/>
                    <a:pt x="32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7"/>
            <p:cNvSpPr/>
            <p:nvPr/>
          </p:nvSpPr>
          <p:spPr>
            <a:xfrm>
              <a:off x="4949413" y="3444689"/>
              <a:ext cx="77346" cy="51572"/>
            </a:xfrm>
            <a:custGeom>
              <a:rect b="b" l="l" r="r" t="t"/>
              <a:pathLst>
                <a:path extrusionOk="0" h="2199" w="3298">
                  <a:moveTo>
                    <a:pt x="0" y="0"/>
                  </a:moveTo>
                  <a:cubicBezTo>
                    <a:pt x="0" y="1214"/>
                    <a:pt x="984" y="2199"/>
                    <a:pt x="2198" y="2199"/>
                  </a:cubicBezTo>
                  <a:lnTo>
                    <a:pt x="3298" y="2199"/>
                  </a:lnTo>
                  <a:cubicBezTo>
                    <a:pt x="3298" y="985"/>
                    <a:pt x="2313" y="0"/>
                    <a:pt x="1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7"/>
            <p:cNvSpPr/>
            <p:nvPr/>
          </p:nvSpPr>
          <p:spPr>
            <a:xfrm>
              <a:off x="5026736" y="3393140"/>
              <a:ext cx="77370" cy="51596"/>
            </a:xfrm>
            <a:custGeom>
              <a:rect b="b" l="l" r="r" t="t"/>
              <a:pathLst>
                <a:path extrusionOk="0" h="2200" w="3299">
                  <a:moveTo>
                    <a:pt x="2198" y="1"/>
                  </a:moveTo>
                  <a:cubicBezTo>
                    <a:pt x="984" y="1"/>
                    <a:pt x="1" y="985"/>
                    <a:pt x="1" y="2199"/>
                  </a:cubicBezTo>
                  <a:lnTo>
                    <a:pt x="1099" y="2199"/>
                  </a:lnTo>
                  <a:cubicBezTo>
                    <a:pt x="2314" y="2199"/>
                    <a:pt x="3298" y="1215"/>
                    <a:pt x="3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7"/>
            <p:cNvSpPr/>
            <p:nvPr/>
          </p:nvSpPr>
          <p:spPr>
            <a:xfrm>
              <a:off x="4949413" y="3393140"/>
              <a:ext cx="77346" cy="51596"/>
            </a:xfrm>
            <a:custGeom>
              <a:rect b="b" l="l" r="r" t="t"/>
              <a:pathLst>
                <a:path extrusionOk="0" h="2200" w="3298">
                  <a:moveTo>
                    <a:pt x="0" y="1"/>
                  </a:moveTo>
                  <a:cubicBezTo>
                    <a:pt x="0" y="1215"/>
                    <a:pt x="984" y="2199"/>
                    <a:pt x="2198" y="2199"/>
                  </a:cubicBezTo>
                  <a:lnTo>
                    <a:pt x="3298" y="2199"/>
                  </a:lnTo>
                  <a:cubicBezTo>
                    <a:pt x="3298" y="985"/>
                    <a:pt x="2313" y="1"/>
                    <a:pt x="1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7"/>
            <p:cNvSpPr/>
            <p:nvPr/>
          </p:nvSpPr>
          <p:spPr>
            <a:xfrm>
              <a:off x="5026736" y="3341568"/>
              <a:ext cx="77370" cy="51596"/>
            </a:xfrm>
            <a:custGeom>
              <a:rect b="b" l="l" r="r" t="t"/>
              <a:pathLst>
                <a:path extrusionOk="0" h="2200" w="3299">
                  <a:moveTo>
                    <a:pt x="2198" y="1"/>
                  </a:moveTo>
                  <a:cubicBezTo>
                    <a:pt x="984" y="1"/>
                    <a:pt x="1" y="986"/>
                    <a:pt x="1" y="2200"/>
                  </a:cubicBezTo>
                  <a:lnTo>
                    <a:pt x="1099" y="2200"/>
                  </a:lnTo>
                  <a:cubicBezTo>
                    <a:pt x="2314" y="2200"/>
                    <a:pt x="3298" y="1215"/>
                    <a:pt x="32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7"/>
            <p:cNvSpPr/>
            <p:nvPr/>
          </p:nvSpPr>
          <p:spPr>
            <a:xfrm>
              <a:off x="4949413" y="3341568"/>
              <a:ext cx="77346" cy="51596"/>
            </a:xfrm>
            <a:custGeom>
              <a:rect b="b" l="l" r="r" t="t"/>
              <a:pathLst>
                <a:path extrusionOk="0" h="2200" w="3298">
                  <a:moveTo>
                    <a:pt x="0" y="1"/>
                  </a:moveTo>
                  <a:cubicBezTo>
                    <a:pt x="0" y="1215"/>
                    <a:pt x="984" y="2200"/>
                    <a:pt x="2198" y="2200"/>
                  </a:cubicBezTo>
                  <a:lnTo>
                    <a:pt x="3298" y="2200"/>
                  </a:lnTo>
                  <a:cubicBezTo>
                    <a:pt x="3298" y="986"/>
                    <a:pt x="2313" y="1"/>
                    <a:pt x="1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7"/>
            <p:cNvSpPr/>
            <p:nvPr/>
          </p:nvSpPr>
          <p:spPr>
            <a:xfrm>
              <a:off x="5026736" y="3496284"/>
              <a:ext cx="76479" cy="51549"/>
            </a:xfrm>
            <a:custGeom>
              <a:rect b="b" l="l" r="r" t="t"/>
              <a:pathLst>
                <a:path extrusionOk="0" h="2198" w="3261">
                  <a:moveTo>
                    <a:pt x="2199" y="0"/>
                  </a:moveTo>
                  <a:cubicBezTo>
                    <a:pt x="984" y="0"/>
                    <a:pt x="1" y="984"/>
                    <a:pt x="1" y="2198"/>
                  </a:cubicBezTo>
                  <a:lnTo>
                    <a:pt x="1062" y="2198"/>
                  </a:lnTo>
                  <a:cubicBezTo>
                    <a:pt x="1062" y="984"/>
                    <a:pt x="2046" y="0"/>
                    <a:pt x="326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7"/>
            <p:cNvSpPr/>
            <p:nvPr/>
          </p:nvSpPr>
          <p:spPr>
            <a:xfrm>
              <a:off x="4949413" y="3496284"/>
              <a:ext cx="76479" cy="51549"/>
            </a:xfrm>
            <a:custGeom>
              <a:rect b="b" l="l" r="r" t="t"/>
              <a:pathLst>
                <a:path extrusionOk="0" h="2198" w="3261">
                  <a:moveTo>
                    <a:pt x="0" y="0"/>
                  </a:moveTo>
                  <a:cubicBezTo>
                    <a:pt x="0" y="1214"/>
                    <a:pt x="984" y="2198"/>
                    <a:pt x="2198" y="2198"/>
                  </a:cubicBezTo>
                  <a:lnTo>
                    <a:pt x="3260" y="2198"/>
                  </a:lnTo>
                  <a:cubicBezTo>
                    <a:pt x="2046" y="2198"/>
                    <a:pt x="1061" y="1214"/>
                    <a:pt x="106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7"/>
            <p:cNvSpPr/>
            <p:nvPr/>
          </p:nvSpPr>
          <p:spPr>
            <a:xfrm>
              <a:off x="5026736" y="3444689"/>
              <a:ext cx="76479" cy="51572"/>
            </a:xfrm>
            <a:custGeom>
              <a:rect b="b" l="l" r="r" t="t"/>
              <a:pathLst>
                <a:path extrusionOk="0" h="2199" w="3261">
                  <a:moveTo>
                    <a:pt x="2199" y="0"/>
                  </a:moveTo>
                  <a:cubicBezTo>
                    <a:pt x="984" y="0"/>
                    <a:pt x="1" y="985"/>
                    <a:pt x="1" y="2199"/>
                  </a:cubicBezTo>
                  <a:lnTo>
                    <a:pt x="1062" y="2199"/>
                  </a:lnTo>
                  <a:cubicBezTo>
                    <a:pt x="1062" y="985"/>
                    <a:pt x="2046" y="0"/>
                    <a:pt x="326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7"/>
            <p:cNvSpPr/>
            <p:nvPr/>
          </p:nvSpPr>
          <p:spPr>
            <a:xfrm>
              <a:off x="4949413" y="3444689"/>
              <a:ext cx="76479" cy="51572"/>
            </a:xfrm>
            <a:custGeom>
              <a:rect b="b" l="l" r="r" t="t"/>
              <a:pathLst>
                <a:path extrusionOk="0" h="2199" w="3261">
                  <a:moveTo>
                    <a:pt x="0" y="0"/>
                  </a:moveTo>
                  <a:cubicBezTo>
                    <a:pt x="0" y="1214"/>
                    <a:pt x="984" y="2199"/>
                    <a:pt x="2198" y="2199"/>
                  </a:cubicBezTo>
                  <a:lnTo>
                    <a:pt x="3260" y="2199"/>
                  </a:lnTo>
                  <a:cubicBezTo>
                    <a:pt x="2046" y="2199"/>
                    <a:pt x="1061" y="1214"/>
                    <a:pt x="106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7"/>
            <p:cNvSpPr/>
            <p:nvPr/>
          </p:nvSpPr>
          <p:spPr>
            <a:xfrm>
              <a:off x="5026736" y="3393140"/>
              <a:ext cx="76479" cy="51596"/>
            </a:xfrm>
            <a:custGeom>
              <a:rect b="b" l="l" r="r" t="t"/>
              <a:pathLst>
                <a:path extrusionOk="0" h="2200" w="3261">
                  <a:moveTo>
                    <a:pt x="2199" y="1"/>
                  </a:moveTo>
                  <a:cubicBezTo>
                    <a:pt x="984" y="1"/>
                    <a:pt x="1" y="985"/>
                    <a:pt x="1" y="2199"/>
                  </a:cubicBezTo>
                  <a:lnTo>
                    <a:pt x="1062" y="2199"/>
                  </a:lnTo>
                  <a:cubicBezTo>
                    <a:pt x="1062" y="985"/>
                    <a:pt x="2046" y="1"/>
                    <a:pt x="32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7"/>
            <p:cNvSpPr/>
            <p:nvPr/>
          </p:nvSpPr>
          <p:spPr>
            <a:xfrm>
              <a:off x="4949413" y="3393140"/>
              <a:ext cx="76479" cy="51596"/>
            </a:xfrm>
            <a:custGeom>
              <a:rect b="b" l="l" r="r" t="t"/>
              <a:pathLst>
                <a:path extrusionOk="0" h="2200" w="3261">
                  <a:moveTo>
                    <a:pt x="0" y="1"/>
                  </a:moveTo>
                  <a:cubicBezTo>
                    <a:pt x="0" y="1215"/>
                    <a:pt x="984" y="2199"/>
                    <a:pt x="2198" y="2199"/>
                  </a:cubicBezTo>
                  <a:lnTo>
                    <a:pt x="3260" y="2199"/>
                  </a:lnTo>
                  <a:cubicBezTo>
                    <a:pt x="2046" y="2199"/>
                    <a:pt x="1061" y="1215"/>
                    <a:pt x="10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7"/>
            <p:cNvSpPr/>
            <p:nvPr/>
          </p:nvSpPr>
          <p:spPr>
            <a:xfrm>
              <a:off x="5026736" y="3341568"/>
              <a:ext cx="76479" cy="51596"/>
            </a:xfrm>
            <a:custGeom>
              <a:rect b="b" l="l" r="r" t="t"/>
              <a:pathLst>
                <a:path extrusionOk="0" h="2200" w="3261">
                  <a:moveTo>
                    <a:pt x="2199" y="1"/>
                  </a:moveTo>
                  <a:cubicBezTo>
                    <a:pt x="984" y="1"/>
                    <a:pt x="1" y="986"/>
                    <a:pt x="1" y="2200"/>
                  </a:cubicBezTo>
                  <a:lnTo>
                    <a:pt x="1062" y="2200"/>
                  </a:lnTo>
                  <a:cubicBezTo>
                    <a:pt x="1062" y="986"/>
                    <a:pt x="2046" y="1"/>
                    <a:pt x="32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7"/>
            <p:cNvSpPr/>
            <p:nvPr/>
          </p:nvSpPr>
          <p:spPr>
            <a:xfrm>
              <a:off x="4949413" y="3341568"/>
              <a:ext cx="76479" cy="51596"/>
            </a:xfrm>
            <a:custGeom>
              <a:rect b="b" l="l" r="r" t="t"/>
              <a:pathLst>
                <a:path extrusionOk="0" h="2200" w="3261">
                  <a:moveTo>
                    <a:pt x="0" y="1"/>
                  </a:moveTo>
                  <a:cubicBezTo>
                    <a:pt x="0" y="1215"/>
                    <a:pt x="984" y="2200"/>
                    <a:pt x="2198" y="2200"/>
                  </a:cubicBezTo>
                  <a:lnTo>
                    <a:pt x="3260" y="2200"/>
                  </a:lnTo>
                  <a:cubicBezTo>
                    <a:pt x="2046" y="2200"/>
                    <a:pt x="1061" y="1215"/>
                    <a:pt x="10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7"/>
            <p:cNvSpPr/>
            <p:nvPr/>
          </p:nvSpPr>
          <p:spPr>
            <a:xfrm>
              <a:off x="4840031" y="3335353"/>
              <a:ext cx="12500" cy="296064"/>
            </a:xfrm>
            <a:custGeom>
              <a:rect b="b" l="l" r="r" t="t"/>
              <a:pathLst>
                <a:path extrusionOk="0" h="12624" w="533">
                  <a:moveTo>
                    <a:pt x="267" y="0"/>
                  </a:moveTo>
                  <a:cubicBezTo>
                    <a:pt x="120" y="0"/>
                    <a:pt x="1" y="119"/>
                    <a:pt x="1" y="266"/>
                  </a:cubicBezTo>
                  <a:lnTo>
                    <a:pt x="2" y="12359"/>
                  </a:lnTo>
                  <a:cubicBezTo>
                    <a:pt x="2" y="12504"/>
                    <a:pt x="120" y="12623"/>
                    <a:pt x="267" y="12623"/>
                  </a:cubicBezTo>
                  <a:cubicBezTo>
                    <a:pt x="413" y="12623"/>
                    <a:pt x="532" y="12504"/>
                    <a:pt x="532" y="12359"/>
                  </a:cubicBezTo>
                  <a:lnTo>
                    <a:pt x="532" y="266"/>
                  </a:lnTo>
                  <a:cubicBezTo>
                    <a:pt x="532" y="119"/>
                    <a:pt x="413" y="0"/>
                    <a:pt x="2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7"/>
            <p:cNvSpPr/>
            <p:nvPr/>
          </p:nvSpPr>
          <p:spPr>
            <a:xfrm>
              <a:off x="5019630" y="3335353"/>
              <a:ext cx="12453" cy="296064"/>
            </a:xfrm>
            <a:custGeom>
              <a:rect b="b" l="l" r="r" t="t"/>
              <a:pathLst>
                <a:path extrusionOk="0" h="12624" w="531">
                  <a:moveTo>
                    <a:pt x="266" y="0"/>
                  </a:moveTo>
                  <a:cubicBezTo>
                    <a:pt x="119" y="0"/>
                    <a:pt x="0" y="119"/>
                    <a:pt x="0" y="266"/>
                  </a:cubicBezTo>
                  <a:lnTo>
                    <a:pt x="0" y="12359"/>
                  </a:lnTo>
                  <a:cubicBezTo>
                    <a:pt x="0" y="12504"/>
                    <a:pt x="119" y="12623"/>
                    <a:pt x="266" y="12623"/>
                  </a:cubicBezTo>
                  <a:cubicBezTo>
                    <a:pt x="413" y="12623"/>
                    <a:pt x="531" y="12504"/>
                    <a:pt x="531" y="12359"/>
                  </a:cubicBezTo>
                  <a:lnTo>
                    <a:pt x="531" y="266"/>
                  </a:lnTo>
                  <a:cubicBezTo>
                    <a:pt x="531" y="119"/>
                    <a:pt x="412" y="0"/>
                    <a:pt x="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7"/>
            <p:cNvSpPr/>
            <p:nvPr/>
          </p:nvSpPr>
          <p:spPr>
            <a:xfrm>
              <a:off x="4762708" y="3283805"/>
              <a:ext cx="12453" cy="64025"/>
            </a:xfrm>
            <a:custGeom>
              <a:rect b="b" l="l" r="r" t="t"/>
              <a:pathLst>
                <a:path extrusionOk="0" h="2730" w="531">
                  <a:moveTo>
                    <a:pt x="266" y="0"/>
                  </a:moveTo>
                  <a:cubicBezTo>
                    <a:pt x="119" y="0"/>
                    <a:pt x="0" y="120"/>
                    <a:pt x="0" y="265"/>
                  </a:cubicBezTo>
                  <a:lnTo>
                    <a:pt x="0" y="2464"/>
                  </a:lnTo>
                  <a:cubicBezTo>
                    <a:pt x="0" y="2611"/>
                    <a:pt x="119" y="2730"/>
                    <a:pt x="266" y="2730"/>
                  </a:cubicBezTo>
                  <a:cubicBezTo>
                    <a:pt x="413" y="2730"/>
                    <a:pt x="531" y="2611"/>
                    <a:pt x="531" y="2464"/>
                  </a:cubicBezTo>
                  <a:lnTo>
                    <a:pt x="531" y="265"/>
                  </a:lnTo>
                  <a:cubicBezTo>
                    <a:pt x="531" y="120"/>
                    <a:pt x="413" y="0"/>
                    <a:pt x="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7"/>
            <p:cNvSpPr/>
            <p:nvPr/>
          </p:nvSpPr>
          <p:spPr>
            <a:xfrm>
              <a:off x="4788506" y="3283805"/>
              <a:ext cx="12453" cy="64025"/>
            </a:xfrm>
            <a:custGeom>
              <a:rect b="b" l="l" r="r" t="t"/>
              <a:pathLst>
                <a:path extrusionOk="0" h="2730" w="531">
                  <a:moveTo>
                    <a:pt x="265" y="0"/>
                  </a:moveTo>
                  <a:cubicBezTo>
                    <a:pt x="118" y="0"/>
                    <a:pt x="0" y="120"/>
                    <a:pt x="0" y="265"/>
                  </a:cubicBezTo>
                  <a:lnTo>
                    <a:pt x="0" y="2464"/>
                  </a:lnTo>
                  <a:cubicBezTo>
                    <a:pt x="0" y="2611"/>
                    <a:pt x="118" y="2730"/>
                    <a:pt x="265" y="2730"/>
                  </a:cubicBezTo>
                  <a:cubicBezTo>
                    <a:pt x="412" y="2730"/>
                    <a:pt x="531" y="2611"/>
                    <a:pt x="531" y="2464"/>
                  </a:cubicBezTo>
                  <a:lnTo>
                    <a:pt x="531" y="265"/>
                  </a:lnTo>
                  <a:cubicBezTo>
                    <a:pt x="531" y="120"/>
                    <a:pt x="412"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7"/>
            <p:cNvSpPr/>
            <p:nvPr/>
          </p:nvSpPr>
          <p:spPr>
            <a:xfrm>
              <a:off x="4891603" y="3283805"/>
              <a:ext cx="12453" cy="64025"/>
            </a:xfrm>
            <a:custGeom>
              <a:rect b="b" l="l" r="r" t="t"/>
              <a:pathLst>
                <a:path extrusionOk="0" h="2730" w="531">
                  <a:moveTo>
                    <a:pt x="266" y="0"/>
                  </a:moveTo>
                  <a:cubicBezTo>
                    <a:pt x="120" y="0"/>
                    <a:pt x="0" y="120"/>
                    <a:pt x="0" y="265"/>
                  </a:cubicBezTo>
                  <a:lnTo>
                    <a:pt x="0" y="2464"/>
                  </a:lnTo>
                  <a:cubicBezTo>
                    <a:pt x="0" y="2611"/>
                    <a:pt x="120" y="2730"/>
                    <a:pt x="266" y="2730"/>
                  </a:cubicBezTo>
                  <a:cubicBezTo>
                    <a:pt x="413" y="2730"/>
                    <a:pt x="531" y="2611"/>
                    <a:pt x="531" y="2464"/>
                  </a:cubicBezTo>
                  <a:lnTo>
                    <a:pt x="531" y="265"/>
                  </a:lnTo>
                  <a:cubicBezTo>
                    <a:pt x="531" y="120"/>
                    <a:pt x="413" y="0"/>
                    <a:pt x="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7"/>
            <p:cNvSpPr/>
            <p:nvPr/>
          </p:nvSpPr>
          <p:spPr>
            <a:xfrm>
              <a:off x="4917401" y="3283805"/>
              <a:ext cx="12477" cy="64025"/>
            </a:xfrm>
            <a:custGeom>
              <a:rect b="b" l="l" r="r" t="t"/>
              <a:pathLst>
                <a:path extrusionOk="0" h="2730" w="532">
                  <a:moveTo>
                    <a:pt x="265" y="0"/>
                  </a:moveTo>
                  <a:cubicBezTo>
                    <a:pt x="118" y="0"/>
                    <a:pt x="0" y="120"/>
                    <a:pt x="0" y="265"/>
                  </a:cubicBezTo>
                  <a:lnTo>
                    <a:pt x="0" y="2464"/>
                  </a:lnTo>
                  <a:cubicBezTo>
                    <a:pt x="0" y="2611"/>
                    <a:pt x="118" y="2730"/>
                    <a:pt x="265" y="2730"/>
                  </a:cubicBezTo>
                  <a:cubicBezTo>
                    <a:pt x="412" y="2730"/>
                    <a:pt x="531" y="2611"/>
                    <a:pt x="531" y="2464"/>
                  </a:cubicBezTo>
                  <a:lnTo>
                    <a:pt x="531" y="265"/>
                  </a:lnTo>
                  <a:cubicBezTo>
                    <a:pt x="531" y="120"/>
                    <a:pt x="412"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7"/>
            <p:cNvSpPr/>
            <p:nvPr/>
          </p:nvSpPr>
          <p:spPr>
            <a:xfrm>
              <a:off x="4943175" y="3283805"/>
              <a:ext cx="12453" cy="64025"/>
            </a:xfrm>
            <a:custGeom>
              <a:rect b="b" l="l" r="r" t="t"/>
              <a:pathLst>
                <a:path extrusionOk="0" h="2730" w="531">
                  <a:moveTo>
                    <a:pt x="266" y="0"/>
                  </a:moveTo>
                  <a:cubicBezTo>
                    <a:pt x="119" y="0"/>
                    <a:pt x="0" y="120"/>
                    <a:pt x="0" y="265"/>
                  </a:cubicBezTo>
                  <a:lnTo>
                    <a:pt x="0" y="2464"/>
                  </a:lnTo>
                  <a:cubicBezTo>
                    <a:pt x="0" y="2611"/>
                    <a:pt x="119" y="2730"/>
                    <a:pt x="266" y="2730"/>
                  </a:cubicBezTo>
                  <a:cubicBezTo>
                    <a:pt x="412" y="2730"/>
                    <a:pt x="531" y="2611"/>
                    <a:pt x="531" y="2464"/>
                  </a:cubicBezTo>
                  <a:lnTo>
                    <a:pt x="531" y="265"/>
                  </a:lnTo>
                  <a:cubicBezTo>
                    <a:pt x="531" y="120"/>
                    <a:pt x="412" y="0"/>
                    <a:pt x="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7"/>
            <p:cNvSpPr/>
            <p:nvPr/>
          </p:nvSpPr>
          <p:spPr>
            <a:xfrm>
              <a:off x="4968926" y="3283805"/>
              <a:ext cx="12477" cy="64025"/>
            </a:xfrm>
            <a:custGeom>
              <a:rect b="b" l="l" r="r" t="t"/>
              <a:pathLst>
                <a:path extrusionOk="0" h="2730" w="532">
                  <a:moveTo>
                    <a:pt x="267" y="0"/>
                  </a:moveTo>
                  <a:cubicBezTo>
                    <a:pt x="120" y="0"/>
                    <a:pt x="1" y="120"/>
                    <a:pt x="1" y="265"/>
                  </a:cubicBezTo>
                  <a:lnTo>
                    <a:pt x="1" y="2464"/>
                  </a:lnTo>
                  <a:cubicBezTo>
                    <a:pt x="1" y="2611"/>
                    <a:pt x="120" y="2730"/>
                    <a:pt x="267" y="2730"/>
                  </a:cubicBezTo>
                  <a:cubicBezTo>
                    <a:pt x="414" y="2730"/>
                    <a:pt x="532" y="2611"/>
                    <a:pt x="532" y="2464"/>
                  </a:cubicBezTo>
                  <a:lnTo>
                    <a:pt x="532" y="265"/>
                  </a:lnTo>
                  <a:cubicBezTo>
                    <a:pt x="532" y="120"/>
                    <a:pt x="414" y="0"/>
                    <a:pt x="2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7"/>
            <p:cNvSpPr/>
            <p:nvPr/>
          </p:nvSpPr>
          <p:spPr>
            <a:xfrm>
              <a:off x="5072070" y="3283805"/>
              <a:ext cx="12477" cy="64025"/>
            </a:xfrm>
            <a:custGeom>
              <a:rect b="b" l="l" r="r" t="t"/>
              <a:pathLst>
                <a:path extrusionOk="0" h="2730" w="532">
                  <a:moveTo>
                    <a:pt x="265" y="0"/>
                  </a:moveTo>
                  <a:cubicBezTo>
                    <a:pt x="118" y="0"/>
                    <a:pt x="1" y="120"/>
                    <a:pt x="1" y="265"/>
                  </a:cubicBezTo>
                  <a:lnTo>
                    <a:pt x="1" y="2464"/>
                  </a:lnTo>
                  <a:cubicBezTo>
                    <a:pt x="1" y="2611"/>
                    <a:pt x="118" y="2730"/>
                    <a:pt x="265" y="2730"/>
                  </a:cubicBezTo>
                  <a:cubicBezTo>
                    <a:pt x="412" y="2730"/>
                    <a:pt x="531" y="2611"/>
                    <a:pt x="531" y="2464"/>
                  </a:cubicBezTo>
                  <a:lnTo>
                    <a:pt x="531" y="265"/>
                  </a:lnTo>
                  <a:cubicBezTo>
                    <a:pt x="531" y="120"/>
                    <a:pt x="412"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7"/>
            <p:cNvSpPr/>
            <p:nvPr/>
          </p:nvSpPr>
          <p:spPr>
            <a:xfrm>
              <a:off x="5097844" y="3283805"/>
              <a:ext cx="12453" cy="64025"/>
            </a:xfrm>
            <a:custGeom>
              <a:rect b="b" l="l" r="r" t="t"/>
              <a:pathLst>
                <a:path extrusionOk="0" h="2730" w="531">
                  <a:moveTo>
                    <a:pt x="266" y="0"/>
                  </a:moveTo>
                  <a:cubicBezTo>
                    <a:pt x="119" y="0"/>
                    <a:pt x="0" y="120"/>
                    <a:pt x="0" y="265"/>
                  </a:cubicBezTo>
                  <a:lnTo>
                    <a:pt x="0" y="2464"/>
                  </a:lnTo>
                  <a:cubicBezTo>
                    <a:pt x="0" y="2611"/>
                    <a:pt x="119" y="2730"/>
                    <a:pt x="266" y="2730"/>
                  </a:cubicBezTo>
                  <a:cubicBezTo>
                    <a:pt x="413" y="2730"/>
                    <a:pt x="531" y="2611"/>
                    <a:pt x="531" y="2464"/>
                  </a:cubicBezTo>
                  <a:lnTo>
                    <a:pt x="531" y="265"/>
                  </a:lnTo>
                  <a:cubicBezTo>
                    <a:pt x="531" y="120"/>
                    <a:pt x="413" y="0"/>
                    <a:pt x="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7"/>
            <p:cNvSpPr/>
            <p:nvPr/>
          </p:nvSpPr>
          <p:spPr>
            <a:xfrm>
              <a:off x="4727154" y="3611765"/>
              <a:ext cx="418697" cy="39259"/>
            </a:xfrm>
            <a:custGeom>
              <a:rect b="b" l="l" r="r" t="t"/>
              <a:pathLst>
                <a:path extrusionOk="0" h="1674" w="17853">
                  <a:moveTo>
                    <a:pt x="1115" y="1"/>
                  </a:moveTo>
                  <a:cubicBezTo>
                    <a:pt x="500" y="1"/>
                    <a:pt x="1" y="499"/>
                    <a:pt x="1" y="1114"/>
                  </a:cubicBezTo>
                  <a:lnTo>
                    <a:pt x="1" y="1423"/>
                  </a:lnTo>
                  <a:cubicBezTo>
                    <a:pt x="1" y="1562"/>
                    <a:pt x="114" y="1674"/>
                    <a:pt x="253" y="1674"/>
                  </a:cubicBezTo>
                  <a:lnTo>
                    <a:pt x="17601" y="1674"/>
                  </a:lnTo>
                  <a:cubicBezTo>
                    <a:pt x="17740" y="1674"/>
                    <a:pt x="17852" y="1562"/>
                    <a:pt x="17852" y="1423"/>
                  </a:cubicBezTo>
                  <a:lnTo>
                    <a:pt x="17852" y="1114"/>
                  </a:lnTo>
                  <a:cubicBezTo>
                    <a:pt x="17852" y="499"/>
                    <a:pt x="17354" y="1"/>
                    <a:pt x="167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7"/>
            <p:cNvSpPr/>
            <p:nvPr/>
          </p:nvSpPr>
          <p:spPr>
            <a:xfrm>
              <a:off x="4727154" y="3611765"/>
              <a:ext cx="68270" cy="39259"/>
            </a:xfrm>
            <a:custGeom>
              <a:rect b="b" l="l" r="r" t="t"/>
              <a:pathLst>
                <a:path extrusionOk="0" h="1674" w="2911">
                  <a:moveTo>
                    <a:pt x="1115" y="1"/>
                  </a:moveTo>
                  <a:cubicBezTo>
                    <a:pt x="500" y="1"/>
                    <a:pt x="1" y="499"/>
                    <a:pt x="1" y="1114"/>
                  </a:cubicBezTo>
                  <a:lnTo>
                    <a:pt x="1" y="1423"/>
                  </a:lnTo>
                  <a:cubicBezTo>
                    <a:pt x="1" y="1562"/>
                    <a:pt x="114" y="1674"/>
                    <a:pt x="253" y="1674"/>
                  </a:cubicBezTo>
                  <a:lnTo>
                    <a:pt x="2048" y="1674"/>
                  </a:lnTo>
                  <a:cubicBezTo>
                    <a:pt x="1910" y="1674"/>
                    <a:pt x="1797" y="1562"/>
                    <a:pt x="1797" y="1423"/>
                  </a:cubicBezTo>
                  <a:lnTo>
                    <a:pt x="1797" y="1114"/>
                  </a:lnTo>
                  <a:cubicBezTo>
                    <a:pt x="1797" y="499"/>
                    <a:pt x="2296" y="1"/>
                    <a:pt x="291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1" name="Google Shape;3521;p47"/>
          <p:cNvGrpSpPr/>
          <p:nvPr/>
        </p:nvGrpSpPr>
        <p:grpSpPr>
          <a:xfrm>
            <a:off x="6119529" y="1965258"/>
            <a:ext cx="418791" cy="314404"/>
            <a:chOff x="6119529" y="1965258"/>
            <a:chExt cx="418791" cy="314404"/>
          </a:xfrm>
        </p:grpSpPr>
        <p:sp>
          <p:nvSpPr>
            <p:cNvPr id="3522" name="Google Shape;3522;p47"/>
            <p:cNvSpPr/>
            <p:nvPr/>
          </p:nvSpPr>
          <p:spPr>
            <a:xfrm>
              <a:off x="6387896" y="2192630"/>
              <a:ext cx="39306" cy="69279"/>
            </a:xfrm>
            <a:custGeom>
              <a:rect b="b" l="l" r="r" t="t"/>
              <a:pathLst>
                <a:path extrusionOk="0" h="2954" w="1676">
                  <a:moveTo>
                    <a:pt x="1" y="1"/>
                  </a:moveTo>
                  <a:lnTo>
                    <a:pt x="1" y="2593"/>
                  </a:lnTo>
                  <a:lnTo>
                    <a:pt x="719" y="2953"/>
                  </a:lnTo>
                  <a:lnTo>
                    <a:pt x="1675" y="2593"/>
                  </a:lnTo>
                  <a:lnTo>
                    <a:pt x="16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7"/>
            <p:cNvSpPr/>
            <p:nvPr/>
          </p:nvSpPr>
          <p:spPr>
            <a:xfrm>
              <a:off x="6387896" y="2192630"/>
              <a:ext cx="39306" cy="69279"/>
            </a:xfrm>
            <a:custGeom>
              <a:rect b="b" l="l" r="r" t="t"/>
              <a:pathLst>
                <a:path extrusionOk="0" h="2954" w="1676">
                  <a:moveTo>
                    <a:pt x="1" y="1"/>
                  </a:moveTo>
                  <a:lnTo>
                    <a:pt x="1" y="2593"/>
                  </a:lnTo>
                  <a:lnTo>
                    <a:pt x="719" y="2953"/>
                  </a:lnTo>
                  <a:lnTo>
                    <a:pt x="719" y="1438"/>
                  </a:lnTo>
                  <a:cubicBezTo>
                    <a:pt x="719" y="1240"/>
                    <a:pt x="880" y="1078"/>
                    <a:pt x="1079" y="1078"/>
                  </a:cubicBezTo>
                  <a:lnTo>
                    <a:pt x="1675" y="1078"/>
                  </a:lnTo>
                  <a:lnTo>
                    <a:pt x="1675"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7"/>
            <p:cNvSpPr/>
            <p:nvPr/>
          </p:nvSpPr>
          <p:spPr>
            <a:xfrm>
              <a:off x="6377108" y="2253443"/>
              <a:ext cx="50095" cy="26220"/>
            </a:xfrm>
            <a:custGeom>
              <a:rect b="b" l="l" r="r" t="t"/>
              <a:pathLst>
                <a:path extrusionOk="0" h="1118" w="2136">
                  <a:moveTo>
                    <a:pt x="461" y="0"/>
                  </a:moveTo>
                  <a:lnTo>
                    <a:pt x="84" y="754"/>
                  </a:lnTo>
                  <a:cubicBezTo>
                    <a:pt x="0" y="921"/>
                    <a:pt x="122" y="1118"/>
                    <a:pt x="308" y="1118"/>
                  </a:cubicBezTo>
                  <a:lnTo>
                    <a:pt x="1884" y="1118"/>
                  </a:lnTo>
                  <a:cubicBezTo>
                    <a:pt x="2022" y="1118"/>
                    <a:pt x="2135" y="1006"/>
                    <a:pt x="2135" y="867"/>
                  </a:cubicBezTo>
                  <a:lnTo>
                    <a:pt x="21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7"/>
            <p:cNvSpPr/>
            <p:nvPr/>
          </p:nvSpPr>
          <p:spPr>
            <a:xfrm>
              <a:off x="6377108" y="2253443"/>
              <a:ext cx="27674" cy="26220"/>
            </a:xfrm>
            <a:custGeom>
              <a:rect b="b" l="l" r="r" t="t"/>
              <a:pathLst>
                <a:path extrusionOk="0" h="1118" w="1180">
                  <a:moveTo>
                    <a:pt x="461" y="0"/>
                  </a:moveTo>
                  <a:lnTo>
                    <a:pt x="84" y="754"/>
                  </a:lnTo>
                  <a:cubicBezTo>
                    <a:pt x="0" y="921"/>
                    <a:pt x="122" y="1118"/>
                    <a:pt x="308" y="1118"/>
                  </a:cubicBezTo>
                  <a:lnTo>
                    <a:pt x="621" y="1118"/>
                  </a:lnTo>
                  <a:lnTo>
                    <a:pt x="117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7"/>
            <p:cNvSpPr/>
            <p:nvPr/>
          </p:nvSpPr>
          <p:spPr>
            <a:xfrm>
              <a:off x="6247603" y="2017628"/>
              <a:ext cx="39353" cy="26243"/>
            </a:xfrm>
            <a:custGeom>
              <a:rect b="b" l="l" r="r" t="t"/>
              <a:pathLst>
                <a:path extrusionOk="0" h="1119" w="1678">
                  <a:moveTo>
                    <a:pt x="866" y="1"/>
                  </a:moveTo>
                  <a:cubicBezTo>
                    <a:pt x="389" y="1"/>
                    <a:pt x="1" y="389"/>
                    <a:pt x="1" y="868"/>
                  </a:cubicBezTo>
                  <a:cubicBezTo>
                    <a:pt x="1" y="1007"/>
                    <a:pt x="114" y="1119"/>
                    <a:pt x="252" y="1119"/>
                  </a:cubicBezTo>
                  <a:lnTo>
                    <a:pt x="810" y="1119"/>
                  </a:lnTo>
                  <a:cubicBezTo>
                    <a:pt x="1289" y="1119"/>
                    <a:pt x="1678" y="731"/>
                    <a:pt x="1678" y="253"/>
                  </a:cubicBezTo>
                  <a:cubicBezTo>
                    <a:pt x="1678" y="114"/>
                    <a:pt x="1565" y="1"/>
                    <a:pt x="1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7"/>
            <p:cNvSpPr/>
            <p:nvPr/>
          </p:nvSpPr>
          <p:spPr>
            <a:xfrm>
              <a:off x="6119529" y="2017628"/>
              <a:ext cx="39330" cy="26243"/>
            </a:xfrm>
            <a:custGeom>
              <a:rect b="b" l="l" r="r" t="t"/>
              <a:pathLst>
                <a:path extrusionOk="0" h="1119" w="1677">
                  <a:moveTo>
                    <a:pt x="253" y="1"/>
                  </a:moveTo>
                  <a:cubicBezTo>
                    <a:pt x="114" y="1"/>
                    <a:pt x="1" y="114"/>
                    <a:pt x="1" y="253"/>
                  </a:cubicBezTo>
                  <a:cubicBezTo>
                    <a:pt x="1" y="731"/>
                    <a:pt x="388" y="1119"/>
                    <a:pt x="867" y="1119"/>
                  </a:cubicBezTo>
                  <a:lnTo>
                    <a:pt x="1426" y="1119"/>
                  </a:lnTo>
                  <a:cubicBezTo>
                    <a:pt x="1564" y="1119"/>
                    <a:pt x="1676" y="1007"/>
                    <a:pt x="1676" y="868"/>
                  </a:cubicBezTo>
                  <a:cubicBezTo>
                    <a:pt x="1676" y="389"/>
                    <a:pt x="1290" y="1"/>
                    <a:pt x="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7"/>
            <p:cNvSpPr/>
            <p:nvPr/>
          </p:nvSpPr>
          <p:spPr>
            <a:xfrm>
              <a:off x="6499412" y="1972036"/>
              <a:ext cx="38908" cy="130443"/>
            </a:xfrm>
            <a:custGeom>
              <a:rect b="b" l="l" r="r" t="t"/>
              <a:pathLst>
                <a:path extrusionOk="0" h="5562" w="1659">
                  <a:moveTo>
                    <a:pt x="270" y="1"/>
                  </a:moveTo>
                  <a:cubicBezTo>
                    <a:pt x="122" y="1"/>
                    <a:pt x="1" y="121"/>
                    <a:pt x="1" y="270"/>
                  </a:cubicBezTo>
                  <a:cubicBezTo>
                    <a:pt x="1" y="418"/>
                    <a:pt x="122" y="540"/>
                    <a:pt x="270" y="540"/>
                  </a:cubicBezTo>
                  <a:cubicBezTo>
                    <a:pt x="740" y="540"/>
                    <a:pt x="1120" y="920"/>
                    <a:pt x="1120" y="1387"/>
                  </a:cubicBezTo>
                  <a:lnTo>
                    <a:pt x="1120" y="4174"/>
                  </a:lnTo>
                  <a:cubicBezTo>
                    <a:pt x="1120" y="4640"/>
                    <a:pt x="740" y="5020"/>
                    <a:pt x="270" y="5020"/>
                  </a:cubicBezTo>
                  <a:cubicBezTo>
                    <a:pt x="122" y="5020"/>
                    <a:pt x="1" y="5142"/>
                    <a:pt x="1" y="5291"/>
                  </a:cubicBezTo>
                  <a:cubicBezTo>
                    <a:pt x="1" y="5439"/>
                    <a:pt x="122" y="5561"/>
                    <a:pt x="270" y="5561"/>
                  </a:cubicBezTo>
                  <a:cubicBezTo>
                    <a:pt x="1036" y="5561"/>
                    <a:pt x="1659" y="4939"/>
                    <a:pt x="1659" y="4174"/>
                  </a:cubicBezTo>
                  <a:lnTo>
                    <a:pt x="1659" y="1387"/>
                  </a:lnTo>
                  <a:cubicBezTo>
                    <a:pt x="1659" y="623"/>
                    <a:pt x="1036" y="1"/>
                    <a:pt x="2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7"/>
            <p:cNvSpPr/>
            <p:nvPr/>
          </p:nvSpPr>
          <p:spPr>
            <a:xfrm>
              <a:off x="6230670" y="2187963"/>
              <a:ext cx="39330" cy="73946"/>
            </a:xfrm>
            <a:custGeom>
              <a:rect b="b" l="l" r="r" t="t"/>
              <a:pathLst>
                <a:path extrusionOk="0" h="3153" w="1677">
                  <a:moveTo>
                    <a:pt x="0" y="0"/>
                  </a:moveTo>
                  <a:lnTo>
                    <a:pt x="0" y="2792"/>
                  </a:lnTo>
                  <a:lnTo>
                    <a:pt x="719" y="3152"/>
                  </a:lnTo>
                  <a:lnTo>
                    <a:pt x="1676" y="2792"/>
                  </a:lnTo>
                  <a:lnTo>
                    <a:pt x="1676" y="558"/>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7"/>
            <p:cNvSpPr/>
            <p:nvPr/>
          </p:nvSpPr>
          <p:spPr>
            <a:xfrm>
              <a:off x="6230670" y="2187963"/>
              <a:ext cx="39330" cy="73946"/>
            </a:xfrm>
            <a:custGeom>
              <a:rect b="b" l="l" r="r" t="t"/>
              <a:pathLst>
                <a:path extrusionOk="0" h="3153" w="1677">
                  <a:moveTo>
                    <a:pt x="0" y="0"/>
                  </a:moveTo>
                  <a:lnTo>
                    <a:pt x="0" y="2792"/>
                  </a:lnTo>
                  <a:lnTo>
                    <a:pt x="719" y="3152"/>
                  </a:lnTo>
                  <a:lnTo>
                    <a:pt x="719" y="1637"/>
                  </a:lnTo>
                  <a:cubicBezTo>
                    <a:pt x="719" y="1439"/>
                    <a:pt x="880" y="1277"/>
                    <a:pt x="1079" y="1277"/>
                  </a:cubicBezTo>
                  <a:lnTo>
                    <a:pt x="1676" y="1277"/>
                  </a:lnTo>
                  <a:lnTo>
                    <a:pt x="1676" y="558"/>
                  </a:lnTo>
                  <a:lnTo>
                    <a:pt x="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7"/>
            <p:cNvSpPr/>
            <p:nvPr/>
          </p:nvSpPr>
          <p:spPr>
            <a:xfrm>
              <a:off x="6191411" y="2043871"/>
              <a:ext cx="314357" cy="218038"/>
            </a:xfrm>
            <a:custGeom>
              <a:rect b="b" l="l" r="r" t="t"/>
              <a:pathLst>
                <a:path extrusionOk="0" h="9297" w="13404">
                  <a:moveTo>
                    <a:pt x="0" y="1"/>
                  </a:moveTo>
                  <a:lnTo>
                    <a:pt x="0" y="4472"/>
                  </a:lnTo>
                  <a:cubicBezTo>
                    <a:pt x="558" y="5505"/>
                    <a:pt x="1281" y="6011"/>
                    <a:pt x="2512" y="6011"/>
                  </a:cubicBezTo>
                  <a:lnTo>
                    <a:pt x="3908" y="6702"/>
                  </a:lnTo>
                  <a:lnTo>
                    <a:pt x="5025" y="6702"/>
                  </a:lnTo>
                  <a:lnTo>
                    <a:pt x="5025" y="8936"/>
                  </a:lnTo>
                  <a:lnTo>
                    <a:pt x="5746" y="9296"/>
                  </a:lnTo>
                  <a:lnTo>
                    <a:pt x="6702" y="8936"/>
                  </a:lnTo>
                  <a:lnTo>
                    <a:pt x="6702" y="6702"/>
                  </a:lnTo>
                  <a:lnTo>
                    <a:pt x="9164" y="6344"/>
                  </a:lnTo>
                  <a:lnTo>
                    <a:pt x="11171" y="6702"/>
                  </a:lnTo>
                  <a:lnTo>
                    <a:pt x="11729" y="6702"/>
                  </a:lnTo>
                  <a:lnTo>
                    <a:pt x="11729" y="8936"/>
                  </a:lnTo>
                  <a:lnTo>
                    <a:pt x="12449" y="9296"/>
                  </a:lnTo>
                  <a:lnTo>
                    <a:pt x="13403" y="8936"/>
                  </a:lnTo>
                  <a:lnTo>
                    <a:pt x="13403" y="4462"/>
                  </a:lnTo>
                  <a:lnTo>
                    <a:pt x="12944" y="3351"/>
                  </a:lnTo>
                  <a:cubicBezTo>
                    <a:pt x="12944" y="1505"/>
                    <a:pt x="11826" y="387"/>
                    <a:pt x="9979" y="387"/>
                  </a:cubicBezTo>
                  <a:lnTo>
                    <a:pt x="7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7"/>
            <p:cNvSpPr/>
            <p:nvPr/>
          </p:nvSpPr>
          <p:spPr>
            <a:xfrm>
              <a:off x="6309236" y="2201050"/>
              <a:ext cx="16933" cy="60859"/>
            </a:xfrm>
            <a:custGeom>
              <a:rect b="b" l="l" r="r" t="t"/>
              <a:pathLst>
                <a:path extrusionOk="0" h="2595" w="722">
                  <a:moveTo>
                    <a:pt x="1" y="0"/>
                  </a:moveTo>
                  <a:lnTo>
                    <a:pt x="1" y="2234"/>
                  </a:lnTo>
                  <a:lnTo>
                    <a:pt x="722" y="2594"/>
                  </a:lnTo>
                  <a:lnTo>
                    <a:pt x="722" y="251"/>
                  </a:lnTo>
                  <a:cubicBezTo>
                    <a:pt x="722" y="113"/>
                    <a:pt x="609" y="0"/>
                    <a:pt x="4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7"/>
            <p:cNvSpPr/>
            <p:nvPr/>
          </p:nvSpPr>
          <p:spPr>
            <a:xfrm>
              <a:off x="6466462" y="2201050"/>
              <a:ext cx="16909" cy="60859"/>
            </a:xfrm>
            <a:custGeom>
              <a:rect b="b" l="l" r="r" t="t"/>
              <a:pathLst>
                <a:path extrusionOk="0" h="2595" w="721">
                  <a:moveTo>
                    <a:pt x="1" y="0"/>
                  </a:moveTo>
                  <a:lnTo>
                    <a:pt x="1" y="2234"/>
                  </a:lnTo>
                  <a:lnTo>
                    <a:pt x="721" y="2594"/>
                  </a:lnTo>
                  <a:lnTo>
                    <a:pt x="721" y="251"/>
                  </a:lnTo>
                  <a:cubicBezTo>
                    <a:pt x="721" y="113"/>
                    <a:pt x="608" y="0"/>
                    <a:pt x="46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7"/>
            <p:cNvSpPr/>
            <p:nvPr/>
          </p:nvSpPr>
          <p:spPr>
            <a:xfrm>
              <a:off x="6219882" y="2253443"/>
              <a:ext cx="50118" cy="26220"/>
            </a:xfrm>
            <a:custGeom>
              <a:rect b="b" l="l" r="r" t="t"/>
              <a:pathLst>
                <a:path extrusionOk="0" h="1118" w="2137">
                  <a:moveTo>
                    <a:pt x="460" y="0"/>
                  </a:moveTo>
                  <a:lnTo>
                    <a:pt x="84" y="754"/>
                  </a:lnTo>
                  <a:cubicBezTo>
                    <a:pt x="0" y="921"/>
                    <a:pt x="122" y="1118"/>
                    <a:pt x="310" y="1118"/>
                  </a:cubicBezTo>
                  <a:lnTo>
                    <a:pt x="1884" y="1118"/>
                  </a:lnTo>
                  <a:cubicBezTo>
                    <a:pt x="2023" y="1118"/>
                    <a:pt x="2136" y="1006"/>
                    <a:pt x="2136" y="867"/>
                  </a:cubicBezTo>
                  <a:lnTo>
                    <a:pt x="21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7"/>
            <p:cNvSpPr/>
            <p:nvPr/>
          </p:nvSpPr>
          <p:spPr>
            <a:xfrm>
              <a:off x="6219882" y="2253443"/>
              <a:ext cx="27674" cy="26220"/>
            </a:xfrm>
            <a:custGeom>
              <a:rect b="b" l="l" r="r" t="t"/>
              <a:pathLst>
                <a:path extrusionOk="0" h="1118" w="1180">
                  <a:moveTo>
                    <a:pt x="460" y="0"/>
                  </a:moveTo>
                  <a:lnTo>
                    <a:pt x="84" y="754"/>
                  </a:lnTo>
                  <a:cubicBezTo>
                    <a:pt x="0" y="921"/>
                    <a:pt x="122" y="1118"/>
                    <a:pt x="310" y="1118"/>
                  </a:cubicBezTo>
                  <a:lnTo>
                    <a:pt x="621" y="1118"/>
                  </a:lnTo>
                  <a:lnTo>
                    <a:pt x="117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7"/>
            <p:cNvSpPr/>
            <p:nvPr/>
          </p:nvSpPr>
          <p:spPr>
            <a:xfrm>
              <a:off x="6191411" y="2070068"/>
              <a:ext cx="131006" cy="131006"/>
            </a:xfrm>
            <a:custGeom>
              <a:rect b="b" l="l" r="r" t="t"/>
              <a:pathLst>
                <a:path extrusionOk="0" h="5586" w="5586">
                  <a:moveTo>
                    <a:pt x="0" y="0"/>
                  </a:moveTo>
                  <a:lnTo>
                    <a:pt x="0" y="3355"/>
                  </a:lnTo>
                  <a:cubicBezTo>
                    <a:pt x="0" y="4587"/>
                    <a:pt x="997" y="5585"/>
                    <a:pt x="2228" y="5585"/>
                  </a:cubicBezTo>
                  <a:lnTo>
                    <a:pt x="3908" y="5585"/>
                  </a:lnTo>
                  <a:lnTo>
                    <a:pt x="3908" y="4748"/>
                  </a:lnTo>
                  <a:cubicBezTo>
                    <a:pt x="3908" y="4517"/>
                    <a:pt x="4002" y="4307"/>
                    <a:pt x="4153" y="4156"/>
                  </a:cubicBezTo>
                  <a:cubicBezTo>
                    <a:pt x="4306" y="4004"/>
                    <a:pt x="4515" y="3910"/>
                    <a:pt x="4748" y="3910"/>
                  </a:cubicBezTo>
                  <a:cubicBezTo>
                    <a:pt x="5209" y="3910"/>
                    <a:pt x="5585" y="3535"/>
                    <a:pt x="5585" y="3072"/>
                  </a:cubicBezTo>
                  <a:lnTo>
                    <a:pt x="5585" y="2514"/>
                  </a:lnTo>
                  <a:cubicBezTo>
                    <a:pt x="5585" y="2283"/>
                    <a:pt x="5491" y="2073"/>
                    <a:pt x="5338" y="1922"/>
                  </a:cubicBezTo>
                  <a:cubicBezTo>
                    <a:pt x="5188" y="1770"/>
                    <a:pt x="4980" y="1676"/>
                    <a:pt x="4748" y="1676"/>
                  </a:cubicBezTo>
                  <a:cubicBezTo>
                    <a:pt x="4285" y="1676"/>
                    <a:pt x="3908" y="1301"/>
                    <a:pt x="3908" y="838"/>
                  </a:cubicBezTo>
                  <a:lnTo>
                    <a:pt x="3908" y="837"/>
                  </a:lnTo>
                  <a:cubicBezTo>
                    <a:pt x="3908" y="375"/>
                    <a:pt x="3535" y="0"/>
                    <a:pt x="3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7"/>
            <p:cNvSpPr/>
            <p:nvPr/>
          </p:nvSpPr>
          <p:spPr>
            <a:xfrm>
              <a:off x="6191411" y="2043871"/>
              <a:ext cx="78871" cy="26572"/>
            </a:xfrm>
            <a:custGeom>
              <a:rect b="b" l="l" r="r" t="t"/>
              <a:pathLst>
                <a:path extrusionOk="0" h="1133" w="3363">
                  <a:moveTo>
                    <a:pt x="0" y="1"/>
                  </a:moveTo>
                  <a:lnTo>
                    <a:pt x="0" y="1117"/>
                  </a:lnTo>
                  <a:lnTo>
                    <a:pt x="3071" y="1117"/>
                  </a:lnTo>
                  <a:cubicBezTo>
                    <a:pt x="3127" y="1117"/>
                    <a:pt x="3181" y="1122"/>
                    <a:pt x="3236" y="1132"/>
                  </a:cubicBezTo>
                  <a:lnTo>
                    <a:pt x="3349" y="224"/>
                  </a:lnTo>
                  <a:cubicBezTo>
                    <a:pt x="3359" y="150"/>
                    <a:pt x="3363" y="75"/>
                    <a:pt x="336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7"/>
            <p:cNvSpPr/>
            <p:nvPr/>
          </p:nvSpPr>
          <p:spPr>
            <a:xfrm>
              <a:off x="6191411" y="2070068"/>
              <a:ext cx="75916" cy="95475"/>
            </a:xfrm>
            <a:custGeom>
              <a:rect b="b" l="l" r="r" t="t"/>
              <a:pathLst>
                <a:path extrusionOk="0" h="4071" w="3237">
                  <a:moveTo>
                    <a:pt x="0" y="0"/>
                  </a:moveTo>
                  <a:lnTo>
                    <a:pt x="0" y="3355"/>
                  </a:lnTo>
                  <a:cubicBezTo>
                    <a:pt x="0" y="3605"/>
                    <a:pt x="39" y="3846"/>
                    <a:pt x="117" y="4070"/>
                  </a:cubicBezTo>
                  <a:lnTo>
                    <a:pt x="1116" y="4070"/>
                  </a:lnTo>
                  <a:cubicBezTo>
                    <a:pt x="2111" y="4070"/>
                    <a:pt x="2924" y="3274"/>
                    <a:pt x="2951" y="2284"/>
                  </a:cubicBezTo>
                  <a:lnTo>
                    <a:pt x="3236" y="15"/>
                  </a:lnTo>
                  <a:cubicBezTo>
                    <a:pt x="3181" y="5"/>
                    <a:pt x="3127" y="0"/>
                    <a:pt x="3071"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7"/>
            <p:cNvSpPr/>
            <p:nvPr/>
          </p:nvSpPr>
          <p:spPr>
            <a:xfrm>
              <a:off x="6374762" y="2043871"/>
              <a:ext cx="131053" cy="104669"/>
            </a:xfrm>
            <a:custGeom>
              <a:rect b="b" l="l" r="r" t="t"/>
              <a:pathLst>
                <a:path extrusionOk="0" h="4463" w="5588">
                  <a:moveTo>
                    <a:pt x="0" y="1"/>
                  </a:moveTo>
                  <a:lnTo>
                    <a:pt x="0" y="1112"/>
                  </a:lnTo>
                  <a:cubicBezTo>
                    <a:pt x="0" y="1728"/>
                    <a:pt x="502" y="2228"/>
                    <a:pt x="1119" y="2228"/>
                  </a:cubicBezTo>
                  <a:lnTo>
                    <a:pt x="1677" y="2228"/>
                  </a:lnTo>
                  <a:cubicBezTo>
                    <a:pt x="2293" y="2228"/>
                    <a:pt x="2793" y="2729"/>
                    <a:pt x="2793" y="3345"/>
                  </a:cubicBezTo>
                  <a:cubicBezTo>
                    <a:pt x="2793" y="3653"/>
                    <a:pt x="2919" y="3933"/>
                    <a:pt x="3121" y="4135"/>
                  </a:cubicBezTo>
                  <a:cubicBezTo>
                    <a:pt x="3324" y="4338"/>
                    <a:pt x="3602" y="4462"/>
                    <a:pt x="3911" y="4462"/>
                  </a:cubicBezTo>
                  <a:lnTo>
                    <a:pt x="5588" y="4462"/>
                  </a:lnTo>
                  <a:lnTo>
                    <a:pt x="5588" y="3345"/>
                  </a:lnTo>
                  <a:cubicBezTo>
                    <a:pt x="5588" y="1497"/>
                    <a:pt x="4089" y="1"/>
                    <a:pt x="2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7"/>
            <p:cNvSpPr/>
            <p:nvPr/>
          </p:nvSpPr>
          <p:spPr>
            <a:xfrm>
              <a:off x="6348566" y="2165730"/>
              <a:ext cx="104833" cy="35343"/>
            </a:xfrm>
            <a:custGeom>
              <a:rect b="b" l="l" r="r" t="t"/>
              <a:pathLst>
                <a:path extrusionOk="0" h="1507" w="4470">
                  <a:moveTo>
                    <a:pt x="1181" y="0"/>
                  </a:moveTo>
                  <a:cubicBezTo>
                    <a:pt x="562" y="0"/>
                    <a:pt x="1" y="497"/>
                    <a:pt x="1" y="1180"/>
                  </a:cubicBezTo>
                  <a:lnTo>
                    <a:pt x="1" y="1506"/>
                  </a:lnTo>
                  <a:lnTo>
                    <a:pt x="4470" y="1506"/>
                  </a:lnTo>
                  <a:lnTo>
                    <a:pt x="4470" y="1180"/>
                  </a:lnTo>
                  <a:cubicBezTo>
                    <a:pt x="4470" y="497"/>
                    <a:pt x="3909" y="0"/>
                    <a:pt x="3290" y="0"/>
                  </a:cubicBezTo>
                  <a:cubicBezTo>
                    <a:pt x="3115" y="0"/>
                    <a:pt x="2936" y="40"/>
                    <a:pt x="2763" y="127"/>
                  </a:cubicBezTo>
                  <a:cubicBezTo>
                    <a:pt x="2597" y="210"/>
                    <a:pt x="2416" y="251"/>
                    <a:pt x="2235" y="251"/>
                  </a:cubicBezTo>
                  <a:cubicBezTo>
                    <a:pt x="2054" y="251"/>
                    <a:pt x="1874" y="210"/>
                    <a:pt x="1709" y="127"/>
                  </a:cubicBezTo>
                  <a:cubicBezTo>
                    <a:pt x="1536" y="40"/>
                    <a:pt x="1356" y="0"/>
                    <a:pt x="1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7"/>
            <p:cNvSpPr/>
            <p:nvPr/>
          </p:nvSpPr>
          <p:spPr>
            <a:xfrm>
              <a:off x="6217584" y="1991455"/>
              <a:ext cx="26196" cy="32083"/>
            </a:xfrm>
            <a:custGeom>
              <a:rect b="b" l="l" r="r" t="t"/>
              <a:pathLst>
                <a:path extrusionOk="0" h="1368" w="1117">
                  <a:moveTo>
                    <a:pt x="558" y="1"/>
                  </a:moveTo>
                  <a:cubicBezTo>
                    <a:pt x="251" y="1"/>
                    <a:pt x="0" y="250"/>
                    <a:pt x="0" y="559"/>
                  </a:cubicBezTo>
                  <a:lnTo>
                    <a:pt x="0" y="1118"/>
                  </a:lnTo>
                  <a:lnTo>
                    <a:pt x="1117" y="1368"/>
                  </a:lnTo>
                  <a:lnTo>
                    <a:pt x="1117" y="559"/>
                  </a:lnTo>
                  <a:cubicBezTo>
                    <a:pt x="1117" y="250"/>
                    <a:pt x="867"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7"/>
            <p:cNvSpPr/>
            <p:nvPr/>
          </p:nvSpPr>
          <p:spPr>
            <a:xfrm>
              <a:off x="6165167" y="1991455"/>
              <a:ext cx="26243" cy="32083"/>
            </a:xfrm>
            <a:custGeom>
              <a:rect b="b" l="l" r="r" t="t"/>
              <a:pathLst>
                <a:path extrusionOk="0" h="1368" w="1119">
                  <a:moveTo>
                    <a:pt x="561" y="1"/>
                  </a:moveTo>
                  <a:cubicBezTo>
                    <a:pt x="251" y="1"/>
                    <a:pt x="0" y="250"/>
                    <a:pt x="0" y="559"/>
                  </a:cubicBezTo>
                  <a:lnTo>
                    <a:pt x="0" y="1368"/>
                  </a:lnTo>
                  <a:lnTo>
                    <a:pt x="1119" y="1118"/>
                  </a:lnTo>
                  <a:lnTo>
                    <a:pt x="1119" y="559"/>
                  </a:lnTo>
                  <a:cubicBezTo>
                    <a:pt x="1119" y="250"/>
                    <a:pt x="868" y="1"/>
                    <a:pt x="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7"/>
            <p:cNvSpPr/>
            <p:nvPr/>
          </p:nvSpPr>
          <p:spPr>
            <a:xfrm>
              <a:off x="6374762" y="2043871"/>
              <a:ext cx="131053" cy="104669"/>
            </a:xfrm>
            <a:custGeom>
              <a:rect b="b" l="l" r="r" t="t"/>
              <a:pathLst>
                <a:path extrusionOk="0" h="4463" w="5588">
                  <a:moveTo>
                    <a:pt x="0" y="1"/>
                  </a:moveTo>
                  <a:lnTo>
                    <a:pt x="0" y="1112"/>
                  </a:lnTo>
                  <a:cubicBezTo>
                    <a:pt x="0" y="1728"/>
                    <a:pt x="502" y="2228"/>
                    <a:pt x="1119" y="2228"/>
                  </a:cubicBezTo>
                  <a:lnTo>
                    <a:pt x="1677" y="2228"/>
                  </a:lnTo>
                  <a:cubicBezTo>
                    <a:pt x="2293" y="2228"/>
                    <a:pt x="2793" y="2729"/>
                    <a:pt x="2793" y="3345"/>
                  </a:cubicBezTo>
                  <a:cubicBezTo>
                    <a:pt x="2793" y="3653"/>
                    <a:pt x="2919" y="3933"/>
                    <a:pt x="3121" y="4135"/>
                  </a:cubicBezTo>
                  <a:cubicBezTo>
                    <a:pt x="3324" y="4338"/>
                    <a:pt x="3602" y="4462"/>
                    <a:pt x="3911" y="4462"/>
                  </a:cubicBezTo>
                  <a:lnTo>
                    <a:pt x="5588" y="4462"/>
                  </a:lnTo>
                  <a:lnTo>
                    <a:pt x="5588" y="3345"/>
                  </a:lnTo>
                  <a:cubicBezTo>
                    <a:pt x="5588" y="1497"/>
                    <a:pt x="4089" y="1"/>
                    <a:pt x="2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7"/>
            <p:cNvSpPr/>
            <p:nvPr/>
          </p:nvSpPr>
          <p:spPr>
            <a:xfrm>
              <a:off x="6153769" y="2017628"/>
              <a:ext cx="101432" cy="104833"/>
            </a:xfrm>
            <a:custGeom>
              <a:rect b="b" l="l" r="r" t="t"/>
              <a:pathLst>
                <a:path extrusionOk="0" h="4470" w="4325">
                  <a:moveTo>
                    <a:pt x="1191" y="1"/>
                  </a:moveTo>
                  <a:cubicBezTo>
                    <a:pt x="520" y="1"/>
                    <a:pt x="1" y="589"/>
                    <a:pt x="85" y="1254"/>
                  </a:cubicBezTo>
                  <a:lnTo>
                    <a:pt x="486" y="4470"/>
                  </a:lnTo>
                  <a:lnTo>
                    <a:pt x="3838" y="4470"/>
                  </a:lnTo>
                  <a:lnTo>
                    <a:pt x="4240" y="1254"/>
                  </a:lnTo>
                  <a:cubicBezTo>
                    <a:pt x="4324" y="589"/>
                    <a:pt x="3804" y="1"/>
                    <a:pt x="31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7"/>
            <p:cNvSpPr/>
            <p:nvPr/>
          </p:nvSpPr>
          <p:spPr>
            <a:xfrm>
              <a:off x="6153769" y="2017628"/>
              <a:ext cx="61657" cy="104833"/>
            </a:xfrm>
            <a:custGeom>
              <a:rect b="b" l="l" r="r" t="t"/>
              <a:pathLst>
                <a:path extrusionOk="0" h="4470" w="2629">
                  <a:moveTo>
                    <a:pt x="1191" y="1"/>
                  </a:moveTo>
                  <a:cubicBezTo>
                    <a:pt x="520" y="1"/>
                    <a:pt x="1" y="589"/>
                    <a:pt x="85" y="1254"/>
                  </a:cubicBezTo>
                  <a:lnTo>
                    <a:pt x="486" y="4470"/>
                  </a:lnTo>
                  <a:lnTo>
                    <a:pt x="1925" y="4470"/>
                  </a:lnTo>
                  <a:lnTo>
                    <a:pt x="1523" y="1254"/>
                  </a:lnTo>
                  <a:cubicBezTo>
                    <a:pt x="1439" y="589"/>
                    <a:pt x="1960" y="1"/>
                    <a:pt x="262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7"/>
            <p:cNvSpPr/>
            <p:nvPr/>
          </p:nvSpPr>
          <p:spPr>
            <a:xfrm>
              <a:off x="6165167" y="2096241"/>
              <a:ext cx="78613" cy="52416"/>
            </a:xfrm>
            <a:custGeom>
              <a:rect b="b" l="l" r="r" t="t"/>
              <a:pathLst>
                <a:path extrusionOk="0" h="2235" w="3352">
                  <a:moveTo>
                    <a:pt x="1119" y="0"/>
                  </a:moveTo>
                  <a:cubicBezTo>
                    <a:pt x="502" y="0"/>
                    <a:pt x="0" y="501"/>
                    <a:pt x="0" y="1118"/>
                  </a:cubicBezTo>
                  <a:cubicBezTo>
                    <a:pt x="0" y="1735"/>
                    <a:pt x="502" y="2234"/>
                    <a:pt x="1119" y="2234"/>
                  </a:cubicBezTo>
                  <a:lnTo>
                    <a:pt x="2235" y="2234"/>
                  </a:lnTo>
                  <a:cubicBezTo>
                    <a:pt x="2851" y="2234"/>
                    <a:pt x="3352" y="1735"/>
                    <a:pt x="3352" y="1118"/>
                  </a:cubicBezTo>
                  <a:cubicBezTo>
                    <a:pt x="3352" y="501"/>
                    <a:pt x="2851" y="0"/>
                    <a:pt x="2235" y="0"/>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7"/>
            <p:cNvSpPr/>
            <p:nvPr/>
          </p:nvSpPr>
          <p:spPr>
            <a:xfrm>
              <a:off x="6165167" y="2096241"/>
              <a:ext cx="56192" cy="52416"/>
            </a:xfrm>
            <a:custGeom>
              <a:rect b="b" l="l" r="r" t="t"/>
              <a:pathLst>
                <a:path extrusionOk="0" h="2235" w="2396">
                  <a:moveTo>
                    <a:pt x="1119" y="0"/>
                  </a:moveTo>
                  <a:cubicBezTo>
                    <a:pt x="502" y="0"/>
                    <a:pt x="0" y="501"/>
                    <a:pt x="0" y="1118"/>
                  </a:cubicBezTo>
                  <a:cubicBezTo>
                    <a:pt x="0" y="1735"/>
                    <a:pt x="502" y="2234"/>
                    <a:pt x="1119" y="2234"/>
                  </a:cubicBezTo>
                  <a:lnTo>
                    <a:pt x="2235" y="2234"/>
                  </a:lnTo>
                  <a:cubicBezTo>
                    <a:pt x="2289" y="2234"/>
                    <a:pt x="2343" y="2231"/>
                    <a:pt x="2396" y="2223"/>
                  </a:cubicBezTo>
                  <a:cubicBezTo>
                    <a:pt x="1854" y="2145"/>
                    <a:pt x="1439" y="1680"/>
                    <a:pt x="1439" y="1118"/>
                  </a:cubicBezTo>
                  <a:cubicBezTo>
                    <a:pt x="1439" y="555"/>
                    <a:pt x="1854" y="89"/>
                    <a:pt x="2396" y="12"/>
                  </a:cubicBezTo>
                  <a:cubicBezTo>
                    <a:pt x="2343" y="4"/>
                    <a:pt x="2289" y="0"/>
                    <a:pt x="2235" y="0"/>
                  </a:cubicBez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7"/>
            <p:cNvSpPr/>
            <p:nvPr/>
          </p:nvSpPr>
          <p:spPr>
            <a:xfrm>
              <a:off x="6211251" y="2116128"/>
              <a:ext cx="12664" cy="12664"/>
            </a:xfrm>
            <a:custGeom>
              <a:rect b="b" l="l" r="r" t="t"/>
              <a:pathLst>
                <a:path extrusionOk="0" h="540" w="540">
                  <a:moveTo>
                    <a:pt x="270" y="0"/>
                  </a:moveTo>
                  <a:cubicBezTo>
                    <a:pt x="121" y="0"/>
                    <a:pt x="1" y="122"/>
                    <a:pt x="1" y="270"/>
                  </a:cubicBezTo>
                  <a:cubicBezTo>
                    <a:pt x="1" y="419"/>
                    <a:pt x="121" y="540"/>
                    <a:pt x="270" y="540"/>
                  </a:cubicBezTo>
                  <a:cubicBezTo>
                    <a:pt x="418" y="540"/>
                    <a:pt x="540" y="419"/>
                    <a:pt x="540" y="270"/>
                  </a:cubicBezTo>
                  <a:cubicBezTo>
                    <a:pt x="540" y="122"/>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7"/>
            <p:cNvSpPr/>
            <p:nvPr/>
          </p:nvSpPr>
          <p:spPr>
            <a:xfrm>
              <a:off x="6224338" y="2050649"/>
              <a:ext cx="12688" cy="12664"/>
            </a:xfrm>
            <a:custGeom>
              <a:rect b="b" l="l" r="r" t="t"/>
              <a:pathLst>
                <a:path extrusionOk="0" h="540" w="541">
                  <a:moveTo>
                    <a:pt x="270" y="0"/>
                  </a:moveTo>
                  <a:cubicBezTo>
                    <a:pt x="121" y="0"/>
                    <a:pt x="1" y="121"/>
                    <a:pt x="1" y="270"/>
                  </a:cubicBezTo>
                  <a:cubicBezTo>
                    <a:pt x="1" y="419"/>
                    <a:pt x="121" y="540"/>
                    <a:pt x="270" y="540"/>
                  </a:cubicBezTo>
                  <a:cubicBezTo>
                    <a:pt x="421" y="540"/>
                    <a:pt x="540" y="419"/>
                    <a:pt x="540" y="270"/>
                  </a:cubicBezTo>
                  <a:cubicBezTo>
                    <a:pt x="540" y="121"/>
                    <a:pt x="421"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7"/>
            <p:cNvSpPr/>
            <p:nvPr/>
          </p:nvSpPr>
          <p:spPr>
            <a:xfrm>
              <a:off x="6171922" y="2050649"/>
              <a:ext cx="12664" cy="12664"/>
            </a:xfrm>
            <a:custGeom>
              <a:rect b="b" l="l" r="r" t="t"/>
              <a:pathLst>
                <a:path extrusionOk="0" h="540" w="540">
                  <a:moveTo>
                    <a:pt x="273" y="0"/>
                  </a:moveTo>
                  <a:cubicBezTo>
                    <a:pt x="122" y="0"/>
                    <a:pt x="1" y="121"/>
                    <a:pt x="1" y="270"/>
                  </a:cubicBezTo>
                  <a:cubicBezTo>
                    <a:pt x="1" y="419"/>
                    <a:pt x="122" y="540"/>
                    <a:pt x="273" y="540"/>
                  </a:cubicBezTo>
                  <a:cubicBezTo>
                    <a:pt x="421" y="540"/>
                    <a:pt x="540" y="419"/>
                    <a:pt x="540" y="270"/>
                  </a:cubicBezTo>
                  <a:cubicBezTo>
                    <a:pt x="540" y="121"/>
                    <a:pt x="421"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7"/>
            <p:cNvSpPr/>
            <p:nvPr/>
          </p:nvSpPr>
          <p:spPr>
            <a:xfrm>
              <a:off x="6185078" y="2116128"/>
              <a:ext cx="12664" cy="12664"/>
            </a:xfrm>
            <a:custGeom>
              <a:rect b="b" l="l" r="r" t="t"/>
              <a:pathLst>
                <a:path extrusionOk="0" h="540" w="540">
                  <a:moveTo>
                    <a:pt x="270" y="0"/>
                  </a:moveTo>
                  <a:cubicBezTo>
                    <a:pt x="119" y="0"/>
                    <a:pt x="0" y="122"/>
                    <a:pt x="0" y="270"/>
                  </a:cubicBezTo>
                  <a:cubicBezTo>
                    <a:pt x="0" y="419"/>
                    <a:pt x="119" y="540"/>
                    <a:pt x="270" y="540"/>
                  </a:cubicBezTo>
                  <a:cubicBezTo>
                    <a:pt x="418" y="540"/>
                    <a:pt x="540" y="419"/>
                    <a:pt x="540" y="270"/>
                  </a:cubicBezTo>
                  <a:cubicBezTo>
                    <a:pt x="540" y="122"/>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7"/>
            <p:cNvSpPr/>
            <p:nvPr/>
          </p:nvSpPr>
          <p:spPr>
            <a:xfrm>
              <a:off x="6455697" y="2253443"/>
              <a:ext cx="50071" cy="26220"/>
            </a:xfrm>
            <a:custGeom>
              <a:rect b="b" l="l" r="r" t="t"/>
              <a:pathLst>
                <a:path extrusionOk="0" h="1118" w="2135">
                  <a:moveTo>
                    <a:pt x="460" y="0"/>
                  </a:moveTo>
                  <a:lnTo>
                    <a:pt x="84" y="754"/>
                  </a:lnTo>
                  <a:cubicBezTo>
                    <a:pt x="1" y="921"/>
                    <a:pt x="121" y="1118"/>
                    <a:pt x="308" y="1118"/>
                  </a:cubicBezTo>
                  <a:lnTo>
                    <a:pt x="1884" y="1118"/>
                  </a:lnTo>
                  <a:cubicBezTo>
                    <a:pt x="2024" y="1118"/>
                    <a:pt x="2134" y="1006"/>
                    <a:pt x="2134" y="867"/>
                  </a:cubicBezTo>
                  <a:lnTo>
                    <a:pt x="2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7"/>
            <p:cNvSpPr/>
            <p:nvPr/>
          </p:nvSpPr>
          <p:spPr>
            <a:xfrm>
              <a:off x="6455697" y="2253443"/>
              <a:ext cx="27674" cy="26220"/>
            </a:xfrm>
            <a:custGeom>
              <a:rect b="b" l="l" r="r" t="t"/>
              <a:pathLst>
                <a:path extrusionOk="0" h="1118" w="1180">
                  <a:moveTo>
                    <a:pt x="460" y="0"/>
                  </a:moveTo>
                  <a:lnTo>
                    <a:pt x="84" y="754"/>
                  </a:lnTo>
                  <a:cubicBezTo>
                    <a:pt x="1" y="921"/>
                    <a:pt x="121" y="1118"/>
                    <a:pt x="308" y="1118"/>
                  </a:cubicBezTo>
                  <a:lnTo>
                    <a:pt x="622" y="1118"/>
                  </a:lnTo>
                  <a:lnTo>
                    <a:pt x="1180"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7"/>
            <p:cNvSpPr/>
            <p:nvPr/>
          </p:nvSpPr>
          <p:spPr>
            <a:xfrm>
              <a:off x="6298471" y="2253443"/>
              <a:ext cx="50118" cy="26220"/>
            </a:xfrm>
            <a:custGeom>
              <a:rect b="b" l="l" r="r" t="t"/>
              <a:pathLst>
                <a:path extrusionOk="0" h="1118" w="2137">
                  <a:moveTo>
                    <a:pt x="460" y="0"/>
                  </a:moveTo>
                  <a:lnTo>
                    <a:pt x="83" y="754"/>
                  </a:lnTo>
                  <a:cubicBezTo>
                    <a:pt x="1" y="921"/>
                    <a:pt x="124" y="1118"/>
                    <a:pt x="309" y="1118"/>
                  </a:cubicBezTo>
                  <a:lnTo>
                    <a:pt x="1886" y="1118"/>
                  </a:lnTo>
                  <a:cubicBezTo>
                    <a:pt x="2024" y="1118"/>
                    <a:pt x="2137" y="1006"/>
                    <a:pt x="2137" y="867"/>
                  </a:cubicBezTo>
                  <a:lnTo>
                    <a:pt x="21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7"/>
            <p:cNvSpPr/>
            <p:nvPr/>
          </p:nvSpPr>
          <p:spPr>
            <a:xfrm>
              <a:off x="6298471" y="2253443"/>
              <a:ext cx="27697" cy="26220"/>
            </a:xfrm>
            <a:custGeom>
              <a:rect b="b" l="l" r="r" t="t"/>
              <a:pathLst>
                <a:path extrusionOk="0" h="1118" w="1181">
                  <a:moveTo>
                    <a:pt x="460" y="0"/>
                  </a:moveTo>
                  <a:lnTo>
                    <a:pt x="83" y="754"/>
                  </a:lnTo>
                  <a:cubicBezTo>
                    <a:pt x="1" y="921"/>
                    <a:pt x="124" y="1118"/>
                    <a:pt x="309" y="1118"/>
                  </a:cubicBezTo>
                  <a:lnTo>
                    <a:pt x="622" y="1118"/>
                  </a:lnTo>
                  <a:lnTo>
                    <a:pt x="1181"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7"/>
            <p:cNvSpPr/>
            <p:nvPr/>
          </p:nvSpPr>
          <p:spPr>
            <a:xfrm>
              <a:off x="6466462" y="1965258"/>
              <a:ext cx="40198" cy="26220"/>
            </a:xfrm>
            <a:custGeom>
              <a:rect b="b" l="l" r="r" t="t"/>
              <a:pathLst>
                <a:path extrusionOk="0" h="1118" w="1714">
                  <a:moveTo>
                    <a:pt x="559" y="0"/>
                  </a:moveTo>
                  <a:cubicBezTo>
                    <a:pt x="251" y="0"/>
                    <a:pt x="1" y="251"/>
                    <a:pt x="1" y="559"/>
                  </a:cubicBezTo>
                  <a:cubicBezTo>
                    <a:pt x="1" y="868"/>
                    <a:pt x="251" y="1118"/>
                    <a:pt x="559" y="1118"/>
                  </a:cubicBezTo>
                  <a:lnTo>
                    <a:pt x="1155" y="1118"/>
                  </a:lnTo>
                  <a:cubicBezTo>
                    <a:pt x="1462" y="1118"/>
                    <a:pt x="1713" y="868"/>
                    <a:pt x="1713" y="559"/>
                  </a:cubicBezTo>
                  <a:cubicBezTo>
                    <a:pt x="1713" y="251"/>
                    <a:pt x="1462" y="0"/>
                    <a:pt x="1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7" name="Google Shape;3557;p47"/>
          <p:cNvGrpSpPr/>
          <p:nvPr/>
        </p:nvGrpSpPr>
        <p:grpSpPr>
          <a:xfrm>
            <a:off x="6888865" y="1366355"/>
            <a:ext cx="293485" cy="342591"/>
            <a:chOff x="6888865" y="1366355"/>
            <a:chExt cx="293485" cy="342591"/>
          </a:xfrm>
        </p:grpSpPr>
        <p:sp>
          <p:nvSpPr>
            <p:cNvPr id="3558" name="Google Shape;3558;p47"/>
            <p:cNvSpPr/>
            <p:nvPr/>
          </p:nvSpPr>
          <p:spPr>
            <a:xfrm>
              <a:off x="6888865" y="1379251"/>
              <a:ext cx="65620" cy="67965"/>
            </a:xfrm>
            <a:custGeom>
              <a:rect b="b" l="l" r="r" t="t"/>
              <a:pathLst>
                <a:path extrusionOk="0" h="2898" w="2798">
                  <a:moveTo>
                    <a:pt x="919" y="0"/>
                  </a:moveTo>
                  <a:cubicBezTo>
                    <a:pt x="722" y="0"/>
                    <a:pt x="524" y="82"/>
                    <a:pt x="327" y="245"/>
                  </a:cubicBezTo>
                  <a:cubicBezTo>
                    <a:pt x="0" y="572"/>
                    <a:pt x="0" y="1102"/>
                    <a:pt x="327" y="1429"/>
                  </a:cubicBezTo>
                  <a:lnTo>
                    <a:pt x="1795" y="2898"/>
                  </a:lnTo>
                  <a:lnTo>
                    <a:pt x="2798" y="2252"/>
                  </a:lnTo>
                  <a:lnTo>
                    <a:pt x="2582" y="1316"/>
                  </a:lnTo>
                  <a:lnTo>
                    <a:pt x="1509" y="245"/>
                  </a:lnTo>
                  <a:cubicBezTo>
                    <a:pt x="1313" y="82"/>
                    <a:pt x="1116" y="0"/>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7"/>
            <p:cNvSpPr/>
            <p:nvPr/>
          </p:nvSpPr>
          <p:spPr>
            <a:xfrm>
              <a:off x="7114079" y="1379251"/>
              <a:ext cx="68270" cy="67965"/>
            </a:xfrm>
            <a:custGeom>
              <a:rect b="b" l="l" r="r" t="t"/>
              <a:pathLst>
                <a:path extrusionOk="0" h="2898" w="2911">
                  <a:moveTo>
                    <a:pt x="1993" y="0"/>
                  </a:moveTo>
                  <a:cubicBezTo>
                    <a:pt x="1796" y="0"/>
                    <a:pt x="1599" y="82"/>
                    <a:pt x="1401" y="245"/>
                  </a:cubicBezTo>
                  <a:lnTo>
                    <a:pt x="327" y="1319"/>
                  </a:lnTo>
                  <a:lnTo>
                    <a:pt x="0" y="2530"/>
                  </a:lnTo>
                  <a:lnTo>
                    <a:pt x="1116" y="2898"/>
                  </a:lnTo>
                  <a:lnTo>
                    <a:pt x="2584" y="1429"/>
                  </a:lnTo>
                  <a:cubicBezTo>
                    <a:pt x="2910" y="1102"/>
                    <a:pt x="2910" y="572"/>
                    <a:pt x="2584" y="245"/>
                  </a:cubicBezTo>
                  <a:cubicBezTo>
                    <a:pt x="2387" y="82"/>
                    <a:pt x="2190" y="0"/>
                    <a:pt x="19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7"/>
            <p:cNvSpPr/>
            <p:nvPr/>
          </p:nvSpPr>
          <p:spPr>
            <a:xfrm>
              <a:off x="6970081" y="1384085"/>
              <a:ext cx="130935" cy="69232"/>
            </a:xfrm>
            <a:custGeom>
              <a:rect b="b" l="l" r="r" t="t"/>
              <a:pathLst>
                <a:path extrusionOk="0" h="2952" w="5583">
                  <a:moveTo>
                    <a:pt x="1" y="0"/>
                  </a:moveTo>
                  <a:lnTo>
                    <a:pt x="1" y="2952"/>
                  </a:lnTo>
                  <a:lnTo>
                    <a:pt x="5582" y="2952"/>
                  </a:lnTo>
                  <a:lnTo>
                    <a:pt x="5582" y="0"/>
                  </a:ln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7"/>
            <p:cNvSpPr/>
            <p:nvPr/>
          </p:nvSpPr>
          <p:spPr>
            <a:xfrm>
              <a:off x="6970081" y="1384085"/>
              <a:ext cx="130935" cy="69232"/>
            </a:xfrm>
            <a:custGeom>
              <a:rect b="b" l="l" r="r" t="t"/>
              <a:pathLst>
                <a:path extrusionOk="0" h="2952" w="5583">
                  <a:moveTo>
                    <a:pt x="1" y="0"/>
                  </a:moveTo>
                  <a:lnTo>
                    <a:pt x="1" y="2952"/>
                  </a:lnTo>
                  <a:lnTo>
                    <a:pt x="1439" y="2952"/>
                  </a:lnTo>
                  <a:lnTo>
                    <a:pt x="1439" y="1617"/>
                  </a:lnTo>
                  <a:cubicBezTo>
                    <a:pt x="1439" y="1320"/>
                    <a:pt x="1680" y="1079"/>
                    <a:pt x="1979" y="1079"/>
                  </a:cubicBezTo>
                  <a:lnTo>
                    <a:pt x="5582" y="1079"/>
                  </a:lnTo>
                  <a:lnTo>
                    <a:pt x="5582" y="0"/>
                  </a:ln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7"/>
            <p:cNvSpPr/>
            <p:nvPr/>
          </p:nvSpPr>
          <p:spPr>
            <a:xfrm>
              <a:off x="6930868" y="1368650"/>
              <a:ext cx="209384" cy="86985"/>
            </a:xfrm>
            <a:custGeom>
              <a:rect b="b" l="l" r="r" t="t"/>
              <a:pathLst>
                <a:path extrusionOk="0" h="3709" w="8928">
                  <a:moveTo>
                    <a:pt x="1673" y="1"/>
                  </a:moveTo>
                  <a:lnTo>
                    <a:pt x="1" y="3350"/>
                  </a:lnTo>
                  <a:lnTo>
                    <a:pt x="1437" y="3708"/>
                  </a:lnTo>
                  <a:lnTo>
                    <a:pt x="7338" y="3708"/>
                  </a:lnTo>
                  <a:lnTo>
                    <a:pt x="8928" y="3350"/>
                  </a:lnTo>
                  <a:lnTo>
                    <a:pt x="72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7"/>
            <p:cNvSpPr/>
            <p:nvPr/>
          </p:nvSpPr>
          <p:spPr>
            <a:xfrm>
              <a:off x="6930868" y="1368650"/>
              <a:ext cx="72984" cy="86985"/>
            </a:xfrm>
            <a:custGeom>
              <a:rect b="b" l="l" r="r" t="t"/>
              <a:pathLst>
                <a:path extrusionOk="0" h="3709" w="3112">
                  <a:moveTo>
                    <a:pt x="1673" y="1"/>
                  </a:moveTo>
                  <a:lnTo>
                    <a:pt x="1" y="3350"/>
                  </a:lnTo>
                  <a:lnTo>
                    <a:pt x="1437" y="3708"/>
                  </a:lnTo>
                  <a:lnTo>
                    <a:pt x="1437" y="3350"/>
                  </a:lnTo>
                  <a:lnTo>
                    <a:pt x="3111"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7"/>
            <p:cNvSpPr/>
            <p:nvPr/>
          </p:nvSpPr>
          <p:spPr>
            <a:xfrm>
              <a:off x="6930868" y="1464946"/>
              <a:ext cx="209407" cy="226246"/>
            </a:xfrm>
            <a:custGeom>
              <a:rect b="b" l="l" r="r" t="t"/>
              <a:pathLst>
                <a:path extrusionOk="0" h="9647" w="8929">
                  <a:moveTo>
                    <a:pt x="1" y="0"/>
                  </a:moveTo>
                  <a:lnTo>
                    <a:pt x="1" y="9647"/>
                  </a:lnTo>
                  <a:lnTo>
                    <a:pt x="8929" y="9647"/>
                  </a:lnTo>
                  <a:lnTo>
                    <a:pt x="89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7"/>
            <p:cNvSpPr/>
            <p:nvPr/>
          </p:nvSpPr>
          <p:spPr>
            <a:xfrm>
              <a:off x="6930868" y="1464946"/>
              <a:ext cx="209407" cy="226246"/>
            </a:xfrm>
            <a:custGeom>
              <a:rect b="b" l="l" r="r" t="t"/>
              <a:pathLst>
                <a:path extrusionOk="0" h="9647" w="8929">
                  <a:moveTo>
                    <a:pt x="1" y="0"/>
                  </a:moveTo>
                  <a:lnTo>
                    <a:pt x="1" y="9647"/>
                  </a:lnTo>
                  <a:lnTo>
                    <a:pt x="1077" y="9647"/>
                  </a:lnTo>
                  <a:lnTo>
                    <a:pt x="1077" y="2156"/>
                  </a:lnTo>
                  <a:cubicBezTo>
                    <a:pt x="1077" y="1560"/>
                    <a:pt x="1560" y="1077"/>
                    <a:pt x="2156" y="1077"/>
                  </a:cubicBezTo>
                  <a:lnTo>
                    <a:pt x="8929" y="1077"/>
                  </a:lnTo>
                  <a:lnTo>
                    <a:pt x="892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7"/>
            <p:cNvSpPr/>
            <p:nvPr/>
          </p:nvSpPr>
          <p:spPr>
            <a:xfrm>
              <a:off x="7061874" y="1551861"/>
              <a:ext cx="39142" cy="26173"/>
            </a:xfrm>
            <a:custGeom>
              <a:rect b="b" l="l" r="r" t="t"/>
              <a:pathLst>
                <a:path extrusionOk="0" h="1116" w="1669">
                  <a:moveTo>
                    <a:pt x="193" y="0"/>
                  </a:moveTo>
                  <a:lnTo>
                    <a:pt x="0" y="1116"/>
                  </a:lnTo>
                  <a:lnTo>
                    <a:pt x="803" y="1116"/>
                  </a:lnTo>
                  <a:cubicBezTo>
                    <a:pt x="1282" y="1116"/>
                    <a:pt x="1668" y="729"/>
                    <a:pt x="1668" y="251"/>
                  </a:cubicBezTo>
                  <a:cubicBezTo>
                    <a:pt x="1668" y="112"/>
                    <a:pt x="1555" y="0"/>
                    <a:pt x="1416" y="0"/>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7"/>
            <p:cNvSpPr/>
            <p:nvPr/>
          </p:nvSpPr>
          <p:spPr>
            <a:xfrm>
              <a:off x="6970081" y="1551861"/>
              <a:ext cx="39142" cy="26173"/>
            </a:xfrm>
            <a:custGeom>
              <a:rect b="b" l="l" r="r" t="t"/>
              <a:pathLst>
                <a:path extrusionOk="0" h="1116" w="1669">
                  <a:moveTo>
                    <a:pt x="254" y="0"/>
                  </a:moveTo>
                  <a:cubicBezTo>
                    <a:pt x="114" y="0"/>
                    <a:pt x="1" y="112"/>
                    <a:pt x="1" y="251"/>
                  </a:cubicBezTo>
                  <a:cubicBezTo>
                    <a:pt x="1" y="729"/>
                    <a:pt x="389" y="1116"/>
                    <a:pt x="866" y="1116"/>
                  </a:cubicBezTo>
                  <a:lnTo>
                    <a:pt x="1669" y="1116"/>
                  </a:lnTo>
                  <a:lnTo>
                    <a:pt x="1477" y="0"/>
                  </a:ln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7"/>
            <p:cNvSpPr/>
            <p:nvPr/>
          </p:nvSpPr>
          <p:spPr>
            <a:xfrm>
              <a:off x="6917781" y="1447193"/>
              <a:ext cx="235557" cy="26196"/>
            </a:xfrm>
            <a:custGeom>
              <a:rect b="b" l="l" r="r" t="t"/>
              <a:pathLst>
                <a:path extrusionOk="0" h="1117" w="10044">
                  <a:moveTo>
                    <a:pt x="559" y="1"/>
                  </a:moveTo>
                  <a:cubicBezTo>
                    <a:pt x="249" y="1"/>
                    <a:pt x="0" y="250"/>
                    <a:pt x="0" y="559"/>
                  </a:cubicBezTo>
                  <a:cubicBezTo>
                    <a:pt x="0" y="866"/>
                    <a:pt x="249" y="1117"/>
                    <a:pt x="559" y="1117"/>
                  </a:cubicBezTo>
                  <a:lnTo>
                    <a:pt x="9486" y="1117"/>
                  </a:lnTo>
                  <a:cubicBezTo>
                    <a:pt x="9794" y="1117"/>
                    <a:pt x="10044" y="866"/>
                    <a:pt x="10044" y="559"/>
                  </a:cubicBezTo>
                  <a:cubicBezTo>
                    <a:pt x="10044" y="250"/>
                    <a:pt x="9794" y="1"/>
                    <a:pt x="94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7"/>
            <p:cNvSpPr/>
            <p:nvPr/>
          </p:nvSpPr>
          <p:spPr>
            <a:xfrm>
              <a:off x="6917781" y="1447193"/>
              <a:ext cx="46788" cy="26196"/>
            </a:xfrm>
            <a:custGeom>
              <a:rect b="b" l="l" r="r" t="t"/>
              <a:pathLst>
                <a:path extrusionOk="0" h="1117" w="1995">
                  <a:moveTo>
                    <a:pt x="559" y="1"/>
                  </a:moveTo>
                  <a:cubicBezTo>
                    <a:pt x="249" y="1"/>
                    <a:pt x="0" y="250"/>
                    <a:pt x="0" y="559"/>
                  </a:cubicBezTo>
                  <a:cubicBezTo>
                    <a:pt x="0" y="866"/>
                    <a:pt x="249" y="1117"/>
                    <a:pt x="559" y="1117"/>
                  </a:cubicBezTo>
                  <a:lnTo>
                    <a:pt x="1995" y="1117"/>
                  </a:lnTo>
                  <a:cubicBezTo>
                    <a:pt x="1688" y="1117"/>
                    <a:pt x="1437" y="866"/>
                    <a:pt x="1437" y="559"/>
                  </a:cubicBezTo>
                  <a:cubicBezTo>
                    <a:pt x="1437" y="250"/>
                    <a:pt x="1688" y="1"/>
                    <a:pt x="199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7"/>
            <p:cNvSpPr/>
            <p:nvPr/>
          </p:nvSpPr>
          <p:spPr>
            <a:xfrm>
              <a:off x="6996254" y="1512625"/>
              <a:ext cx="26220" cy="45592"/>
            </a:xfrm>
            <a:custGeom>
              <a:rect b="b" l="l" r="r" t="t"/>
              <a:pathLst>
                <a:path extrusionOk="0" h="1944" w="1118">
                  <a:moveTo>
                    <a:pt x="559" y="0"/>
                  </a:moveTo>
                  <a:cubicBezTo>
                    <a:pt x="252" y="0"/>
                    <a:pt x="1" y="250"/>
                    <a:pt x="1" y="558"/>
                  </a:cubicBezTo>
                  <a:lnTo>
                    <a:pt x="123" y="1943"/>
                  </a:lnTo>
                  <a:lnTo>
                    <a:pt x="1117" y="1117"/>
                  </a:lnTo>
                  <a:lnTo>
                    <a:pt x="1117" y="558"/>
                  </a:lnTo>
                  <a:cubicBezTo>
                    <a:pt x="1117" y="250"/>
                    <a:pt x="869" y="0"/>
                    <a:pt x="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7"/>
            <p:cNvSpPr/>
            <p:nvPr/>
          </p:nvSpPr>
          <p:spPr>
            <a:xfrm>
              <a:off x="7048623" y="1512625"/>
              <a:ext cx="26196" cy="45592"/>
            </a:xfrm>
            <a:custGeom>
              <a:rect b="b" l="l" r="r" t="t"/>
              <a:pathLst>
                <a:path extrusionOk="0" h="1944" w="1117">
                  <a:moveTo>
                    <a:pt x="559" y="0"/>
                  </a:moveTo>
                  <a:cubicBezTo>
                    <a:pt x="250" y="0"/>
                    <a:pt x="1" y="250"/>
                    <a:pt x="1" y="558"/>
                  </a:cubicBezTo>
                  <a:lnTo>
                    <a:pt x="1" y="1117"/>
                  </a:lnTo>
                  <a:lnTo>
                    <a:pt x="997" y="1943"/>
                  </a:lnTo>
                  <a:lnTo>
                    <a:pt x="1117" y="558"/>
                  </a:lnTo>
                  <a:cubicBezTo>
                    <a:pt x="1117" y="250"/>
                    <a:pt x="866" y="0"/>
                    <a:pt x="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7"/>
            <p:cNvSpPr/>
            <p:nvPr/>
          </p:nvSpPr>
          <p:spPr>
            <a:xfrm>
              <a:off x="6997590" y="1538892"/>
              <a:ext cx="75916" cy="86845"/>
            </a:xfrm>
            <a:custGeom>
              <a:rect b="b" l="l" r="r" t="t"/>
              <a:pathLst>
                <a:path extrusionOk="0" h="3703" w="3237">
                  <a:moveTo>
                    <a:pt x="777" y="0"/>
                  </a:moveTo>
                  <a:cubicBezTo>
                    <a:pt x="338" y="0"/>
                    <a:pt x="0" y="389"/>
                    <a:pt x="66" y="823"/>
                  </a:cubicBezTo>
                  <a:lnTo>
                    <a:pt x="486" y="3703"/>
                  </a:lnTo>
                  <a:lnTo>
                    <a:pt x="2752" y="3703"/>
                  </a:lnTo>
                  <a:lnTo>
                    <a:pt x="3173" y="823"/>
                  </a:lnTo>
                  <a:cubicBezTo>
                    <a:pt x="3236" y="389"/>
                    <a:pt x="2900" y="0"/>
                    <a:pt x="24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7"/>
            <p:cNvSpPr/>
            <p:nvPr/>
          </p:nvSpPr>
          <p:spPr>
            <a:xfrm>
              <a:off x="7008965" y="1607983"/>
              <a:ext cx="53190" cy="35507"/>
            </a:xfrm>
            <a:custGeom>
              <a:rect b="b" l="l" r="r" t="t"/>
              <a:pathLst>
                <a:path extrusionOk="0" h="1514" w="2268">
                  <a:moveTo>
                    <a:pt x="756" y="1"/>
                  </a:moveTo>
                  <a:cubicBezTo>
                    <a:pt x="339" y="1"/>
                    <a:pt x="1" y="339"/>
                    <a:pt x="1" y="757"/>
                  </a:cubicBezTo>
                  <a:cubicBezTo>
                    <a:pt x="1" y="1175"/>
                    <a:pt x="339" y="1513"/>
                    <a:pt x="756" y="1513"/>
                  </a:cubicBezTo>
                  <a:lnTo>
                    <a:pt x="1512" y="1513"/>
                  </a:lnTo>
                  <a:cubicBezTo>
                    <a:pt x="1930" y="1513"/>
                    <a:pt x="2267" y="1175"/>
                    <a:pt x="2267" y="757"/>
                  </a:cubicBezTo>
                  <a:cubicBezTo>
                    <a:pt x="2267" y="339"/>
                    <a:pt x="1930"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7"/>
            <p:cNvSpPr/>
            <p:nvPr/>
          </p:nvSpPr>
          <p:spPr>
            <a:xfrm>
              <a:off x="7008965" y="1607983"/>
              <a:ext cx="53190" cy="35507"/>
            </a:xfrm>
            <a:custGeom>
              <a:rect b="b" l="l" r="r" t="t"/>
              <a:pathLst>
                <a:path extrusionOk="0" h="1514" w="2268">
                  <a:moveTo>
                    <a:pt x="756" y="1"/>
                  </a:moveTo>
                  <a:cubicBezTo>
                    <a:pt x="339" y="1"/>
                    <a:pt x="1" y="339"/>
                    <a:pt x="1" y="757"/>
                  </a:cubicBezTo>
                  <a:cubicBezTo>
                    <a:pt x="1" y="1175"/>
                    <a:pt x="339" y="1513"/>
                    <a:pt x="756" y="1513"/>
                  </a:cubicBezTo>
                  <a:lnTo>
                    <a:pt x="1512" y="1513"/>
                  </a:lnTo>
                  <a:cubicBezTo>
                    <a:pt x="1930" y="1513"/>
                    <a:pt x="2267" y="1175"/>
                    <a:pt x="2267" y="757"/>
                  </a:cubicBezTo>
                  <a:cubicBezTo>
                    <a:pt x="2267" y="339"/>
                    <a:pt x="1930" y="1"/>
                    <a:pt x="1512" y="1"/>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7"/>
            <p:cNvSpPr/>
            <p:nvPr/>
          </p:nvSpPr>
          <p:spPr>
            <a:xfrm>
              <a:off x="6917781" y="1682773"/>
              <a:ext cx="235557" cy="26173"/>
            </a:xfrm>
            <a:custGeom>
              <a:rect b="b" l="l" r="r" t="t"/>
              <a:pathLst>
                <a:path extrusionOk="0" h="1116" w="10044">
                  <a:moveTo>
                    <a:pt x="556" y="0"/>
                  </a:moveTo>
                  <a:cubicBezTo>
                    <a:pt x="249" y="0"/>
                    <a:pt x="0" y="250"/>
                    <a:pt x="0" y="558"/>
                  </a:cubicBezTo>
                  <a:cubicBezTo>
                    <a:pt x="0" y="866"/>
                    <a:pt x="249" y="1115"/>
                    <a:pt x="556" y="1115"/>
                  </a:cubicBezTo>
                  <a:lnTo>
                    <a:pt x="9487" y="1115"/>
                  </a:lnTo>
                  <a:cubicBezTo>
                    <a:pt x="9794" y="1115"/>
                    <a:pt x="10044" y="866"/>
                    <a:pt x="10044" y="558"/>
                  </a:cubicBezTo>
                  <a:cubicBezTo>
                    <a:pt x="10044" y="250"/>
                    <a:pt x="9794" y="0"/>
                    <a:pt x="9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7"/>
            <p:cNvSpPr/>
            <p:nvPr/>
          </p:nvSpPr>
          <p:spPr>
            <a:xfrm>
              <a:off x="6917781" y="1682773"/>
              <a:ext cx="38345" cy="26173"/>
            </a:xfrm>
            <a:custGeom>
              <a:rect b="b" l="l" r="r" t="t"/>
              <a:pathLst>
                <a:path extrusionOk="0" h="1116" w="1635">
                  <a:moveTo>
                    <a:pt x="556" y="0"/>
                  </a:moveTo>
                  <a:cubicBezTo>
                    <a:pt x="249" y="0"/>
                    <a:pt x="0" y="250"/>
                    <a:pt x="0" y="558"/>
                  </a:cubicBezTo>
                  <a:cubicBezTo>
                    <a:pt x="0" y="866"/>
                    <a:pt x="249" y="1115"/>
                    <a:pt x="556" y="1115"/>
                  </a:cubicBezTo>
                  <a:lnTo>
                    <a:pt x="1635" y="1115"/>
                  </a:lnTo>
                  <a:cubicBezTo>
                    <a:pt x="1328" y="1115"/>
                    <a:pt x="1077" y="866"/>
                    <a:pt x="1077" y="558"/>
                  </a:cubicBezTo>
                  <a:cubicBezTo>
                    <a:pt x="1077" y="250"/>
                    <a:pt x="1328" y="0"/>
                    <a:pt x="163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7"/>
            <p:cNvSpPr/>
            <p:nvPr/>
          </p:nvSpPr>
          <p:spPr>
            <a:xfrm>
              <a:off x="6956994" y="1366355"/>
              <a:ext cx="157108" cy="26196"/>
            </a:xfrm>
            <a:custGeom>
              <a:rect b="b" l="l" r="r" t="t"/>
              <a:pathLst>
                <a:path extrusionOk="0" h="1117" w="6699">
                  <a:moveTo>
                    <a:pt x="866" y="0"/>
                  </a:moveTo>
                  <a:cubicBezTo>
                    <a:pt x="389" y="0"/>
                    <a:pt x="0" y="388"/>
                    <a:pt x="0" y="864"/>
                  </a:cubicBezTo>
                  <a:cubicBezTo>
                    <a:pt x="0" y="1003"/>
                    <a:pt x="113" y="1116"/>
                    <a:pt x="254" y="1116"/>
                  </a:cubicBezTo>
                  <a:lnTo>
                    <a:pt x="6446" y="1116"/>
                  </a:lnTo>
                  <a:cubicBezTo>
                    <a:pt x="6586" y="1116"/>
                    <a:pt x="6698" y="1003"/>
                    <a:pt x="6698" y="864"/>
                  </a:cubicBezTo>
                  <a:cubicBezTo>
                    <a:pt x="6698" y="388"/>
                    <a:pt x="6310" y="0"/>
                    <a:pt x="58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7"/>
            <p:cNvSpPr/>
            <p:nvPr/>
          </p:nvSpPr>
          <p:spPr>
            <a:xfrm>
              <a:off x="6956994" y="1366355"/>
              <a:ext cx="62454" cy="26196"/>
            </a:xfrm>
            <a:custGeom>
              <a:rect b="b" l="l" r="r" t="t"/>
              <a:pathLst>
                <a:path extrusionOk="0" h="1117" w="2663">
                  <a:moveTo>
                    <a:pt x="866" y="0"/>
                  </a:moveTo>
                  <a:cubicBezTo>
                    <a:pt x="389" y="0"/>
                    <a:pt x="0" y="388"/>
                    <a:pt x="0" y="864"/>
                  </a:cubicBezTo>
                  <a:cubicBezTo>
                    <a:pt x="0" y="1003"/>
                    <a:pt x="113" y="1116"/>
                    <a:pt x="254" y="1116"/>
                  </a:cubicBezTo>
                  <a:lnTo>
                    <a:pt x="2050" y="1116"/>
                  </a:lnTo>
                  <a:cubicBezTo>
                    <a:pt x="1912" y="1116"/>
                    <a:pt x="1799" y="1003"/>
                    <a:pt x="1799" y="864"/>
                  </a:cubicBezTo>
                  <a:cubicBezTo>
                    <a:pt x="1799" y="388"/>
                    <a:pt x="2185" y="0"/>
                    <a:pt x="266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7"/>
            <p:cNvSpPr/>
            <p:nvPr/>
          </p:nvSpPr>
          <p:spPr>
            <a:xfrm>
              <a:off x="7016774" y="1565628"/>
              <a:ext cx="12289" cy="12289"/>
            </a:xfrm>
            <a:custGeom>
              <a:rect b="b" l="l" r="r" t="t"/>
              <a:pathLst>
                <a:path extrusionOk="0" h="524" w="524">
                  <a:moveTo>
                    <a:pt x="261" y="0"/>
                  </a:moveTo>
                  <a:cubicBezTo>
                    <a:pt x="117" y="0"/>
                    <a:pt x="0" y="117"/>
                    <a:pt x="0" y="261"/>
                  </a:cubicBezTo>
                  <a:cubicBezTo>
                    <a:pt x="0" y="407"/>
                    <a:pt x="117" y="523"/>
                    <a:pt x="261" y="523"/>
                  </a:cubicBezTo>
                  <a:cubicBezTo>
                    <a:pt x="405" y="523"/>
                    <a:pt x="523" y="407"/>
                    <a:pt x="523" y="261"/>
                  </a:cubicBezTo>
                  <a:cubicBezTo>
                    <a:pt x="523" y="117"/>
                    <a:pt x="405"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7"/>
            <p:cNvSpPr/>
            <p:nvPr/>
          </p:nvSpPr>
          <p:spPr>
            <a:xfrm>
              <a:off x="7042150" y="1565628"/>
              <a:ext cx="12289" cy="12289"/>
            </a:xfrm>
            <a:custGeom>
              <a:rect b="b" l="l" r="r" t="t"/>
              <a:pathLst>
                <a:path extrusionOk="0" h="524" w="524">
                  <a:moveTo>
                    <a:pt x="263" y="0"/>
                  </a:moveTo>
                  <a:cubicBezTo>
                    <a:pt x="119" y="0"/>
                    <a:pt x="1" y="117"/>
                    <a:pt x="1" y="261"/>
                  </a:cubicBezTo>
                  <a:cubicBezTo>
                    <a:pt x="1" y="407"/>
                    <a:pt x="119" y="523"/>
                    <a:pt x="263" y="523"/>
                  </a:cubicBezTo>
                  <a:cubicBezTo>
                    <a:pt x="407" y="523"/>
                    <a:pt x="524" y="407"/>
                    <a:pt x="524" y="261"/>
                  </a:cubicBezTo>
                  <a:cubicBezTo>
                    <a:pt x="524" y="117"/>
                    <a:pt x="407"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47"/>
          <p:cNvGrpSpPr/>
          <p:nvPr/>
        </p:nvGrpSpPr>
        <p:grpSpPr>
          <a:xfrm>
            <a:off x="6119529" y="1316304"/>
            <a:ext cx="418791" cy="366492"/>
            <a:chOff x="6119529" y="1316304"/>
            <a:chExt cx="418791" cy="366492"/>
          </a:xfrm>
        </p:grpSpPr>
        <p:sp>
          <p:nvSpPr>
            <p:cNvPr id="3582" name="Google Shape;3582;p47"/>
            <p:cNvSpPr/>
            <p:nvPr/>
          </p:nvSpPr>
          <p:spPr>
            <a:xfrm>
              <a:off x="6270235" y="1540979"/>
              <a:ext cx="52815" cy="64917"/>
            </a:xfrm>
            <a:custGeom>
              <a:rect b="b" l="l" r="r" t="t"/>
              <a:pathLst>
                <a:path extrusionOk="0" h="2768" w="2252">
                  <a:moveTo>
                    <a:pt x="270" y="0"/>
                  </a:moveTo>
                  <a:cubicBezTo>
                    <a:pt x="121" y="0"/>
                    <a:pt x="1" y="121"/>
                    <a:pt x="1" y="269"/>
                  </a:cubicBezTo>
                  <a:lnTo>
                    <a:pt x="1" y="1383"/>
                  </a:lnTo>
                  <a:cubicBezTo>
                    <a:pt x="1" y="1472"/>
                    <a:pt x="46" y="1556"/>
                    <a:pt x="121" y="1606"/>
                  </a:cubicBezTo>
                  <a:lnTo>
                    <a:pt x="1795" y="2722"/>
                  </a:lnTo>
                  <a:cubicBezTo>
                    <a:pt x="1842" y="2752"/>
                    <a:pt x="1892" y="2767"/>
                    <a:pt x="1945" y="2767"/>
                  </a:cubicBezTo>
                  <a:cubicBezTo>
                    <a:pt x="2033" y="2767"/>
                    <a:pt x="2115" y="2726"/>
                    <a:pt x="2168" y="2647"/>
                  </a:cubicBezTo>
                  <a:cubicBezTo>
                    <a:pt x="2252" y="2524"/>
                    <a:pt x="2218" y="2356"/>
                    <a:pt x="2095" y="2274"/>
                  </a:cubicBezTo>
                  <a:lnTo>
                    <a:pt x="540" y="1238"/>
                  </a:lnTo>
                  <a:lnTo>
                    <a:pt x="540" y="269"/>
                  </a:lnTo>
                  <a:cubicBezTo>
                    <a:pt x="540" y="121"/>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7"/>
            <p:cNvSpPr/>
            <p:nvPr/>
          </p:nvSpPr>
          <p:spPr>
            <a:xfrm>
              <a:off x="6334799" y="1540979"/>
              <a:ext cx="52838" cy="64917"/>
            </a:xfrm>
            <a:custGeom>
              <a:rect b="b" l="l" r="r" t="t"/>
              <a:pathLst>
                <a:path extrusionOk="0" h="2768" w="2253">
                  <a:moveTo>
                    <a:pt x="1983" y="0"/>
                  </a:moveTo>
                  <a:cubicBezTo>
                    <a:pt x="1833" y="0"/>
                    <a:pt x="1713" y="121"/>
                    <a:pt x="1713" y="269"/>
                  </a:cubicBezTo>
                  <a:lnTo>
                    <a:pt x="1713" y="1238"/>
                  </a:lnTo>
                  <a:lnTo>
                    <a:pt x="158" y="2274"/>
                  </a:lnTo>
                  <a:cubicBezTo>
                    <a:pt x="33" y="2356"/>
                    <a:pt x="1" y="2524"/>
                    <a:pt x="84" y="2647"/>
                  </a:cubicBezTo>
                  <a:cubicBezTo>
                    <a:pt x="136" y="2726"/>
                    <a:pt x="220" y="2767"/>
                    <a:pt x="308" y="2767"/>
                  </a:cubicBezTo>
                  <a:cubicBezTo>
                    <a:pt x="359" y="2767"/>
                    <a:pt x="410" y="2752"/>
                    <a:pt x="456" y="2722"/>
                  </a:cubicBezTo>
                  <a:lnTo>
                    <a:pt x="2131" y="1606"/>
                  </a:lnTo>
                  <a:cubicBezTo>
                    <a:pt x="2206" y="1556"/>
                    <a:pt x="2252" y="1472"/>
                    <a:pt x="2252" y="1383"/>
                  </a:cubicBezTo>
                  <a:lnTo>
                    <a:pt x="2252" y="269"/>
                  </a:lnTo>
                  <a:cubicBezTo>
                    <a:pt x="2252" y="121"/>
                    <a:pt x="2131" y="0"/>
                    <a:pt x="198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7"/>
            <p:cNvSpPr/>
            <p:nvPr/>
          </p:nvSpPr>
          <p:spPr>
            <a:xfrm>
              <a:off x="6420565" y="1525688"/>
              <a:ext cx="26126" cy="113182"/>
            </a:xfrm>
            <a:custGeom>
              <a:rect b="b" l="l" r="r" t="t"/>
              <a:pathLst>
                <a:path extrusionOk="0" h="4826" w="1114">
                  <a:moveTo>
                    <a:pt x="0" y="0"/>
                  </a:moveTo>
                  <a:lnTo>
                    <a:pt x="0" y="4825"/>
                  </a:lnTo>
                  <a:lnTo>
                    <a:pt x="1114" y="4825"/>
                  </a:lnTo>
                  <a:lnTo>
                    <a:pt x="111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7"/>
            <p:cNvSpPr/>
            <p:nvPr/>
          </p:nvSpPr>
          <p:spPr>
            <a:xfrm>
              <a:off x="6420565" y="1525688"/>
              <a:ext cx="12594" cy="113182"/>
            </a:xfrm>
            <a:custGeom>
              <a:rect b="b" l="l" r="r" t="t"/>
              <a:pathLst>
                <a:path extrusionOk="0" h="4826" w="537">
                  <a:moveTo>
                    <a:pt x="0" y="0"/>
                  </a:moveTo>
                  <a:lnTo>
                    <a:pt x="0" y="4825"/>
                  </a:lnTo>
                  <a:lnTo>
                    <a:pt x="537" y="4825"/>
                  </a:lnTo>
                  <a:lnTo>
                    <a:pt x="537"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7"/>
            <p:cNvSpPr/>
            <p:nvPr/>
          </p:nvSpPr>
          <p:spPr>
            <a:xfrm>
              <a:off x="6439538" y="1519403"/>
              <a:ext cx="52745" cy="64987"/>
            </a:xfrm>
            <a:custGeom>
              <a:rect b="b" l="l" r="r" t="t"/>
              <a:pathLst>
                <a:path extrusionOk="0" h="2771" w="2249">
                  <a:moveTo>
                    <a:pt x="1979" y="1"/>
                  </a:moveTo>
                  <a:cubicBezTo>
                    <a:pt x="1831" y="1"/>
                    <a:pt x="1710" y="121"/>
                    <a:pt x="1710" y="271"/>
                  </a:cubicBezTo>
                  <a:lnTo>
                    <a:pt x="1710" y="1243"/>
                  </a:lnTo>
                  <a:lnTo>
                    <a:pt x="157" y="2278"/>
                  </a:lnTo>
                  <a:cubicBezTo>
                    <a:pt x="33" y="2360"/>
                    <a:pt x="0" y="2527"/>
                    <a:pt x="82" y="2651"/>
                  </a:cubicBezTo>
                  <a:cubicBezTo>
                    <a:pt x="133" y="2729"/>
                    <a:pt x="220" y="2770"/>
                    <a:pt x="305" y="2770"/>
                  </a:cubicBezTo>
                  <a:cubicBezTo>
                    <a:pt x="358" y="2770"/>
                    <a:pt x="409" y="2757"/>
                    <a:pt x="455" y="2725"/>
                  </a:cubicBezTo>
                  <a:lnTo>
                    <a:pt x="2130" y="1610"/>
                  </a:lnTo>
                  <a:cubicBezTo>
                    <a:pt x="2203" y="1561"/>
                    <a:pt x="2249" y="1476"/>
                    <a:pt x="2249" y="1387"/>
                  </a:cubicBezTo>
                  <a:lnTo>
                    <a:pt x="2249" y="271"/>
                  </a:lnTo>
                  <a:cubicBezTo>
                    <a:pt x="2249" y="121"/>
                    <a:pt x="2127" y="1"/>
                    <a:pt x="197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7"/>
            <p:cNvSpPr/>
            <p:nvPr/>
          </p:nvSpPr>
          <p:spPr>
            <a:xfrm>
              <a:off x="6211134" y="1525688"/>
              <a:ext cx="26173" cy="113182"/>
            </a:xfrm>
            <a:custGeom>
              <a:rect b="b" l="l" r="r" t="t"/>
              <a:pathLst>
                <a:path extrusionOk="0" h="4826" w="1116">
                  <a:moveTo>
                    <a:pt x="1" y="0"/>
                  </a:moveTo>
                  <a:lnTo>
                    <a:pt x="1" y="4825"/>
                  </a:lnTo>
                  <a:lnTo>
                    <a:pt x="1116" y="4825"/>
                  </a:lnTo>
                  <a:lnTo>
                    <a:pt x="11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7"/>
            <p:cNvSpPr/>
            <p:nvPr/>
          </p:nvSpPr>
          <p:spPr>
            <a:xfrm>
              <a:off x="6211134" y="1525688"/>
              <a:ext cx="12641" cy="113182"/>
            </a:xfrm>
            <a:custGeom>
              <a:rect b="b" l="l" r="r" t="t"/>
              <a:pathLst>
                <a:path extrusionOk="0" h="4826" w="539">
                  <a:moveTo>
                    <a:pt x="1" y="0"/>
                  </a:moveTo>
                  <a:lnTo>
                    <a:pt x="1" y="4825"/>
                  </a:lnTo>
                  <a:lnTo>
                    <a:pt x="539" y="4825"/>
                  </a:lnTo>
                  <a:lnTo>
                    <a:pt x="53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7"/>
            <p:cNvSpPr/>
            <p:nvPr/>
          </p:nvSpPr>
          <p:spPr>
            <a:xfrm>
              <a:off x="6165543" y="1519403"/>
              <a:ext cx="52792" cy="64987"/>
            </a:xfrm>
            <a:custGeom>
              <a:rect b="b" l="l" r="r" t="t"/>
              <a:pathLst>
                <a:path extrusionOk="0" h="2771" w="2251">
                  <a:moveTo>
                    <a:pt x="270" y="1"/>
                  </a:moveTo>
                  <a:cubicBezTo>
                    <a:pt x="122" y="1"/>
                    <a:pt x="0" y="121"/>
                    <a:pt x="0" y="271"/>
                  </a:cubicBezTo>
                  <a:lnTo>
                    <a:pt x="0" y="1387"/>
                  </a:lnTo>
                  <a:cubicBezTo>
                    <a:pt x="0" y="1476"/>
                    <a:pt x="47" y="1561"/>
                    <a:pt x="120" y="1610"/>
                  </a:cubicBezTo>
                  <a:lnTo>
                    <a:pt x="1794" y="2725"/>
                  </a:lnTo>
                  <a:cubicBezTo>
                    <a:pt x="1841" y="2757"/>
                    <a:pt x="1893" y="2770"/>
                    <a:pt x="1945" y="2770"/>
                  </a:cubicBezTo>
                  <a:cubicBezTo>
                    <a:pt x="2031" y="2770"/>
                    <a:pt x="2116" y="2729"/>
                    <a:pt x="2169" y="2651"/>
                  </a:cubicBezTo>
                  <a:cubicBezTo>
                    <a:pt x="2251" y="2527"/>
                    <a:pt x="2217" y="2360"/>
                    <a:pt x="2094" y="2278"/>
                  </a:cubicBezTo>
                  <a:lnTo>
                    <a:pt x="540" y="1241"/>
                  </a:lnTo>
                  <a:lnTo>
                    <a:pt x="540" y="271"/>
                  </a:lnTo>
                  <a:cubicBezTo>
                    <a:pt x="540" y="121"/>
                    <a:pt x="419"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7"/>
            <p:cNvSpPr/>
            <p:nvPr/>
          </p:nvSpPr>
          <p:spPr>
            <a:xfrm>
              <a:off x="6119529" y="1342454"/>
              <a:ext cx="203615" cy="183258"/>
            </a:xfrm>
            <a:custGeom>
              <a:rect b="b" l="l" r="r" t="t"/>
              <a:pathLst>
                <a:path extrusionOk="0" h="7814" w="8682">
                  <a:moveTo>
                    <a:pt x="4342" y="0"/>
                  </a:moveTo>
                  <a:cubicBezTo>
                    <a:pt x="3382" y="0"/>
                    <a:pt x="2605" y="778"/>
                    <a:pt x="2605" y="1736"/>
                  </a:cubicBezTo>
                  <a:lnTo>
                    <a:pt x="2605" y="1791"/>
                  </a:lnTo>
                  <a:cubicBezTo>
                    <a:pt x="1856" y="1983"/>
                    <a:pt x="1303" y="2663"/>
                    <a:pt x="1303" y="3472"/>
                  </a:cubicBezTo>
                  <a:cubicBezTo>
                    <a:pt x="1303" y="3793"/>
                    <a:pt x="1391" y="4094"/>
                    <a:pt x="1541" y="4351"/>
                  </a:cubicBezTo>
                  <a:cubicBezTo>
                    <a:pt x="676" y="4449"/>
                    <a:pt x="1" y="5184"/>
                    <a:pt x="1" y="6077"/>
                  </a:cubicBezTo>
                  <a:cubicBezTo>
                    <a:pt x="1" y="7037"/>
                    <a:pt x="777" y="7813"/>
                    <a:pt x="1737" y="7813"/>
                  </a:cubicBezTo>
                  <a:lnTo>
                    <a:pt x="6947" y="7813"/>
                  </a:lnTo>
                  <a:cubicBezTo>
                    <a:pt x="7904" y="7813"/>
                    <a:pt x="8682" y="7037"/>
                    <a:pt x="8682" y="6077"/>
                  </a:cubicBezTo>
                  <a:cubicBezTo>
                    <a:pt x="8682" y="5184"/>
                    <a:pt x="8008" y="4449"/>
                    <a:pt x="7141" y="4351"/>
                  </a:cubicBezTo>
                  <a:cubicBezTo>
                    <a:pt x="7293" y="4094"/>
                    <a:pt x="7380" y="3793"/>
                    <a:pt x="7380" y="3472"/>
                  </a:cubicBezTo>
                  <a:cubicBezTo>
                    <a:pt x="7380" y="2663"/>
                    <a:pt x="6828" y="1983"/>
                    <a:pt x="6077" y="1791"/>
                  </a:cubicBezTo>
                  <a:lnTo>
                    <a:pt x="6077" y="1736"/>
                  </a:lnTo>
                  <a:cubicBezTo>
                    <a:pt x="6077" y="778"/>
                    <a:pt x="5301" y="0"/>
                    <a:pt x="43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7"/>
            <p:cNvSpPr/>
            <p:nvPr/>
          </p:nvSpPr>
          <p:spPr>
            <a:xfrm>
              <a:off x="6181865" y="1360747"/>
              <a:ext cx="141278" cy="164965"/>
            </a:xfrm>
            <a:custGeom>
              <a:rect b="b" l="l" r="r" t="t"/>
              <a:pathLst>
                <a:path extrusionOk="0" h="7034" w="6024">
                  <a:moveTo>
                    <a:pt x="3133" y="0"/>
                  </a:moveTo>
                  <a:cubicBezTo>
                    <a:pt x="2242" y="516"/>
                    <a:pt x="1665" y="1477"/>
                    <a:pt x="1665" y="2547"/>
                  </a:cubicBezTo>
                  <a:cubicBezTo>
                    <a:pt x="1665" y="2765"/>
                    <a:pt x="1690" y="2982"/>
                    <a:pt x="1738" y="3192"/>
                  </a:cubicBezTo>
                  <a:cubicBezTo>
                    <a:pt x="706" y="3654"/>
                    <a:pt x="1" y="4689"/>
                    <a:pt x="1" y="5877"/>
                  </a:cubicBezTo>
                  <a:cubicBezTo>
                    <a:pt x="1" y="6287"/>
                    <a:pt x="85" y="6678"/>
                    <a:pt x="239" y="7033"/>
                  </a:cubicBezTo>
                  <a:lnTo>
                    <a:pt x="4289" y="7033"/>
                  </a:lnTo>
                  <a:cubicBezTo>
                    <a:pt x="5246" y="7033"/>
                    <a:pt x="6024" y="6257"/>
                    <a:pt x="6024" y="5297"/>
                  </a:cubicBezTo>
                  <a:cubicBezTo>
                    <a:pt x="6024" y="4404"/>
                    <a:pt x="5350" y="3669"/>
                    <a:pt x="4483" y="3571"/>
                  </a:cubicBezTo>
                  <a:cubicBezTo>
                    <a:pt x="4635" y="3314"/>
                    <a:pt x="4722" y="3013"/>
                    <a:pt x="4722" y="2692"/>
                  </a:cubicBezTo>
                  <a:cubicBezTo>
                    <a:pt x="4722" y="1883"/>
                    <a:pt x="4170" y="1203"/>
                    <a:pt x="3419" y="1011"/>
                  </a:cubicBezTo>
                  <a:lnTo>
                    <a:pt x="3419" y="956"/>
                  </a:lnTo>
                  <a:cubicBezTo>
                    <a:pt x="3419" y="604"/>
                    <a:pt x="3314" y="275"/>
                    <a:pt x="313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7"/>
            <p:cNvSpPr/>
            <p:nvPr/>
          </p:nvSpPr>
          <p:spPr>
            <a:xfrm>
              <a:off x="6334682" y="1342454"/>
              <a:ext cx="203638" cy="183258"/>
            </a:xfrm>
            <a:custGeom>
              <a:rect b="b" l="l" r="r" t="t"/>
              <a:pathLst>
                <a:path extrusionOk="0" h="7814" w="8683">
                  <a:moveTo>
                    <a:pt x="4341" y="0"/>
                  </a:moveTo>
                  <a:cubicBezTo>
                    <a:pt x="3381" y="0"/>
                    <a:pt x="2606" y="778"/>
                    <a:pt x="2606" y="1736"/>
                  </a:cubicBezTo>
                  <a:lnTo>
                    <a:pt x="2606" y="1791"/>
                  </a:lnTo>
                  <a:cubicBezTo>
                    <a:pt x="1856" y="1983"/>
                    <a:pt x="1304" y="2663"/>
                    <a:pt x="1304" y="3472"/>
                  </a:cubicBezTo>
                  <a:cubicBezTo>
                    <a:pt x="1304" y="3793"/>
                    <a:pt x="1389" y="4094"/>
                    <a:pt x="1542" y="4351"/>
                  </a:cubicBezTo>
                  <a:cubicBezTo>
                    <a:pt x="674" y="4449"/>
                    <a:pt x="1" y="5184"/>
                    <a:pt x="1" y="6077"/>
                  </a:cubicBezTo>
                  <a:cubicBezTo>
                    <a:pt x="1" y="7037"/>
                    <a:pt x="778" y="7813"/>
                    <a:pt x="1737" y="7813"/>
                  </a:cubicBezTo>
                  <a:lnTo>
                    <a:pt x="6946" y="7813"/>
                  </a:lnTo>
                  <a:cubicBezTo>
                    <a:pt x="7905" y="7813"/>
                    <a:pt x="8683" y="7037"/>
                    <a:pt x="8683" y="6077"/>
                  </a:cubicBezTo>
                  <a:cubicBezTo>
                    <a:pt x="8683" y="5184"/>
                    <a:pt x="8008" y="4449"/>
                    <a:pt x="7143" y="4351"/>
                  </a:cubicBezTo>
                  <a:cubicBezTo>
                    <a:pt x="7293" y="4094"/>
                    <a:pt x="7381" y="3793"/>
                    <a:pt x="7381" y="3472"/>
                  </a:cubicBezTo>
                  <a:cubicBezTo>
                    <a:pt x="7381" y="2663"/>
                    <a:pt x="6827" y="1983"/>
                    <a:pt x="6078" y="1791"/>
                  </a:cubicBezTo>
                  <a:lnTo>
                    <a:pt x="6078" y="1736"/>
                  </a:lnTo>
                  <a:cubicBezTo>
                    <a:pt x="6078" y="778"/>
                    <a:pt x="5300" y="0"/>
                    <a:pt x="43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7"/>
            <p:cNvSpPr/>
            <p:nvPr/>
          </p:nvSpPr>
          <p:spPr>
            <a:xfrm>
              <a:off x="6334682" y="1360747"/>
              <a:ext cx="141278" cy="164965"/>
            </a:xfrm>
            <a:custGeom>
              <a:rect b="b" l="l" r="r" t="t"/>
              <a:pathLst>
                <a:path extrusionOk="0" h="7034" w="6024">
                  <a:moveTo>
                    <a:pt x="2892" y="0"/>
                  </a:moveTo>
                  <a:cubicBezTo>
                    <a:pt x="2710" y="275"/>
                    <a:pt x="2606" y="604"/>
                    <a:pt x="2606" y="956"/>
                  </a:cubicBezTo>
                  <a:lnTo>
                    <a:pt x="2606" y="1011"/>
                  </a:lnTo>
                  <a:cubicBezTo>
                    <a:pt x="1856" y="1203"/>
                    <a:pt x="1304" y="1883"/>
                    <a:pt x="1304" y="2692"/>
                  </a:cubicBezTo>
                  <a:cubicBezTo>
                    <a:pt x="1304" y="3013"/>
                    <a:pt x="1389" y="3314"/>
                    <a:pt x="1542" y="3571"/>
                  </a:cubicBezTo>
                  <a:cubicBezTo>
                    <a:pt x="674" y="3669"/>
                    <a:pt x="1" y="4404"/>
                    <a:pt x="1" y="5297"/>
                  </a:cubicBezTo>
                  <a:cubicBezTo>
                    <a:pt x="1" y="6257"/>
                    <a:pt x="778" y="7033"/>
                    <a:pt x="1737" y="7033"/>
                  </a:cubicBezTo>
                  <a:lnTo>
                    <a:pt x="5788" y="7033"/>
                  </a:lnTo>
                  <a:cubicBezTo>
                    <a:pt x="5940" y="6678"/>
                    <a:pt x="6024" y="6287"/>
                    <a:pt x="6024" y="5877"/>
                  </a:cubicBezTo>
                  <a:cubicBezTo>
                    <a:pt x="6024" y="4689"/>
                    <a:pt x="5319" y="3654"/>
                    <a:pt x="4287" y="3192"/>
                  </a:cubicBezTo>
                  <a:cubicBezTo>
                    <a:pt x="4334" y="2982"/>
                    <a:pt x="4358" y="2765"/>
                    <a:pt x="4358" y="2547"/>
                  </a:cubicBezTo>
                  <a:cubicBezTo>
                    <a:pt x="4358" y="1477"/>
                    <a:pt x="3782" y="516"/>
                    <a:pt x="289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7"/>
            <p:cNvSpPr/>
            <p:nvPr/>
          </p:nvSpPr>
          <p:spPr>
            <a:xfrm>
              <a:off x="6119529" y="1630427"/>
              <a:ext cx="418791" cy="52369"/>
            </a:xfrm>
            <a:custGeom>
              <a:rect b="b" l="l" r="r" t="t"/>
              <a:pathLst>
                <a:path extrusionOk="0" h="2233" w="17857">
                  <a:moveTo>
                    <a:pt x="1115" y="1"/>
                  </a:moveTo>
                  <a:cubicBezTo>
                    <a:pt x="500" y="1"/>
                    <a:pt x="1" y="499"/>
                    <a:pt x="1" y="1114"/>
                  </a:cubicBezTo>
                  <a:lnTo>
                    <a:pt x="1" y="1981"/>
                  </a:lnTo>
                  <a:cubicBezTo>
                    <a:pt x="1" y="2119"/>
                    <a:pt x="114" y="2232"/>
                    <a:pt x="253" y="2232"/>
                  </a:cubicBezTo>
                  <a:lnTo>
                    <a:pt x="17606" y="2232"/>
                  </a:lnTo>
                  <a:cubicBezTo>
                    <a:pt x="17744" y="2232"/>
                    <a:pt x="17857" y="2119"/>
                    <a:pt x="17857" y="1981"/>
                  </a:cubicBezTo>
                  <a:lnTo>
                    <a:pt x="17857" y="1114"/>
                  </a:lnTo>
                  <a:cubicBezTo>
                    <a:pt x="17857" y="499"/>
                    <a:pt x="17358" y="1"/>
                    <a:pt x="167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7"/>
            <p:cNvSpPr/>
            <p:nvPr/>
          </p:nvSpPr>
          <p:spPr>
            <a:xfrm>
              <a:off x="6119529" y="1630427"/>
              <a:ext cx="68247" cy="52369"/>
            </a:xfrm>
            <a:custGeom>
              <a:rect b="b" l="l" r="r" t="t"/>
              <a:pathLst>
                <a:path extrusionOk="0" h="2233" w="2910">
                  <a:moveTo>
                    <a:pt x="1115" y="1"/>
                  </a:moveTo>
                  <a:cubicBezTo>
                    <a:pt x="500" y="1"/>
                    <a:pt x="1" y="499"/>
                    <a:pt x="1" y="1114"/>
                  </a:cubicBezTo>
                  <a:lnTo>
                    <a:pt x="1" y="1981"/>
                  </a:lnTo>
                  <a:cubicBezTo>
                    <a:pt x="1" y="2120"/>
                    <a:pt x="114" y="2232"/>
                    <a:pt x="253" y="2232"/>
                  </a:cubicBezTo>
                  <a:lnTo>
                    <a:pt x="1796" y="2232"/>
                  </a:lnTo>
                  <a:lnTo>
                    <a:pt x="1796" y="1114"/>
                  </a:lnTo>
                  <a:cubicBezTo>
                    <a:pt x="1796" y="499"/>
                    <a:pt x="2295" y="1"/>
                    <a:pt x="290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7"/>
            <p:cNvSpPr/>
            <p:nvPr/>
          </p:nvSpPr>
          <p:spPr>
            <a:xfrm>
              <a:off x="6198751" y="1316304"/>
              <a:ext cx="260370" cy="234337"/>
            </a:xfrm>
            <a:custGeom>
              <a:rect b="b" l="l" r="r" t="t"/>
              <a:pathLst>
                <a:path extrusionOk="0" h="9992" w="11102">
                  <a:moveTo>
                    <a:pt x="5551" y="0"/>
                  </a:moveTo>
                  <a:cubicBezTo>
                    <a:pt x="4323" y="0"/>
                    <a:pt x="3331" y="995"/>
                    <a:pt x="3331" y="2220"/>
                  </a:cubicBezTo>
                  <a:lnTo>
                    <a:pt x="3331" y="2290"/>
                  </a:lnTo>
                  <a:cubicBezTo>
                    <a:pt x="2372" y="2538"/>
                    <a:pt x="1664" y="3407"/>
                    <a:pt x="1664" y="4442"/>
                  </a:cubicBezTo>
                  <a:cubicBezTo>
                    <a:pt x="1664" y="4852"/>
                    <a:pt x="1775" y="5235"/>
                    <a:pt x="1970" y="5565"/>
                  </a:cubicBezTo>
                  <a:cubicBezTo>
                    <a:pt x="861" y="5690"/>
                    <a:pt x="1" y="6630"/>
                    <a:pt x="1" y="7772"/>
                  </a:cubicBezTo>
                  <a:cubicBezTo>
                    <a:pt x="1" y="8998"/>
                    <a:pt x="993" y="9992"/>
                    <a:pt x="2221" y="9992"/>
                  </a:cubicBezTo>
                  <a:lnTo>
                    <a:pt x="8881" y="9992"/>
                  </a:lnTo>
                  <a:cubicBezTo>
                    <a:pt x="10108" y="9992"/>
                    <a:pt x="11101" y="8998"/>
                    <a:pt x="11101" y="7772"/>
                  </a:cubicBezTo>
                  <a:cubicBezTo>
                    <a:pt x="11101" y="6630"/>
                    <a:pt x="10239" y="5690"/>
                    <a:pt x="9132" y="5565"/>
                  </a:cubicBezTo>
                  <a:cubicBezTo>
                    <a:pt x="9326" y="5235"/>
                    <a:pt x="9437" y="4852"/>
                    <a:pt x="9437" y="4442"/>
                  </a:cubicBezTo>
                  <a:cubicBezTo>
                    <a:pt x="9437" y="3407"/>
                    <a:pt x="8728" y="2538"/>
                    <a:pt x="7771" y="2290"/>
                  </a:cubicBezTo>
                  <a:lnTo>
                    <a:pt x="7771" y="2220"/>
                  </a:lnTo>
                  <a:cubicBezTo>
                    <a:pt x="7771" y="995"/>
                    <a:pt x="6778" y="0"/>
                    <a:pt x="55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7"/>
            <p:cNvSpPr/>
            <p:nvPr/>
          </p:nvSpPr>
          <p:spPr>
            <a:xfrm>
              <a:off x="6198751" y="1316304"/>
              <a:ext cx="147047" cy="234337"/>
            </a:xfrm>
            <a:custGeom>
              <a:rect b="b" l="l" r="r" t="t"/>
              <a:pathLst>
                <a:path extrusionOk="0" h="9992" w="6270">
                  <a:moveTo>
                    <a:pt x="5551" y="0"/>
                  </a:moveTo>
                  <a:cubicBezTo>
                    <a:pt x="4323" y="0"/>
                    <a:pt x="3331" y="995"/>
                    <a:pt x="3331" y="2220"/>
                  </a:cubicBezTo>
                  <a:lnTo>
                    <a:pt x="3331" y="2290"/>
                  </a:lnTo>
                  <a:cubicBezTo>
                    <a:pt x="2372" y="2538"/>
                    <a:pt x="1664" y="3407"/>
                    <a:pt x="1664" y="4442"/>
                  </a:cubicBezTo>
                  <a:cubicBezTo>
                    <a:pt x="1664" y="4852"/>
                    <a:pt x="1775" y="5235"/>
                    <a:pt x="1970" y="5565"/>
                  </a:cubicBezTo>
                  <a:cubicBezTo>
                    <a:pt x="861" y="5690"/>
                    <a:pt x="1" y="6630"/>
                    <a:pt x="1" y="7772"/>
                  </a:cubicBezTo>
                  <a:cubicBezTo>
                    <a:pt x="1" y="8998"/>
                    <a:pt x="993" y="9992"/>
                    <a:pt x="2221" y="9992"/>
                  </a:cubicBezTo>
                  <a:lnTo>
                    <a:pt x="3657" y="9992"/>
                  </a:lnTo>
                  <a:cubicBezTo>
                    <a:pt x="2431" y="9992"/>
                    <a:pt x="1437" y="8998"/>
                    <a:pt x="1437" y="7772"/>
                  </a:cubicBezTo>
                  <a:cubicBezTo>
                    <a:pt x="1437" y="6630"/>
                    <a:pt x="2297" y="5690"/>
                    <a:pt x="3407" y="5565"/>
                  </a:cubicBezTo>
                  <a:cubicBezTo>
                    <a:pt x="3213" y="5235"/>
                    <a:pt x="3102" y="4852"/>
                    <a:pt x="3102" y="4442"/>
                  </a:cubicBezTo>
                  <a:cubicBezTo>
                    <a:pt x="3102" y="3407"/>
                    <a:pt x="3809" y="2538"/>
                    <a:pt x="4767" y="2290"/>
                  </a:cubicBezTo>
                  <a:lnTo>
                    <a:pt x="4767" y="2220"/>
                  </a:lnTo>
                  <a:cubicBezTo>
                    <a:pt x="4767" y="1246"/>
                    <a:pt x="5395" y="418"/>
                    <a:pt x="6270" y="119"/>
                  </a:cubicBezTo>
                  <a:cubicBezTo>
                    <a:pt x="6044" y="43"/>
                    <a:pt x="5802" y="0"/>
                    <a:pt x="555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7"/>
            <p:cNvSpPr/>
            <p:nvPr/>
          </p:nvSpPr>
          <p:spPr>
            <a:xfrm>
              <a:off x="6315826" y="1355564"/>
              <a:ext cx="26220" cy="327233"/>
            </a:xfrm>
            <a:custGeom>
              <a:rect b="b" l="l" r="r" t="t"/>
              <a:pathLst>
                <a:path extrusionOk="0" h="13953" w="1118">
                  <a:moveTo>
                    <a:pt x="559" y="1"/>
                  </a:moveTo>
                  <a:cubicBezTo>
                    <a:pt x="252" y="1"/>
                    <a:pt x="1" y="251"/>
                    <a:pt x="1" y="559"/>
                  </a:cubicBezTo>
                  <a:lnTo>
                    <a:pt x="1" y="13952"/>
                  </a:lnTo>
                  <a:lnTo>
                    <a:pt x="1117" y="13952"/>
                  </a:lnTo>
                  <a:lnTo>
                    <a:pt x="1117" y="559"/>
                  </a:lnTo>
                  <a:cubicBezTo>
                    <a:pt x="1117" y="251"/>
                    <a:pt x="866" y="1"/>
                    <a:pt x="5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7"/>
            <p:cNvSpPr/>
            <p:nvPr/>
          </p:nvSpPr>
          <p:spPr>
            <a:xfrm>
              <a:off x="6315826" y="1355564"/>
              <a:ext cx="19442" cy="327233"/>
            </a:xfrm>
            <a:custGeom>
              <a:rect b="b" l="l" r="r" t="t"/>
              <a:pathLst>
                <a:path extrusionOk="0" h="13953" w="829">
                  <a:moveTo>
                    <a:pt x="559" y="1"/>
                  </a:moveTo>
                  <a:cubicBezTo>
                    <a:pt x="252" y="1"/>
                    <a:pt x="1" y="251"/>
                    <a:pt x="1" y="559"/>
                  </a:cubicBezTo>
                  <a:lnTo>
                    <a:pt x="1" y="13952"/>
                  </a:lnTo>
                  <a:lnTo>
                    <a:pt x="540" y="13952"/>
                  </a:lnTo>
                  <a:lnTo>
                    <a:pt x="540" y="559"/>
                  </a:lnTo>
                  <a:cubicBezTo>
                    <a:pt x="540" y="349"/>
                    <a:pt x="657" y="166"/>
                    <a:pt x="829" y="71"/>
                  </a:cubicBezTo>
                  <a:cubicBezTo>
                    <a:pt x="748" y="26"/>
                    <a:pt x="657" y="1"/>
                    <a:pt x="559"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7"/>
            <p:cNvSpPr/>
            <p:nvPr/>
          </p:nvSpPr>
          <p:spPr>
            <a:xfrm>
              <a:off x="6269390" y="1427750"/>
              <a:ext cx="53659" cy="38814"/>
            </a:xfrm>
            <a:custGeom>
              <a:rect b="b" l="l" r="r" t="t"/>
              <a:pathLst>
                <a:path extrusionOk="0" h="1655" w="2288">
                  <a:moveTo>
                    <a:pt x="307" y="0"/>
                  </a:moveTo>
                  <a:cubicBezTo>
                    <a:pt x="220" y="0"/>
                    <a:pt x="135" y="42"/>
                    <a:pt x="82" y="120"/>
                  </a:cubicBezTo>
                  <a:cubicBezTo>
                    <a:pt x="0" y="244"/>
                    <a:pt x="34" y="411"/>
                    <a:pt x="157" y="494"/>
                  </a:cubicBezTo>
                  <a:lnTo>
                    <a:pt x="1831" y="1610"/>
                  </a:lnTo>
                  <a:cubicBezTo>
                    <a:pt x="1878" y="1640"/>
                    <a:pt x="1928" y="1655"/>
                    <a:pt x="1981" y="1655"/>
                  </a:cubicBezTo>
                  <a:cubicBezTo>
                    <a:pt x="2069" y="1655"/>
                    <a:pt x="2151" y="1612"/>
                    <a:pt x="2204" y="1535"/>
                  </a:cubicBezTo>
                  <a:cubicBezTo>
                    <a:pt x="2288" y="1412"/>
                    <a:pt x="2254" y="1244"/>
                    <a:pt x="2131" y="1161"/>
                  </a:cubicBezTo>
                  <a:lnTo>
                    <a:pt x="457" y="46"/>
                  </a:lnTo>
                  <a:cubicBezTo>
                    <a:pt x="411" y="15"/>
                    <a:pt x="359" y="0"/>
                    <a:pt x="3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7"/>
            <p:cNvSpPr/>
            <p:nvPr/>
          </p:nvSpPr>
          <p:spPr>
            <a:xfrm>
              <a:off x="6243194" y="1493160"/>
              <a:ext cx="79809" cy="38861"/>
            </a:xfrm>
            <a:custGeom>
              <a:rect b="b" l="l" r="r" t="t"/>
              <a:pathLst>
                <a:path extrusionOk="0" h="1657" w="3403">
                  <a:moveTo>
                    <a:pt x="308" y="1"/>
                  </a:moveTo>
                  <a:cubicBezTo>
                    <a:pt x="201" y="1"/>
                    <a:pt x="99" y="65"/>
                    <a:pt x="57" y="170"/>
                  </a:cubicBezTo>
                  <a:cubicBezTo>
                    <a:pt x="1" y="308"/>
                    <a:pt x="69" y="465"/>
                    <a:pt x="208" y="520"/>
                  </a:cubicBezTo>
                  <a:lnTo>
                    <a:pt x="2997" y="1637"/>
                  </a:lnTo>
                  <a:cubicBezTo>
                    <a:pt x="3030" y="1651"/>
                    <a:pt x="3064" y="1657"/>
                    <a:pt x="3098" y="1657"/>
                  </a:cubicBezTo>
                  <a:cubicBezTo>
                    <a:pt x="3204" y="1657"/>
                    <a:pt x="3306" y="1592"/>
                    <a:pt x="3349" y="1486"/>
                  </a:cubicBezTo>
                  <a:cubicBezTo>
                    <a:pt x="3402" y="1348"/>
                    <a:pt x="3336" y="1191"/>
                    <a:pt x="3198" y="1136"/>
                  </a:cubicBezTo>
                  <a:lnTo>
                    <a:pt x="407" y="20"/>
                  </a:lnTo>
                  <a:cubicBezTo>
                    <a:pt x="375" y="7"/>
                    <a:pt x="341" y="1"/>
                    <a:pt x="30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7"/>
            <p:cNvSpPr/>
            <p:nvPr/>
          </p:nvSpPr>
          <p:spPr>
            <a:xfrm>
              <a:off x="6334799" y="1401578"/>
              <a:ext cx="53659" cy="38814"/>
            </a:xfrm>
            <a:custGeom>
              <a:rect b="b" l="l" r="r" t="t"/>
              <a:pathLst>
                <a:path extrusionOk="0" h="1655" w="2288">
                  <a:moveTo>
                    <a:pt x="1981" y="0"/>
                  </a:moveTo>
                  <a:cubicBezTo>
                    <a:pt x="1929" y="0"/>
                    <a:pt x="1878" y="15"/>
                    <a:pt x="1832" y="45"/>
                  </a:cubicBezTo>
                  <a:lnTo>
                    <a:pt x="158" y="1162"/>
                  </a:lnTo>
                  <a:cubicBezTo>
                    <a:pt x="33" y="1245"/>
                    <a:pt x="1" y="1411"/>
                    <a:pt x="84" y="1536"/>
                  </a:cubicBezTo>
                  <a:cubicBezTo>
                    <a:pt x="136" y="1613"/>
                    <a:pt x="220" y="1655"/>
                    <a:pt x="308" y="1655"/>
                  </a:cubicBezTo>
                  <a:cubicBezTo>
                    <a:pt x="359" y="1655"/>
                    <a:pt x="410" y="1641"/>
                    <a:pt x="456" y="1610"/>
                  </a:cubicBezTo>
                  <a:lnTo>
                    <a:pt x="2131" y="493"/>
                  </a:lnTo>
                  <a:cubicBezTo>
                    <a:pt x="2253" y="412"/>
                    <a:pt x="2287" y="244"/>
                    <a:pt x="2206" y="121"/>
                  </a:cubicBezTo>
                  <a:cubicBezTo>
                    <a:pt x="2154" y="42"/>
                    <a:pt x="2068" y="0"/>
                    <a:pt x="19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7"/>
            <p:cNvSpPr/>
            <p:nvPr/>
          </p:nvSpPr>
          <p:spPr>
            <a:xfrm>
              <a:off x="6334823" y="1467010"/>
              <a:ext cx="79809" cy="38837"/>
            </a:xfrm>
            <a:custGeom>
              <a:rect b="b" l="l" r="r" t="t"/>
              <a:pathLst>
                <a:path extrusionOk="0" h="1656" w="3403">
                  <a:moveTo>
                    <a:pt x="3098" y="0"/>
                  </a:moveTo>
                  <a:cubicBezTo>
                    <a:pt x="3064" y="0"/>
                    <a:pt x="3030" y="7"/>
                    <a:pt x="2998" y="20"/>
                  </a:cubicBezTo>
                  <a:lnTo>
                    <a:pt x="207" y="1135"/>
                  </a:lnTo>
                  <a:cubicBezTo>
                    <a:pt x="69" y="1191"/>
                    <a:pt x="1" y="1348"/>
                    <a:pt x="56" y="1486"/>
                  </a:cubicBezTo>
                  <a:cubicBezTo>
                    <a:pt x="98" y="1592"/>
                    <a:pt x="200" y="1655"/>
                    <a:pt x="307" y="1655"/>
                  </a:cubicBezTo>
                  <a:cubicBezTo>
                    <a:pt x="340" y="1655"/>
                    <a:pt x="374" y="1649"/>
                    <a:pt x="407" y="1635"/>
                  </a:cubicBezTo>
                  <a:lnTo>
                    <a:pt x="3196" y="520"/>
                  </a:lnTo>
                  <a:cubicBezTo>
                    <a:pt x="3336" y="465"/>
                    <a:pt x="3403" y="308"/>
                    <a:pt x="3346" y="169"/>
                  </a:cubicBezTo>
                  <a:cubicBezTo>
                    <a:pt x="3305" y="64"/>
                    <a:pt x="3204" y="0"/>
                    <a:pt x="30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4" name="Google Shape;3604;p47"/>
          <p:cNvGrpSpPr/>
          <p:nvPr/>
        </p:nvGrpSpPr>
        <p:grpSpPr>
          <a:xfrm>
            <a:off x="4025291" y="3232233"/>
            <a:ext cx="367243" cy="418791"/>
            <a:chOff x="4025291" y="3232233"/>
            <a:chExt cx="367243" cy="418791"/>
          </a:xfrm>
        </p:grpSpPr>
        <p:sp>
          <p:nvSpPr>
            <p:cNvPr id="3605" name="Google Shape;3605;p47"/>
            <p:cNvSpPr/>
            <p:nvPr/>
          </p:nvSpPr>
          <p:spPr>
            <a:xfrm>
              <a:off x="4025291" y="3354983"/>
              <a:ext cx="64049" cy="38204"/>
            </a:xfrm>
            <a:custGeom>
              <a:rect b="b" l="l" r="r" t="t"/>
              <a:pathLst>
                <a:path extrusionOk="0" h="1629" w="2731">
                  <a:moveTo>
                    <a:pt x="2465" y="1"/>
                  </a:moveTo>
                  <a:cubicBezTo>
                    <a:pt x="2318" y="1"/>
                    <a:pt x="2199" y="120"/>
                    <a:pt x="2199" y="267"/>
                  </a:cubicBezTo>
                  <a:lnTo>
                    <a:pt x="2199" y="1098"/>
                  </a:lnTo>
                  <a:lnTo>
                    <a:pt x="266" y="1098"/>
                  </a:lnTo>
                  <a:cubicBezTo>
                    <a:pt x="119" y="1098"/>
                    <a:pt x="0" y="1218"/>
                    <a:pt x="0" y="1363"/>
                  </a:cubicBezTo>
                  <a:cubicBezTo>
                    <a:pt x="0" y="1510"/>
                    <a:pt x="119" y="1629"/>
                    <a:pt x="266" y="1629"/>
                  </a:cubicBezTo>
                  <a:lnTo>
                    <a:pt x="2465" y="1629"/>
                  </a:lnTo>
                  <a:cubicBezTo>
                    <a:pt x="2612" y="1629"/>
                    <a:pt x="2731" y="1510"/>
                    <a:pt x="2731" y="1363"/>
                  </a:cubicBezTo>
                  <a:lnTo>
                    <a:pt x="2731" y="267"/>
                  </a:lnTo>
                  <a:cubicBezTo>
                    <a:pt x="2731" y="120"/>
                    <a:pt x="2612" y="1"/>
                    <a:pt x="246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7"/>
            <p:cNvSpPr/>
            <p:nvPr/>
          </p:nvSpPr>
          <p:spPr>
            <a:xfrm>
              <a:off x="4225341" y="3354983"/>
              <a:ext cx="12477" cy="89776"/>
            </a:xfrm>
            <a:custGeom>
              <a:rect b="b" l="l" r="r" t="t"/>
              <a:pathLst>
                <a:path extrusionOk="0" h="3828" w="532">
                  <a:moveTo>
                    <a:pt x="267" y="1"/>
                  </a:moveTo>
                  <a:cubicBezTo>
                    <a:pt x="120" y="1"/>
                    <a:pt x="1" y="120"/>
                    <a:pt x="1" y="267"/>
                  </a:cubicBezTo>
                  <a:lnTo>
                    <a:pt x="1" y="3563"/>
                  </a:lnTo>
                  <a:cubicBezTo>
                    <a:pt x="1" y="3710"/>
                    <a:pt x="120" y="3828"/>
                    <a:pt x="267" y="3828"/>
                  </a:cubicBezTo>
                  <a:cubicBezTo>
                    <a:pt x="413" y="3828"/>
                    <a:pt x="531" y="3710"/>
                    <a:pt x="531" y="3563"/>
                  </a:cubicBezTo>
                  <a:lnTo>
                    <a:pt x="531" y="267"/>
                  </a:lnTo>
                  <a:cubicBezTo>
                    <a:pt x="531" y="120"/>
                    <a:pt x="413" y="1"/>
                    <a:pt x="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7"/>
            <p:cNvSpPr/>
            <p:nvPr/>
          </p:nvSpPr>
          <p:spPr>
            <a:xfrm>
              <a:off x="4180007" y="3456134"/>
              <a:ext cx="103168" cy="33983"/>
            </a:xfrm>
            <a:custGeom>
              <a:rect b="b" l="l" r="r" t="t"/>
              <a:pathLst>
                <a:path extrusionOk="0" h="1449" w="4399">
                  <a:moveTo>
                    <a:pt x="835" y="0"/>
                  </a:moveTo>
                  <a:lnTo>
                    <a:pt x="1" y="349"/>
                  </a:lnTo>
                  <a:lnTo>
                    <a:pt x="197" y="1449"/>
                  </a:lnTo>
                  <a:lnTo>
                    <a:pt x="4203" y="1449"/>
                  </a:lnTo>
                  <a:lnTo>
                    <a:pt x="4398" y="349"/>
                  </a:lnTo>
                  <a:lnTo>
                    <a:pt x="35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7"/>
            <p:cNvSpPr/>
            <p:nvPr/>
          </p:nvSpPr>
          <p:spPr>
            <a:xfrm>
              <a:off x="4180007" y="3456134"/>
              <a:ext cx="46131" cy="33983"/>
            </a:xfrm>
            <a:custGeom>
              <a:rect b="b" l="l" r="r" t="t"/>
              <a:pathLst>
                <a:path extrusionOk="0" h="1449" w="1967">
                  <a:moveTo>
                    <a:pt x="835" y="0"/>
                  </a:moveTo>
                  <a:lnTo>
                    <a:pt x="1" y="349"/>
                  </a:lnTo>
                  <a:lnTo>
                    <a:pt x="197" y="1449"/>
                  </a:lnTo>
                  <a:lnTo>
                    <a:pt x="1966" y="1449"/>
                  </a:lnTo>
                  <a:lnTo>
                    <a:pt x="1771" y="349"/>
                  </a:lnTo>
                  <a:lnTo>
                    <a:pt x="8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7"/>
            <p:cNvSpPr/>
            <p:nvPr/>
          </p:nvSpPr>
          <p:spPr>
            <a:xfrm>
              <a:off x="4167108" y="3438544"/>
              <a:ext cx="128942" cy="25774"/>
            </a:xfrm>
            <a:custGeom>
              <a:rect b="b" l="l" r="r" t="t"/>
              <a:pathLst>
                <a:path extrusionOk="0" h="1099" w="5498">
                  <a:moveTo>
                    <a:pt x="551" y="0"/>
                  </a:moveTo>
                  <a:cubicBezTo>
                    <a:pt x="247" y="0"/>
                    <a:pt x="0" y="246"/>
                    <a:pt x="0" y="549"/>
                  </a:cubicBezTo>
                  <a:cubicBezTo>
                    <a:pt x="0" y="853"/>
                    <a:pt x="247" y="1099"/>
                    <a:pt x="551" y="1099"/>
                  </a:cubicBezTo>
                  <a:lnTo>
                    <a:pt x="4948" y="1099"/>
                  </a:lnTo>
                  <a:cubicBezTo>
                    <a:pt x="5252" y="1099"/>
                    <a:pt x="5498" y="853"/>
                    <a:pt x="5498" y="549"/>
                  </a:cubicBezTo>
                  <a:cubicBezTo>
                    <a:pt x="5498" y="246"/>
                    <a:pt x="5252" y="0"/>
                    <a:pt x="4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7"/>
            <p:cNvSpPr/>
            <p:nvPr/>
          </p:nvSpPr>
          <p:spPr>
            <a:xfrm>
              <a:off x="4167108" y="3438544"/>
              <a:ext cx="54433" cy="25774"/>
            </a:xfrm>
            <a:custGeom>
              <a:rect b="b" l="l" r="r" t="t"/>
              <a:pathLst>
                <a:path extrusionOk="0" h="1099" w="2321">
                  <a:moveTo>
                    <a:pt x="551" y="0"/>
                  </a:moveTo>
                  <a:cubicBezTo>
                    <a:pt x="247" y="0"/>
                    <a:pt x="0" y="246"/>
                    <a:pt x="0" y="549"/>
                  </a:cubicBezTo>
                  <a:cubicBezTo>
                    <a:pt x="0" y="853"/>
                    <a:pt x="247" y="1099"/>
                    <a:pt x="551" y="1099"/>
                  </a:cubicBezTo>
                  <a:lnTo>
                    <a:pt x="2321" y="1099"/>
                  </a:lnTo>
                  <a:cubicBezTo>
                    <a:pt x="2017" y="1099"/>
                    <a:pt x="1770" y="853"/>
                    <a:pt x="1770" y="549"/>
                  </a:cubicBezTo>
                  <a:cubicBezTo>
                    <a:pt x="1770" y="246"/>
                    <a:pt x="2017" y="0"/>
                    <a:pt x="232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7"/>
            <p:cNvSpPr/>
            <p:nvPr/>
          </p:nvSpPr>
          <p:spPr>
            <a:xfrm>
              <a:off x="4076863" y="3335424"/>
              <a:ext cx="309456" cy="25821"/>
            </a:xfrm>
            <a:custGeom>
              <a:rect b="b" l="l" r="r" t="t"/>
              <a:pathLst>
                <a:path extrusionOk="0" h="1101" w="13195">
                  <a:moveTo>
                    <a:pt x="248" y="1"/>
                  </a:moveTo>
                  <a:cubicBezTo>
                    <a:pt x="112" y="1"/>
                    <a:pt x="0" y="111"/>
                    <a:pt x="0" y="249"/>
                  </a:cubicBezTo>
                  <a:lnTo>
                    <a:pt x="0" y="1101"/>
                  </a:lnTo>
                  <a:lnTo>
                    <a:pt x="12947" y="1101"/>
                  </a:lnTo>
                  <a:cubicBezTo>
                    <a:pt x="13084" y="1101"/>
                    <a:pt x="13194" y="989"/>
                    <a:pt x="13194" y="852"/>
                  </a:cubicBezTo>
                  <a:lnTo>
                    <a:pt x="13194" y="249"/>
                  </a:lnTo>
                  <a:cubicBezTo>
                    <a:pt x="13194" y="111"/>
                    <a:pt x="13084" y="1"/>
                    <a:pt x="129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7"/>
            <p:cNvSpPr/>
            <p:nvPr/>
          </p:nvSpPr>
          <p:spPr>
            <a:xfrm>
              <a:off x="4107797" y="3275503"/>
              <a:ext cx="25821" cy="214614"/>
            </a:xfrm>
            <a:custGeom>
              <a:rect b="b" l="l" r="r" t="t"/>
              <a:pathLst>
                <a:path extrusionOk="0" h="9151" w="1101">
                  <a:moveTo>
                    <a:pt x="1" y="1"/>
                  </a:moveTo>
                  <a:lnTo>
                    <a:pt x="1" y="9151"/>
                  </a:lnTo>
                  <a:lnTo>
                    <a:pt x="1101" y="9151"/>
                  </a:lnTo>
                  <a:lnTo>
                    <a:pt x="110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7"/>
            <p:cNvSpPr/>
            <p:nvPr/>
          </p:nvSpPr>
          <p:spPr>
            <a:xfrm>
              <a:off x="4107797" y="3275503"/>
              <a:ext cx="12289" cy="214614"/>
            </a:xfrm>
            <a:custGeom>
              <a:rect b="b" l="l" r="r" t="t"/>
              <a:pathLst>
                <a:path extrusionOk="0" h="9151" w="524">
                  <a:moveTo>
                    <a:pt x="1" y="1"/>
                  </a:moveTo>
                  <a:lnTo>
                    <a:pt x="1" y="9151"/>
                  </a:lnTo>
                  <a:lnTo>
                    <a:pt x="524" y="9151"/>
                  </a:lnTo>
                  <a:lnTo>
                    <a:pt x="524"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7"/>
            <p:cNvSpPr/>
            <p:nvPr/>
          </p:nvSpPr>
          <p:spPr>
            <a:xfrm>
              <a:off x="4329564" y="3275503"/>
              <a:ext cx="25798" cy="214614"/>
            </a:xfrm>
            <a:custGeom>
              <a:rect b="b" l="l" r="r" t="t"/>
              <a:pathLst>
                <a:path extrusionOk="0" h="9151" w="1100">
                  <a:moveTo>
                    <a:pt x="1" y="1"/>
                  </a:moveTo>
                  <a:lnTo>
                    <a:pt x="1" y="9151"/>
                  </a:lnTo>
                  <a:lnTo>
                    <a:pt x="1100" y="9151"/>
                  </a:lnTo>
                  <a:lnTo>
                    <a:pt x="110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7"/>
            <p:cNvSpPr/>
            <p:nvPr/>
          </p:nvSpPr>
          <p:spPr>
            <a:xfrm>
              <a:off x="4329564" y="3275503"/>
              <a:ext cx="12289" cy="214614"/>
            </a:xfrm>
            <a:custGeom>
              <a:rect b="b" l="l" r="r" t="t"/>
              <a:pathLst>
                <a:path extrusionOk="0" h="9151" w="524">
                  <a:moveTo>
                    <a:pt x="1" y="1"/>
                  </a:moveTo>
                  <a:lnTo>
                    <a:pt x="1" y="9151"/>
                  </a:lnTo>
                  <a:lnTo>
                    <a:pt x="524" y="9151"/>
                  </a:lnTo>
                  <a:lnTo>
                    <a:pt x="524"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7"/>
            <p:cNvSpPr/>
            <p:nvPr/>
          </p:nvSpPr>
          <p:spPr>
            <a:xfrm>
              <a:off x="4147127" y="3316263"/>
              <a:ext cx="40010" cy="64049"/>
            </a:xfrm>
            <a:custGeom>
              <a:rect b="b" l="l" r="r" t="t"/>
              <a:pathLst>
                <a:path extrusionOk="0" h="2731" w="1706">
                  <a:moveTo>
                    <a:pt x="1402" y="0"/>
                  </a:moveTo>
                  <a:cubicBezTo>
                    <a:pt x="1305" y="0"/>
                    <a:pt x="1212" y="54"/>
                    <a:pt x="1165" y="147"/>
                  </a:cubicBezTo>
                  <a:lnTo>
                    <a:pt x="66" y="2347"/>
                  </a:lnTo>
                  <a:cubicBezTo>
                    <a:pt x="1" y="2477"/>
                    <a:pt x="53" y="2636"/>
                    <a:pt x="184" y="2702"/>
                  </a:cubicBezTo>
                  <a:cubicBezTo>
                    <a:pt x="223" y="2722"/>
                    <a:pt x="263" y="2731"/>
                    <a:pt x="303" y="2731"/>
                  </a:cubicBezTo>
                  <a:cubicBezTo>
                    <a:pt x="401" y="2731"/>
                    <a:pt x="494" y="2677"/>
                    <a:pt x="540" y="2584"/>
                  </a:cubicBezTo>
                  <a:lnTo>
                    <a:pt x="1640" y="385"/>
                  </a:lnTo>
                  <a:cubicBezTo>
                    <a:pt x="1705" y="253"/>
                    <a:pt x="1652" y="94"/>
                    <a:pt x="1521" y="29"/>
                  </a:cubicBezTo>
                  <a:cubicBezTo>
                    <a:pt x="1483" y="9"/>
                    <a:pt x="1442" y="0"/>
                    <a:pt x="1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7"/>
            <p:cNvSpPr/>
            <p:nvPr/>
          </p:nvSpPr>
          <p:spPr>
            <a:xfrm>
              <a:off x="4172901" y="3316263"/>
              <a:ext cx="40033" cy="64049"/>
            </a:xfrm>
            <a:custGeom>
              <a:rect b="b" l="l" r="r" t="t"/>
              <a:pathLst>
                <a:path extrusionOk="0" h="2731" w="1707">
                  <a:moveTo>
                    <a:pt x="1403" y="0"/>
                  </a:moveTo>
                  <a:cubicBezTo>
                    <a:pt x="1305" y="0"/>
                    <a:pt x="1212" y="54"/>
                    <a:pt x="1166" y="147"/>
                  </a:cubicBezTo>
                  <a:lnTo>
                    <a:pt x="66" y="2347"/>
                  </a:lnTo>
                  <a:cubicBezTo>
                    <a:pt x="0" y="2477"/>
                    <a:pt x="53" y="2636"/>
                    <a:pt x="185" y="2702"/>
                  </a:cubicBezTo>
                  <a:cubicBezTo>
                    <a:pt x="222" y="2722"/>
                    <a:pt x="264" y="2731"/>
                    <a:pt x="303" y="2731"/>
                  </a:cubicBezTo>
                  <a:cubicBezTo>
                    <a:pt x="400" y="2731"/>
                    <a:pt x="495" y="2677"/>
                    <a:pt x="541" y="2584"/>
                  </a:cubicBezTo>
                  <a:lnTo>
                    <a:pt x="1640" y="385"/>
                  </a:lnTo>
                  <a:cubicBezTo>
                    <a:pt x="1706" y="253"/>
                    <a:pt x="1652" y="94"/>
                    <a:pt x="1522" y="29"/>
                  </a:cubicBezTo>
                  <a:cubicBezTo>
                    <a:pt x="1483" y="9"/>
                    <a:pt x="1443" y="0"/>
                    <a:pt x="14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7"/>
            <p:cNvSpPr/>
            <p:nvPr/>
          </p:nvSpPr>
          <p:spPr>
            <a:xfrm>
              <a:off x="4198699" y="3316263"/>
              <a:ext cx="39987" cy="64049"/>
            </a:xfrm>
            <a:custGeom>
              <a:rect b="b" l="l" r="r" t="t"/>
              <a:pathLst>
                <a:path extrusionOk="0" h="2731" w="1705">
                  <a:moveTo>
                    <a:pt x="1402" y="0"/>
                  </a:moveTo>
                  <a:cubicBezTo>
                    <a:pt x="1305" y="0"/>
                    <a:pt x="1211" y="54"/>
                    <a:pt x="1164" y="147"/>
                  </a:cubicBezTo>
                  <a:lnTo>
                    <a:pt x="66" y="2347"/>
                  </a:lnTo>
                  <a:cubicBezTo>
                    <a:pt x="0" y="2477"/>
                    <a:pt x="53" y="2636"/>
                    <a:pt x="185" y="2702"/>
                  </a:cubicBezTo>
                  <a:cubicBezTo>
                    <a:pt x="222" y="2722"/>
                    <a:pt x="263" y="2731"/>
                    <a:pt x="303" y="2731"/>
                  </a:cubicBezTo>
                  <a:cubicBezTo>
                    <a:pt x="400" y="2731"/>
                    <a:pt x="493" y="2677"/>
                    <a:pt x="540" y="2584"/>
                  </a:cubicBezTo>
                  <a:lnTo>
                    <a:pt x="1640" y="385"/>
                  </a:lnTo>
                  <a:cubicBezTo>
                    <a:pt x="1705" y="253"/>
                    <a:pt x="1652" y="94"/>
                    <a:pt x="1521" y="29"/>
                  </a:cubicBezTo>
                  <a:cubicBezTo>
                    <a:pt x="1483" y="9"/>
                    <a:pt x="1442" y="0"/>
                    <a:pt x="1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7"/>
            <p:cNvSpPr/>
            <p:nvPr/>
          </p:nvSpPr>
          <p:spPr>
            <a:xfrm>
              <a:off x="4224473" y="3316263"/>
              <a:ext cx="40010" cy="64049"/>
            </a:xfrm>
            <a:custGeom>
              <a:rect b="b" l="l" r="r" t="t"/>
              <a:pathLst>
                <a:path extrusionOk="0" h="2731" w="1706">
                  <a:moveTo>
                    <a:pt x="1402" y="0"/>
                  </a:moveTo>
                  <a:cubicBezTo>
                    <a:pt x="1305" y="0"/>
                    <a:pt x="1212" y="54"/>
                    <a:pt x="1165" y="147"/>
                  </a:cubicBezTo>
                  <a:lnTo>
                    <a:pt x="65" y="2347"/>
                  </a:lnTo>
                  <a:cubicBezTo>
                    <a:pt x="0" y="2477"/>
                    <a:pt x="54" y="2636"/>
                    <a:pt x="185" y="2702"/>
                  </a:cubicBezTo>
                  <a:cubicBezTo>
                    <a:pt x="222" y="2722"/>
                    <a:pt x="264" y="2731"/>
                    <a:pt x="304" y="2731"/>
                  </a:cubicBezTo>
                  <a:cubicBezTo>
                    <a:pt x="400" y="2731"/>
                    <a:pt x="494" y="2677"/>
                    <a:pt x="541" y="2584"/>
                  </a:cubicBezTo>
                  <a:lnTo>
                    <a:pt x="1641" y="385"/>
                  </a:lnTo>
                  <a:cubicBezTo>
                    <a:pt x="1706" y="253"/>
                    <a:pt x="1652" y="94"/>
                    <a:pt x="1522" y="29"/>
                  </a:cubicBezTo>
                  <a:cubicBezTo>
                    <a:pt x="1483" y="9"/>
                    <a:pt x="1442" y="0"/>
                    <a:pt x="1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7"/>
            <p:cNvSpPr/>
            <p:nvPr/>
          </p:nvSpPr>
          <p:spPr>
            <a:xfrm>
              <a:off x="4250271" y="3316263"/>
              <a:ext cx="39987" cy="64049"/>
            </a:xfrm>
            <a:custGeom>
              <a:rect b="b" l="l" r="r" t="t"/>
              <a:pathLst>
                <a:path extrusionOk="0" h="2731" w="1705">
                  <a:moveTo>
                    <a:pt x="1402" y="0"/>
                  </a:moveTo>
                  <a:cubicBezTo>
                    <a:pt x="1305" y="0"/>
                    <a:pt x="1212" y="54"/>
                    <a:pt x="1165" y="147"/>
                  </a:cubicBezTo>
                  <a:lnTo>
                    <a:pt x="65" y="2347"/>
                  </a:lnTo>
                  <a:cubicBezTo>
                    <a:pt x="0" y="2477"/>
                    <a:pt x="53" y="2636"/>
                    <a:pt x="185" y="2702"/>
                  </a:cubicBezTo>
                  <a:cubicBezTo>
                    <a:pt x="222" y="2722"/>
                    <a:pt x="262" y="2731"/>
                    <a:pt x="302" y="2731"/>
                  </a:cubicBezTo>
                  <a:cubicBezTo>
                    <a:pt x="400" y="2731"/>
                    <a:pt x="494" y="2677"/>
                    <a:pt x="541" y="2584"/>
                  </a:cubicBezTo>
                  <a:lnTo>
                    <a:pt x="1640" y="385"/>
                  </a:lnTo>
                  <a:cubicBezTo>
                    <a:pt x="1705" y="253"/>
                    <a:pt x="1652" y="94"/>
                    <a:pt x="1520" y="29"/>
                  </a:cubicBezTo>
                  <a:cubicBezTo>
                    <a:pt x="1482" y="9"/>
                    <a:pt x="1442" y="0"/>
                    <a:pt x="140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7"/>
            <p:cNvSpPr/>
            <p:nvPr/>
          </p:nvSpPr>
          <p:spPr>
            <a:xfrm>
              <a:off x="4276022" y="3316263"/>
              <a:ext cx="40033" cy="64049"/>
            </a:xfrm>
            <a:custGeom>
              <a:rect b="b" l="l" r="r" t="t"/>
              <a:pathLst>
                <a:path extrusionOk="0" h="2731" w="1707">
                  <a:moveTo>
                    <a:pt x="1404" y="0"/>
                  </a:moveTo>
                  <a:cubicBezTo>
                    <a:pt x="1306" y="0"/>
                    <a:pt x="1212" y="54"/>
                    <a:pt x="1166" y="147"/>
                  </a:cubicBezTo>
                  <a:lnTo>
                    <a:pt x="67" y="2347"/>
                  </a:lnTo>
                  <a:cubicBezTo>
                    <a:pt x="1" y="2477"/>
                    <a:pt x="55" y="2636"/>
                    <a:pt x="185" y="2702"/>
                  </a:cubicBezTo>
                  <a:cubicBezTo>
                    <a:pt x="224" y="2722"/>
                    <a:pt x="264" y="2731"/>
                    <a:pt x="304" y="2731"/>
                  </a:cubicBezTo>
                  <a:cubicBezTo>
                    <a:pt x="401" y="2731"/>
                    <a:pt x="495" y="2677"/>
                    <a:pt x="542" y="2584"/>
                  </a:cubicBezTo>
                  <a:lnTo>
                    <a:pt x="1642" y="385"/>
                  </a:lnTo>
                  <a:cubicBezTo>
                    <a:pt x="1707" y="253"/>
                    <a:pt x="1654" y="94"/>
                    <a:pt x="1522" y="29"/>
                  </a:cubicBezTo>
                  <a:cubicBezTo>
                    <a:pt x="1484" y="9"/>
                    <a:pt x="1444" y="0"/>
                    <a:pt x="14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7"/>
            <p:cNvSpPr/>
            <p:nvPr/>
          </p:nvSpPr>
          <p:spPr>
            <a:xfrm>
              <a:off x="4076863" y="3606089"/>
              <a:ext cx="61915" cy="38744"/>
            </a:xfrm>
            <a:custGeom>
              <a:rect b="b" l="l" r="r" t="t"/>
              <a:pathLst>
                <a:path extrusionOk="0" h="1652" w="2640">
                  <a:moveTo>
                    <a:pt x="0" y="1"/>
                  </a:moveTo>
                  <a:lnTo>
                    <a:pt x="0" y="1651"/>
                  </a:lnTo>
                  <a:lnTo>
                    <a:pt x="2639" y="1651"/>
                  </a:lnTo>
                  <a:lnTo>
                    <a:pt x="2639"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7"/>
            <p:cNvSpPr/>
            <p:nvPr/>
          </p:nvSpPr>
          <p:spPr>
            <a:xfrm>
              <a:off x="4138754" y="3606089"/>
              <a:ext cx="61915" cy="38744"/>
            </a:xfrm>
            <a:custGeom>
              <a:rect b="b" l="l" r="r" t="t"/>
              <a:pathLst>
                <a:path extrusionOk="0" h="1652" w="2640">
                  <a:moveTo>
                    <a:pt x="0" y="1"/>
                  </a:moveTo>
                  <a:lnTo>
                    <a:pt x="0" y="1651"/>
                  </a:lnTo>
                  <a:lnTo>
                    <a:pt x="2639" y="1651"/>
                  </a:lnTo>
                  <a:lnTo>
                    <a:pt x="2639"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7"/>
            <p:cNvSpPr/>
            <p:nvPr/>
          </p:nvSpPr>
          <p:spPr>
            <a:xfrm>
              <a:off x="4200645" y="3606089"/>
              <a:ext cx="61915" cy="38744"/>
            </a:xfrm>
            <a:custGeom>
              <a:rect b="b" l="l" r="r" t="t"/>
              <a:pathLst>
                <a:path extrusionOk="0" h="1652" w="2640">
                  <a:moveTo>
                    <a:pt x="0" y="1"/>
                  </a:moveTo>
                  <a:lnTo>
                    <a:pt x="0" y="1651"/>
                  </a:lnTo>
                  <a:lnTo>
                    <a:pt x="2639" y="1651"/>
                  </a:lnTo>
                  <a:lnTo>
                    <a:pt x="2639"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7"/>
            <p:cNvSpPr/>
            <p:nvPr/>
          </p:nvSpPr>
          <p:spPr>
            <a:xfrm>
              <a:off x="4262536" y="3606089"/>
              <a:ext cx="61868" cy="38744"/>
            </a:xfrm>
            <a:custGeom>
              <a:rect b="b" l="l" r="r" t="t"/>
              <a:pathLst>
                <a:path extrusionOk="0" h="1652" w="2638">
                  <a:moveTo>
                    <a:pt x="0" y="1"/>
                  </a:moveTo>
                  <a:lnTo>
                    <a:pt x="0" y="1651"/>
                  </a:lnTo>
                  <a:lnTo>
                    <a:pt x="2638" y="1651"/>
                  </a:lnTo>
                  <a:lnTo>
                    <a:pt x="2638"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7"/>
            <p:cNvSpPr/>
            <p:nvPr/>
          </p:nvSpPr>
          <p:spPr>
            <a:xfrm>
              <a:off x="4324381" y="3606089"/>
              <a:ext cx="61938" cy="38744"/>
            </a:xfrm>
            <a:custGeom>
              <a:rect b="b" l="l" r="r" t="t"/>
              <a:pathLst>
                <a:path extrusionOk="0" h="1652" w="2641">
                  <a:moveTo>
                    <a:pt x="1" y="1"/>
                  </a:moveTo>
                  <a:lnTo>
                    <a:pt x="1" y="1651"/>
                  </a:lnTo>
                  <a:lnTo>
                    <a:pt x="2640" y="1651"/>
                  </a:lnTo>
                  <a:lnTo>
                    <a:pt x="2640"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7"/>
            <p:cNvSpPr/>
            <p:nvPr/>
          </p:nvSpPr>
          <p:spPr>
            <a:xfrm>
              <a:off x="4076863" y="3567439"/>
              <a:ext cx="30957" cy="38744"/>
            </a:xfrm>
            <a:custGeom>
              <a:rect b="b" l="l" r="r" t="t"/>
              <a:pathLst>
                <a:path extrusionOk="0" h="1652" w="1320">
                  <a:moveTo>
                    <a:pt x="0" y="0"/>
                  </a:moveTo>
                  <a:lnTo>
                    <a:pt x="0" y="1651"/>
                  </a:lnTo>
                  <a:lnTo>
                    <a:pt x="1320" y="1651"/>
                  </a:lnTo>
                  <a:lnTo>
                    <a:pt x="1320"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7"/>
            <p:cNvSpPr/>
            <p:nvPr/>
          </p:nvSpPr>
          <p:spPr>
            <a:xfrm>
              <a:off x="4355338" y="3567439"/>
              <a:ext cx="30981" cy="38744"/>
            </a:xfrm>
            <a:custGeom>
              <a:rect b="b" l="l" r="r" t="t"/>
              <a:pathLst>
                <a:path extrusionOk="0" h="1652" w="1321">
                  <a:moveTo>
                    <a:pt x="1" y="0"/>
                  </a:moveTo>
                  <a:lnTo>
                    <a:pt x="1" y="1651"/>
                  </a:lnTo>
                  <a:lnTo>
                    <a:pt x="1320" y="1651"/>
                  </a:lnTo>
                  <a:lnTo>
                    <a:pt x="1320"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7"/>
            <p:cNvSpPr/>
            <p:nvPr/>
          </p:nvSpPr>
          <p:spPr>
            <a:xfrm>
              <a:off x="4107797" y="3567439"/>
              <a:ext cx="61915" cy="38744"/>
            </a:xfrm>
            <a:custGeom>
              <a:rect b="b" l="l" r="r" t="t"/>
              <a:pathLst>
                <a:path extrusionOk="0" h="1652" w="2640">
                  <a:moveTo>
                    <a:pt x="1" y="0"/>
                  </a:moveTo>
                  <a:lnTo>
                    <a:pt x="1" y="1651"/>
                  </a:lnTo>
                  <a:lnTo>
                    <a:pt x="2640" y="1651"/>
                  </a:lnTo>
                  <a:lnTo>
                    <a:pt x="2640"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7"/>
            <p:cNvSpPr/>
            <p:nvPr/>
          </p:nvSpPr>
          <p:spPr>
            <a:xfrm>
              <a:off x="4169688" y="3567439"/>
              <a:ext cx="61915" cy="38744"/>
            </a:xfrm>
            <a:custGeom>
              <a:rect b="b" l="l" r="r" t="t"/>
              <a:pathLst>
                <a:path extrusionOk="0" h="1652" w="2640">
                  <a:moveTo>
                    <a:pt x="1" y="0"/>
                  </a:moveTo>
                  <a:lnTo>
                    <a:pt x="1" y="1651"/>
                  </a:lnTo>
                  <a:lnTo>
                    <a:pt x="2640" y="1651"/>
                  </a:lnTo>
                  <a:lnTo>
                    <a:pt x="2640"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7"/>
            <p:cNvSpPr/>
            <p:nvPr/>
          </p:nvSpPr>
          <p:spPr>
            <a:xfrm>
              <a:off x="4231579" y="3567439"/>
              <a:ext cx="61915" cy="38744"/>
            </a:xfrm>
            <a:custGeom>
              <a:rect b="b" l="l" r="r" t="t"/>
              <a:pathLst>
                <a:path extrusionOk="0" h="1652" w="2640">
                  <a:moveTo>
                    <a:pt x="1" y="0"/>
                  </a:moveTo>
                  <a:lnTo>
                    <a:pt x="1" y="1651"/>
                  </a:lnTo>
                  <a:lnTo>
                    <a:pt x="2640" y="1651"/>
                  </a:lnTo>
                  <a:lnTo>
                    <a:pt x="2640"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7"/>
            <p:cNvSpPr/>
            <p:nvPr/>
          </p:nvSpPr>
          <p:spPr>
            <a:xfrm>
              <a:off x="4293470" y="3567439"/>
              <a:ext cx="61891" cy="38744"/>
            </a:xfrm>
            <a:custGeom>
              <a:rect b="b" l="l" r="r" t="t"/>
              <a:pathLst>
                <a:path extrusionOk="0" h="1652" w="2639">
                  <a:moveTo>
                    <a:pt x="1" y="0"/>
                  </a:moveTo>
                  <a:lnTo>
                    <a:pt x="1" y="1651"/>
                  </a:lnTo>
                  <a:lnTo>
                    <a:pt x="2639" y="1651"/>
                  </a:lnTo>
                  <a:lnTo>
                    <a:pt x="2639"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7"/>
            <p:cNvSpPr/>
            <p:nvPr/>
          </p:nvSpPr>
          <p:spPr>
            <a:xfrm>
              <a:off x="4076863" y="3528883"/>
              <a:ext cx="61915" cy="38720"/>
            </a:xfrm>
            <a:custGeom>
              <a:rect b="b" l="l" r="r" t="t"/>
              <a:pathLst>
                <a:path extrusionOk="0" h="1651" w="2640">
                  <a:moveTo>
                    <a:pt x="0" y="0"/>
                  </a:moveTo>
                  <a:lnTo>
                    <a:pt x="0" y="1651"/>
                  </a:lnTo>
                  <a:lnTo>
                    <a:pt x="2639" y="1651"/>
                  </a:lnTo>
                  <a:lnTo>
                    <a:pt x="2639"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7"/>
            <p:cNvSpPr/>
            <p:nvPr/>
          </p:nvSpPr>
          <p:spPr>
            <a:xfrm>
              <a:off x="4138754" y="3528883"/>
              <a:ext cx="61915" cy="38720"/>
            </a:xfrm>
            <a:custGeom>
              <a:rect b="b" l="l" r="r" t="t"/>
              <a:pathLst>
                <a:path extrusionOk="0" h="1651" w="2640">
                  <a:moveTo>
                    <a:pt x="0" y="0"/>
                  </a:moveTo>
                  <a:lnTo>
                    <a:pt x="0" y="1651"/>
                  </a:lnTo>
                  <a:lnTo>
                    <a:pt x="2639" y="1651"/>
                  </a:lnTo>
                  <a:lnTo>
                    <a:pt x="2639"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7"/>
            <p:cNvSpPr/>
            <p:nvPr/>
          </p:nvSpPr>
          <p:spPr>
            <a:xfrm>
              <a:off x="4200645" y="3528883"/>
              <a:ext cx="61915" cy="38720"/>
            </a:xfrm>
            <a:custGeom>
              <a:rect b="b" l="l" r="r" t="t"/>
              <a:pathLst>
                <a:path extrusionOk="0" h="1651" w="2640">
                  <a:moveTo>
                    <a:pt x="0" y="0"/>
                  </a:moveTo>
                  <a:lnTo>
                    <a:pt x="0" y="1651"/>
                  </a:lnTo>
                  <a:lnTo>
                    <a:pt x="2639" y="1651"/>
                  </a:lnTo>
                  <a:lnTo>
                    <a:pt x="2639"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7"/>
            <p:cNvSpPr/>
            <p:nvPr/>
          </p:nvSpPr>
          <p:spPr>
            <a:xfrm>
              <a:off x="4262536" y="3528883"/>
              <a:ext cx="61868" cy="38720"/>
            </a:xfrm>
            <a:custGeom>
              <a:rect b="b" l="l" r="r" t="t"/>
              <a:pathLst>
                <a:path extrusionOk="0" h="1651" w="2638">
                  <a:moveTo>
                    <a:pt x="0" y="0"/>
                  </a:moveTo>
                  <a:lnTo>
                    <a:pt x="0" y="1651"/>
                  </a:lnTo>
                  <a:lnTo>
                    <a:pt x="2638" y="1651"/>
                  </a:lnTo>
                  <a:lnTo>
                    <a:pt x="2638"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7"/>
            <p:cNvSpPr/>
            <p:nvPr/>
          </p:nvSpPr>
          <p:spPr>
            <a:xfrm>
              <a:off x="4324381" y="3528883"/>
              <a:ext cx="61938" cy="38720"/>
            </a:xfrm>
            <a:custGeom>
              <a:rect b="b" l="l" r="r" t="t"/>
              <a:pathLst>
                <a:path extrusionOk="0" h="1651" w="2641">
                  <a:moveTo>
                    <a:pt x="1" y="0"/>
                  </a:moveTo>
                  <a:lnTo>
                    <a:pt x="1" y="1651"/>
                  </a:lnTo>
                  <a:lnTo>
                    <a:pt x="2640" y="1651"/>
                  </a:lnTo>
                  <a:lnTo>
                    <a:pt x="2640"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7"/>
            <p:cNvSpPr/>
            <p:nvPr/>
          </p:nvSpPr>
          <p:spPr>
            <a:xfrm>
              <a:off x="4076863" y="3490210"/>
              <a:ext cx="30957" cy="38744"/>
            </a:xfrm>
            <a:custGeom>
              <a:rect b="b" l="l" r="r" t="t"/>
              <a:pathLst>
                <a:path extrusionOk="0" h="1652" w="1320">
                  <a:moveTo>
                    <a:pt x="0" y="1"/>
                  </a:moveTo>
                  <a:lnTo>
                    <a:pt x="0" y="1652"/>
                  </a:lnTo>
                  <a:lnTo>
                    <a:pt x="1320" y="1652"/>
                  </a:lnTo>
                  <a:lnTo>
                    <a:pt x="1320"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7"/>
            <p:cNvSpPr/>
            <p:nvPr/>
          </p:nvSpPr>
          <p:spPr>
            <a:xfrm>
              <a:off x="4355338" y="3490210"/>
              <a:ext cx="30981" cy="38744"/>
            </a:xfrm>
            <a:custGeom>
              <a:rect b="b" l="l" r="r" t="t"/>
              <a:pathLst>
                <a:path extrusionOk="0" h="1652" w="1321">
                  <a:moveTo>
                    <a:pt x="1" y="1"/>
                  </a:moveTo>
                  <a:lnTo>
                    <a:pt x="1" y="1652"/>
                  </a:lnTo>
                  <a:lnTo>
                    <a:pt x="1320" y="1652"/>
                  </a:lnTo>
                  <a:lnTo>
                    <a:pt x="1320"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7"/>
            <p:cNvSpPr/>
            <p:nvPr/>
          </p:nvSpPr>
          <p:spPr>
            <a:xfrm>
              <a:off x="4107797" y="3490210"/>
              <a:ext cx="61915" cy="38744"/>
            </a:xfrm>
            <a:custGeom>
              <a:rect b="b" l="l" r="r" t="t"/>
              <a:pathLst>
                <a:path extrusionOk="0" h="1652" w="2640">
                  <a:moveTo>
                    <a:pt x="1" y="1"/>
                  </a:moveTo>
                  <a:lnTo>
                    <a:pt x="1" y="1652"/>
                  </a:lnTo>
                  <a:lnTo>
                    <a:pt x="2640" y="1652"/>
                  </a:lnTo>
                  <a:lnTo>
                    <a:pt x="2640"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7"/>
            <p:cNvSpPr/>
            <p:nvPr/>
          </p:nvSpPr>
          <p:spPr>
            <a:xfrm>
              <a:off x="4169688" y="3490210"/>
              <a:ext cx="61915" cy="38744"/>
            </a:xfrm>
            <a:custGeom>
              <a:rect b="b" l="l" r="r" t="t"/>
              <a:pathLst>
                <a:path extrusionOk="0" h="1652" w="2640">
                  <a:moveTo>
                    <a:pt x="1" y="1"/>
                  </a:moveTo>
                  <a:lnTo>
                    <a:pt x="1" y="1652"/>
                  </a:lnTo>
                  <a:lnTo>
                    <a:pt x="2640" y="1652"/>
                  </a:lnTo>
                  <a:lnTo>
                    <a:pt x="2640"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7"/>
            <p:cNvSpPr/>
            <p:nvPr/>
          </p:nvSpPr>
          <p:spPr>
            <a:xfrm>
              <a:off x="4231579" y="3490210"/>
              <a:ext cx="61915" cy="38744"/>
            </a:xfrm>
            <a:custGeom>
              <a:rect b="b" l="l" r="r" t="t"/>
              <a:pathLst>
                <a:path extrusionOk="0" h="1652" w="2640">
                  <a:moveTo>
                    <a:pt x="1" y="1"/>
                  </a:moveTo>
                  <a:lnTo>
                    <a:pt x="1" y="1652"/>
                  </a:lnTo>
                  <a:lnTo>
                    <a:pt x="2640" y="1652"/>
                  </a:lnTo>
                  <a:lnTo>
                    <a:pt x="2640"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7"/>
            <p:cNvSpPr/>
            <p:nvPr/>
          </p:nvSpPr>
          <p:spPr>
            <a:xfrm>
              <a:off x="4293470" y="3490210"/>
              <a:ext cx="61891" cy="38744"/>
            </a:xfrm>
            <a:custGeom>
              <a:rect b="b" l="l" r="r" t="t"/>
              <a:pathLst>
                <a:path extrusionOk="0" h="1652" w="2639">
                  <a:moveTo>
                    <a:pt x="1" y="1"/>
                  </a:moveTo>
                  <a:lnTo>
                    <a:pt x="1" y="1652"/>
                  </a:lnTo>
                  <a:lnTo>
                    <a:pt x="2639" y="1652"/>
                  </a:lnTo>
                  <a:lnTo>
                    <a:pt x="2639"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7"/>
            <p:cNvSpPr/>
            <p:nvPr/>
          </p:nvSpPr>
          <p:spPr>
            <a:xfrm>
              <a:off x="4070648" y="3484019"/>
              <a:ext cx="321886" cy="167005"/>
            </a:xfrm>
            <a:custGeom>
              <a:rect b="b" l="l" r="r" t="t"/>
              <a:pathLst>
                <a:path extrusionOk="0" h="7121" w="13725">
                  <a:moveTo>
                    <a:pt x="1320" y="531"/>
                  </a:moveTo>
                  <a:lnTo>
                    <a:pt x="1320" y="1647"/>
                  </a:lnTo>
                  <a:lnTo>
                    <a:pt x="531" y="1647"/>
                  </a:lnTo>
                  <a:lnTo>
                    <a:pt x="531" y="531"/>
                  </a:lnTo>
                  <a:close/>
                  <a:moveTo>
                    <a:pt x="3958" y="531"/>
                  </a:moveTo>
                  <a:lnTo>
                    <a:pt x="3958" y="1647"/>
                  </a:lnTo>
                  <a:lnTo>
                    <a:pt x="1850" y="1647"/>
                  </a:lnTo>
                  <a:lnTo>
                    <a:pt x="1850" y="531"/>
                  </a:lnTo>
                  <a:close/>
                  <a:moveTo>
                    <a:pt x="6597" y="531"/>
                  </a:moveTo>
                  <a:lnTo>
                    <a:pt x="6597" y="1647"/>
                  </a:lnTo>
                  <a:lnTo>
                    <a:pt x="4490" y="1647"/>
                  </a:lnTo>
                  <a:lnTo>
                    <a:pt x="4490" y="531"/>
                  </a:lnTo>
                  <a:close/>
                  <a:moveTo>
                    <a:pt x="9236" y="531"/>
                  </a:moveTo>
                  <a:lnTo>
                    <a:pt x="9236" y="1647"/>
                  </a:lnTo>
                  <a:lnTo>
                    <a:pt x="7127" y="1647"/>
                  </a:lnTo>
                  <a:lnTo>
                    <a:pt x="7127" y="531"/>
                  </a:lnTo>
                  <a:close/>
                  <a:moveTo>
                    <a:pt x="11875" y="531"/>
                  </a:moveTo>
                  <a:lnTo>
                    <a:pt x="11875" y="1647"/>
                  </a:lnTo>
                  <a:lnTo>
                    <a:pt x="9766" y="1647"/>
                  </a:lnTo>
                  <a:lnTo>
                    <a:pt x="9766" y="531"/>
                  </a:lnTo>
                  <a:close/>
                  <a:moveTo>
                    <a:pt x="13194" y="531"/>
                  </a:moveTo>
                  <a:lnTo>
                    <a:pt x="13194" y="1647"/>
                  </a:lnTo>
                  <a:lnTo>
                    <a:pt x="12405" y="1647"/>
                  </a:lnTo>
                  <a:lnTo>
                    <a:pt x="12405" y="531"/>
                  </a:lnTo>
                  <a:close/>
                  <a:moveTo>
                    <a:pt x="7916" y="2181"/>
                  </a:moveTo>
                  <a:lnTo>
                    <a:pt x="7916" y="3293"/>
                  </a:lnTo>
                  <a:lnTo>
                    <a:pt x="5809" y="3293"/>
                  </a:lnTo>
                  <a:lnTo>
                    <a:pt x="5809" y="2181"/>
                  </a:lnTo>
                  <a:close/>
                  <a:moveTo>
                    <a:pt x="10555" y="2181"/>
                  </a:moveTo>
                  <a:lnTo>
                    <a:pt x="10555" y="3293"/>
                  </a:lnTo>
                  <a:lnTo>
                    <a:pt x="8447" y="3293"/>
                  </a:lnTo>
                  <a:lnTo>
                    <a:pt x="8447" y="2181"/>
                  </a:lnTo>
                  <a:close/>
                  <a:moveTo>
                    <a:pt x="13194" y="2181"/>
                  </a:moveTo>
                  <a:lnTo>
                    <a:pt x="13194" y="3293"/>
                  </a:lnTo>
                  <a:lnTo>
                    <a:pt x="11086" y="3293"/>
                  </a:lnTo>
                  <a:lnTo>
                    <a:pt x="11086" y="2181"/>
                  </a:lnTo>
                  <a:close/>
                  <a:moveTo>
                    <a:pt x="2638" y="2181"/>
                  </a:moveTo>
                  <a:lnTo>
                    <a:pt x="2638" y="3298"/>
                  </a:lnTo>
                  <a:lnTo>
                    <a:pt x="1638" y="3298"/>
                  </a:lnTo>
                  <a:cubicBezTo>
                    <a:pt x="1621" y="3294"/>
                    <a:pt x="1603" y="3293"/>
                    <a:pt x="1585" y="3293"/>
                  </a:cubicBezTo>
                  <a:lnTo>
                    <a:pt x="531" y="3293"/>
                  </a:lnTo>
                  <a:lnTo>
                    <a:pt x="531" y="2181"/>
                  </a:lnTo>
                  <a:close/>
                  <a:moveTo>
                    <a:pt x="5277" y="2181"/>
                  </a:moveTo>
                  <a:lnTo>
                    <a:pt x="5277" y="3293"/>
                  </a:lnTo>
                  <a:lnTo>
                    <a:pt x="4224" y="3293"/>
                  </a:lnTo>
                  <a:cubicBezTo>
                    <a:pt x="4205" y="3293"/>
                    <a:pt x="4187" y="3294"/>
                    <a:pt x="4170" y="3298"/>
                  </a:cubicBezTo>
                  <a:lnTo>
                    <a:pt x="3170" y="3298"/>
                  </a:lnTo>
                  <a:lnTo>
                    <a:pt x="3170" y="2181"/>
                  </a:lnTo>
                  <a:close/>
                  <a:moveTo>
                    <a:pt x="1320" y="3828"/>
                  </a:moveTo>
                  <a:lnTo>
                    <a:pt x="1320" y="4940"/>
                  </a:lnTo>
                  <a:lnTo>
                    <a:pt x="531" y="4940"/>
                  </a:lnTo>
                  <a:lnTo>
                    <a:pt x="531" y="3828"/>
                  </a:lnTo>
                  <a:close/>
                  <a:moveTo>
                    <a:pt x="3958" y="3828"/>
                  </a:moveTo>
                  <a:lnTo>
                    <a:pt x="3958" y="4940"/>
                  </a:lnTo>
                  <a:lnTo>
                    <a:pt x="1850" y="4940"/>
                  </a:lnTo>
                  <a:lnTo>
                    <a:pt x="1850" y="3828"/>
                  </a:lnTo>
                  <a:close/>
                  <a:moveTo>
                    <a:pt x="6597" y="3828"/>
                  </a:moveTo>
                  <a:lnTo>
                    <a:pt x="6597" y="4940"/>
                  </a:lnTo>
                  <a:lnTo>
                    <a:pt x="4490" y="4940"/>
                  </a:lnTo>
                  <a:lnTo>
                    <a:pt x="4490" y="3828"/>
                  </a:lnTo>
                  <a:close/>
                  <a:moveTo>
                    <a:pt x="9236" y="3828"/>
                  </a:moveTo>
                  <a:lnTo>
                    <a:pt x="9236" y="4940"/>
                  </a:lnTo>
                  <a:lnTo>
                    <a:pt x="7127" y="4940"/>
                  </a:lnTo>
                  <a:lnTo>
                    <a:pt x="7127" y="3828"/>
                  </a:lnTo>
                  <a:close/>
                  <a:moveTo>
                    <a:pt x="11875" y="3828"/>
                  </a:moveTo>
                  <a:lnTo>
                    <a:pt x="11875" y="4940"/>
                  </a:lnTo>
                  <a:lnTo>
                    <a:pt x="9766" y="4940"/>
                  </a:lnTo>
                  <a:lnTo>
                    <a:pt x="9766" y="3828"/>
                  </a:lnTo>
                  <a:close/>
                  <a:moveTo>
                    <a:pt x="13194" y="3828"/>
                  </a:moveTo>
                  <a:lnTo>
                    <a:pt x="13194" y="4940"/>
                  </a:lnTo>
                  <a:lnTo>
                    <a:pt x="12405" y="4940"/>
                  </a:lnTo>
                  <a:lnTo>
                    <a:pt x="12405" y="3828"/>
                  </a:lnTo>
                  <a:close/>
                  <a:moveTo>
                    <a:pt x="2638" y="5470"/>
                  </a:moveTo>
                  <a:lnTo>
                    <a:pt x="2638" y="6590"/>
                  </a:lnTo>
                  <a:lnTo>
                    <a:pt x="531" y="6590"/>
                  </a:lnTo>
                  <a:lnTo>
                    <a:pt x="531" y="5474"/>
                  </a:lnTo>
                  <a:lnTo>
                    <a:pt x="1585" y="5474"/>
                  </a:lnTo>
                  <a:cubicBezTo>
                    <a:pt x="1598" y="5474"/>
                    <a:pt x="1611" y="5473"/>
                    <a:pt x="1625" y="5470"/>
                  </a:cubicBezTo>
                  <a:close/>
                  <a:moveTo>
                    <a:pt x="4185" y="5470"/>
                  </a:moveTo>
                  <a:cubicBezTo>
                    <a:pt x="4197" y="5473"/>
                    <a:pt x="4210" y="5474"/>
                    <a:pt x="4224" y="5474"/>
                  </a:cubicBezTo>
                  <a:lnTo>
                    <a:pt x="5277" y="5474"/>
                  </a:lnTo>
                  <a:lnTo>
                    <a:pt x="5277" y="6590"/>
                  </a:lnTo>
                  <a:lnTo>
                    <a:pt x="3170" y="6590"/>
                  </a:lnTo>
                  <a:lnTo>
                    <a:pt x="3170" y="5470"/>
                  </a:lnTo>
                  <a:close/>
                  <a:moveTo>
                    <a:pt x="7916" y="5474"/>
                  </a:moveTo>
                  <a:lnTo>
                    <a:pt x="7916" y="6590"/>
                  </a:lnTo>
                  <a:lnTo>
                    <a:pt x="5809" y="6590"/>
                  </a:lnTo>
                  <a:lnTo>
                    <a:pt x="5809" y="5474"/>
                  </a:lnTo>
                  <a:close/>
                  <a:moveTo>
                    <a:pt x="10555" y="5474"/>
                  </a:moveTo>
                  <a:lnTo>
                    <a:pt x="10555" y="6590"/>
                  </a:lnTo>
                  <a:lnTo>
                    <a:pt x="8447" y="6590"/>
                  </a:lnTo>
                  <a:lnTo>
                    <a:pt x="8447" y="5474"/>
                  </a:lnTo>
                  <a:close/>
                  <a:moveTo>
                    <a:pt x="13194" y="5474"/>
                  </a:moveTo>
                  <a:lnTo>
                    <a:pt x="13194" y="6590"/>
                  </a:lnTo>
                  <a:lnTo>
                    <a:pt x="11086" y="6590"/>
                  </a:lnTo>
                  <a:lnTo>
                    <a:pt x="11086" y="5474"/>
                  </a:lnTo>
                  <a:close/>
                  <a:moveTo>
                    <a:pt x="265" y="0"/>
                  </a:moveTo>
                  <a:cubicBezTo>
                    <a:pt x="118" y="0"/>
                    <a:pt x="0" y="119"/>
                    <a:pt x="0" y="265"/>
                  </a:cubicBezTo>
                  <a:lnTo>
                    <a:pt x="0" y="6856"/>
                  </a:lnTo>
                  <a:cubicBezTo>
                    <a:pt x="0" y="7003"/>
                    <a:pt x="118" y="7121"/>
                    <a:pt x="265" y="7121"/>
                  </a:cubicBezTo>
                  <a:lnTo>
                    <a:pt x="13459" y="7121"/>
                  </a:lnTo>
                  <a:cubicBezTo>
                    <a:pt x="13606" y="7121"/>
                    <a:pt x="13725" y="7003"/>
                    <a:pt x="13725" y="6856"/>
                  </a:cubicBezTo>
                  <a:lnTo>
                    <a:pt x="13725" y="265"/>
                  </a:lnTo>
                  <a:cubicBezTo>
                    <a:pt x="13725" y="119"/>
                    <a:pt x="13606" y="0"/>
                    <a:pt x="134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7"/>
            <p:cNvSpPr/>
            <p:nvPr/>
          </p:nvSpPr>
          <p:spPr>
            <a:xfrm>
              <a:off x="4079138" y="3232233"/>
              <a:ext cx="304906" cy="51596"/>
            </a:xfrm>
            <a:custGeom>
              <a:rect b="b" l="l" r="r" t="t"/>
              <a:pathLst>
                <a:path extrusionOk="0" h="2200" w="13001">
                  <a:moveTo>
                    <a:pt x="1156" y="1"/>
                  </a:moveTo>
                  <a:cubicBezTo>
                    <a:pt x="1062" y="1"/>
                    <a:pt x="977" y="53"/>
                    <a:pt x="934" y="137"/>
                  </a:cubicBezTo>
                  <a:lnTo>
                    <a:pt x="82" y="1841"/>
                  </a:lnTo>
                  <a:cubicBezTo>
                    <a:pt x="1" y="2006"/>
                    <a:pt x="120" y="2199"/>
                    <a:pt x="304" y="2199"/>
                  </a:cubicBezTo>
                  <a:lnTo>
                    <a:pt x="12697" y="2199"/>
                  </a:lnTo>
                  <a:cubicBezTo>
                    <a:pt x="12880" y="2199"/>
                    <a:pt x="13000" y="2006"/>
                    <a:pt x="12918" y="1841"/>
                  </a:cubicBezTo>
                  <a:lnTo>
                    <a:pt x="12066" y="137"/>
                  </a:lnTo>
                  <a:cubicBezTo>
                    <a:pt x="12025" y="53"/>
                    <a:pt x="11938" y="1"/>
                    <a:pt x="118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7"/>
            <p:cNvSpPr/>
            <p:nvPr/>
          </p:nvSpPr>
          <p:spPr>
            <a:xfrm>
              <a:off x="4079138" y="3232233"/>
              <a:ext cx="65034" cy="51596"/>
            </a:xfrm>
            <a:custGeom>
              <a:rect b="b" l="l" r="r" t="t"/>
              <a:pathLst>
                <a:path extrusionOk="0" h="2200" w="2773">
                  <a:moveTo>
                    <a:pt x="1156" y="1"/>
                  </a:moveTo>
                  <a:cubicBezTo>
                    <a:pt x="1062" y="1"/>
                    <a:pt x="977" y="53"/>
                    <a:pt x="934" y="137"/>
                  </a:cubicBezTo>
                  <a:lnTo>
                    <a:pt x="82" y="1841"/>
                  </a:lnTo>
                  <a:cubicBezTo>
                    <a:pt x="1" y="2006"/>
                    <a:pt x="120" y="2199"/>
                    <a:pt x="304" y="2199"/>
                  </a:cubicBezTo>
                  <a:lnTo>
                    <a:pt x="1673" y="2199"/>
                  </a:lnTo>
                  <a:lnTo>
                    <a:pt x="2773"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7" name="Google Shape;3647;p47"/>
          <p:cNvGrpSpPr/>
          <p:nvPr/>
        </p:nvGrpSpPr>
        <p:grpSpPr>
          <a:xfrm>
            <a:off x="3998227" y="3965170"/>
            <a:ext cx="420081" cy="313888"/>
            <a:chOff x="3998227" y="3965170"/>
            <a:chExt cx="420081" cy="313888"/>
          </a:xfrm>
        </p:grpSpPr>
        <p:sp>
          <p:nvSpPr>
            <p:cNvPr id="3648" name="Google Shape;3648;p47"/>
            <p:cNvSpPr/>
            <p:nvPr/>
          </p:nvSpPr>
          <p:spPr>
            <a:xfrm>
              <a:off x="4287419" y="4159592"/>
              <a:ext cx="26196" cy="101713"/>
            </a:xfrm>
            <a:custGeom>
              <a:rect b="b" l="l" r="r" t="t"/>
              <a:pathLst>
                <a:path extrusionOk="0" h="4337" w="1117">
                  <a:moveTo>
                    <a:pt x="0" y="0"/>
                  </a:moveTo>
                  <a:lnTo>
                    <a:pt x="0" y="3978"/>
                  </a:lnTo>
                  <a:lnTo>
                    <a:pt x="540" y="4336"/>
                  </a:lnTo>
                  <a:lnTo>
                    <a:pt x="1117" y="3978"/>
                  </a:lnTo>
                  <a:lnTo>
                    <a:pt x="1117"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7"/>
            <p:cNvSpPr/>
            <p:nvPr/>
          </p:nvSpPr>
          <p:spPr>
            <a:xfrm>
              <a:off x="4287419" y="4159592"/>
              <a:ext cx="12664" cy="101713"/>
            </a:xfrm>
            <a:custGeom>
              <a:rect b="b" l="l" r="r" t="t"/>
              <a:pathLst>
                <a:path extrusionOk="0" h="4337" w="540">
                  <a:moveTo>
                    <a:pt x="0" y="0"/>
                  </a:moveTo>
                  <a:lnTo>
                    <a:pt x="0" y="3978"/>
                  </a:lnTo>
                  <a:lnTo>
                    <a:pt x="540" y="4336"/>
                  </a:lnTo>
                  <a:lnTo>
                    <a:pt x="540"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7"/>
            <p:cNvSpPr/>
            <p:nvPr/>
          </p:nvSpPr>
          <p:spPr>
            <a:xfrm>
              <a:off x="4208900" y="4159592"/>
              <a:ext cx="26196" cy="101713"/>
            </a:xfrm>
            <a:custGeom>
              <a:rect b="b" l="l" r="r" t="t"/>
              <a:pathLst>
                <a:path extrusionOk="0" h="4337" w="1117">
                  <a:moveTo>
                    <a:pt x="1" y="0"/>
                  </a:moveTo>
                  <a:lnTo>
                    <a:pt x="1" y="3978"/>
                  </a:lnTo>
                  <a:lnTo>
                    <a:pt x="540" y="4336"/>
                  </a:lnTo>
                  <a:lnTo>
                    <a:pt x="1117" y="3978"/>
                  </a:lnTo>
                  <a:lnTo>
                    <a:pt x="1117"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7"/>
            <p:cNvSpPr/>
            <p:nvPr/>
          </p:nvSpPr>
          <p:spPr>
            <a:xfrm>
              <a:off x="4208900" y="4159592"/>
              <a:ext cx="12664" cy="101713"/>
            </a:xfrm>
            <a:custGeom>
              <a:rect b="b" l="l" r="r" t="t"/>
              <a:pathLst>
                <a:path extrusionOk="0" h="4337" w="540">
                  <a:moveTo>
                    <a:pt x="1" y="0"/>
                  </a:moveTo>
                  <a:lnTo>
                    <a:pt x="1" y="3978"/>
                  </a:lnTo>
                  <a:lnTo>
                    <a:pt x="540" y="4336"/>
                  </a:lnTo>
                  <a:lnTo>
                    <a:pt x="540"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7"/>
            <p:cNvSpPr/>
            <p:nvPr/>
          </p:nvSpPr>
          <p:spPr>
            <a:xfrm>
              <a:off x="4189083" y="4252862"/>
              <a:ext cx="46014" cy="26196"/>
            </a:xfrm>
            <a:custGeom>
              <a:rect b="b" l="l" r="r" t="t"/>
              <a:pathLst>
                <a:path extrusionOk="0" h="1117" w="1962">
                  <a:moveTo>
                    <a:pt x="846" y="1"/>
                  </a:moveTo>
                  <a:lnTo>
                    <a:pt x="159" y="687"/>
                  </a:lnTo>
                  <a:cubicBezTo>
                    <a:pt x="0" y="846"/>
                    <a:pt x="113" y="1117"/>
                    <a:pt x="336" y="1117"/>
                  </a:cubicBezTo>
                  <a:lnTo>
                    <a:pt x="1710" y="1117"/>
                  </a:lnTo>
                  <a:cubicBezTo>
                    <a:pt x="1849" y="1117"/>
                    <a:pt x="1962" y="1004"/>
                    <a:pt x="1962" y="865"/>
                  </a:cubicBezTo>
                  <a:lnTo>
                    <a:pt x="19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7"/>
            <p:cNvSpPr/>
            <p:nvPr/>
          </p:nvSpPr>
          <p:spPr>
            <a:xfrm>
              <a:off x="4189083" y="4252862"/>
              <a:ext cx="36703" cy="26196"/>
            </a:xfrm>
            <a:custGeom>
              <a:rect b="b" l="l" r="r" t="t"/>
              <a:pathLst>
                <a:path extrusionOk="0" h="1117" w="1565">
                  <a:moveTo>
                    <a:pt x="846" y="1"/>
                  </a:moveTo>
                  <a:lnTo>
                    <a:pt x="159" y="687"/>
                  </a:lnTo>
                  <a:cubicBezTo>
                    <a:pt x="0" y="846"/>
                    <a:pt x="113" y="1117"/>
                    <a:pt x="336" y="1117"/>
                  </a:cubicBezTo>
                  <a:lnTo>
                    <a:pt x="448" y="1117"/>
                  </a:lnTo>
                  <a:lnTo>
                    <a:pt x="1564"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7"/>
            <p:cNvSpPr/>
            <p:nvPr/>
          </p:nvSpPr>
          <p:spPr>
            <a:xfrm>
              <a:off x="4156578" y="4159592"/>
              <a:ext cx="26173" cy="101713"/>
            </a:xfrm>
            <a:custGeom>
              <a:rect b="b" l="l" r="r" t="t"/>
              <a:pathLst>
                <a:path extrusionOk="0" h="4337" w="1116">
                  <a:moveTo>
                    <a:pt x="0" y="0"/>
                  </a:moveTo>
                  <a:lnTo>
                    <a:pt x="0" y="3978"/>
                  </a:lnTo>
                  <a:lnTo>
                    <a:pt x="538" y="4336"/>
                  </a:lnTo>
                  <a:lnTo>
                    <a:pt x="1115" y="3978"/>
                  </a:lnTo>
                  <a:lnTo>
                    <a:pt x="1115"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7"/>
            <p:cNvSpPr/>
            <p:nvPr/>
          </p:nvSpPr>
          <p:spPr>
            <a:xfrm>
              <a:off x="4156578" y="4159592"/>
              <a:ext cx="12641" cy="101713"/>
            </a:xfrm>
            <a:custGeom>
              <a:rect b="b" l="l" r="r" t="t"/>
              <a:pathLst>
                <a:path extrusionOk="0" h="4337" w="539">
                  <a:moveTo>
                    <a:pt x="0" y="0"/>
                  </a:moveTo>
                  <a:lnTo>
                    <a:pt x="0" y="3978"/>
                  </a:lnTo>
                  <a:lnTo>
                    <a:pt x="538" y="4336"/>
                  </a:lnTo>
                  <a:lnTo>
                    <a:pt x="538"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7"/>
            <p:cNvSpPr/>
            <p:nvPr/>
          </p:nvSpPr>
          <p:spPr>
            <a:xfrm>
              <a:off x="4136737" y="4252862"/>
              <a:ext cx="46014" cy="26196"/>
            </a:xfrm>
            <a:custGeom>
              <a:rect b="b" l="l" r="r" t="t"/>
              <a:pathLst>
                <a:path extrusionOk="0" h="1117" w="1962">
                  <a:moveTo>
                    <a:pt x="846" y="1"/>
                  </a:moveTo>
                  <a:lnTo>
                    <a:pt x="159" y="687"/>
                  </a:lnTo>
                  <a:cubicBezTo>
                    <a:pt x="1" y="846"/>
                    <a:pt x="112" y="1117"/>
                    <a:pt x="337" y="1117"/>
                  </a:cubicBezTo>
                  <a:lnTo>
                    <a:pt x="1710" y="1117"/>
                  </a:lnTo>
                  <a:cubicBezTo>
                    <a:pt x="1850" y="1117"/>
                    <a:pt x="1961" y="1004"/>
                    <a:pt x="1961" y="865"/>
                  </a:cubicBezTo>
                  <a:lnTo>
                    <a:pt x="19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7"/>
            <p:cNvSpPr/>
            <p:nvPr/>
          </p:nvSpPr>
          <p:spPr>
            <a:xfrm>
              <a:off x="4136737" y="4252862"/>
              <a:ext cx="36703" cy="26196"/>
            </a:xfrm>
            <a:custGeom>
              <a:rect b="b" l="l" r="r" t="t"/>
              <a:pathLst>
                <a:path extrusionOk="0" h="1117" w="1565">
                  <a:moveTo>
                    <a:pt x="846" y="1"/>
                  </a:moveTo>
                  <a:lnTo>
                    <a:pt x="159" y="687"/>
                  </a:lnTo>
                  <a:cubicBezTo>
                    <a:pt x="1" y="846"/>
                    <a:pt x="112" y="1117"/>
                    <a:pt x="337" y="1117"/>
                  </a:cubicBezTo>
                  <a:lnTo>
                    <a:pt x="449" y="1117"/>
                  </a:lnTo>
                  <a:lnTo>
                    <a:pt x="1565"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7"/>
            <p:cNvSpPr/>
            <p:nvPr/>
          </p:nvSpPr>
          <p:spPr>
            <a:xfrm>
              <a:off x="4339765" y="4159592"/>
              <a:ext cx="26220" cy="101713"/>
            </a:xfrm>
            <a:custGeom>
              <a:rect b="b" l="l" r="r" t="t"/>
              <a:pathLst>
                <a:path extrusionOk="0" h="4337" w="1118">
                  <a:moveTo>
                    <a:pt x="1" y="0"/>
                  </a:moveTo>
                  <a:lnTo>
                    <a:pt x="1" y="3978"/>
                  </a:lnTo>
                  <a:lnTo>
                    <a:pt x="540" y="4336"/>
                  </a:lnTo>
                  <a:lnTo>
                    <a:pt x="1117" y="3978"/>
                  </a:lnTo>
                  <a:lnTo>
                    <a:pt x="1117"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7"/>
            <p:cNvSpPr/>
            <p:nvPr/>
          </p:nvSpPr>
          <p:spPr>
            <a:xfrm>
              <a:off x="4339765" y="4159592"/>
              <a:ext cx="12688" cy="101713"/>
            </a:xfrm>
            <a:custGeom>
              <a:rect b="b" l="l" r="r" t="t"/>
              <a:pathLst>
                <a:path extrusionOk="0" h="4337" w="541">
                  <a:moveTo>
                    <a:pt x="1" y="0"/>
                  </a:moveTo>
                  <a:lnTo>
                    <a:pt x="1" y="3978"/>
                  </a:lnTo>
                  <a:lnTo>
                    <a:pt x="540" y="4336"/>
                  </a:lnTo>
                  <a:lnTo>
                    <a:pt x="540"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7"/>
            <p:cNvSpPr/>
            <p:nvPr/>
          </p:nvSpPr>
          <p:spPr>
            <a:xfrm>
              <a:off x="4319948" y="4252862"/>
              <a:ext cx="46037" cy="26196"/>
            </a:xfrm>
            <a:custGeom>
              <a:rect b="b" l="l" r="r" t="t"/>
              <a:pathLst>
                <a:path extrusionOk="0" h="1117" w="1963">
                  <a:moveTo>
                    <a:pt x="846" y="1"/>
                  </a:moveTo>
                  <a:lnTo>
                    <a:pt x="159" y="687"/>
                  </a:lnTo>
                  <a:cubicBezTo>
                    <a:pt x="1" y="846"/>
                    <a:pt x="112" y="1117"/>
                    <a:pt x="337" y="1117"/>
                  </a:cubicBezTo>
                  <a:lnTo>
                    <a:pt x="1710" y="1117"/>
                  </a:lnTo>
                  <a:cubicBezTo>
                    <a:pt x="1849" y="1117"/>
                    <a:pt x="1962" y="1004"/>
                    <a:pt x="1962" y="865"/>
                  </a:cubicBezTo>
                  <a:lnTo>
                    <a:pt x="19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7"/>
            <p:cNvSpPr/>
            <p:nvPr/>
          </p:nvSpPr>
          <p:spPr>
            <a:xfrm>
              <a:off x="4319948" y="4252862"/>
              <a:ext cx="36703" cy="26196"/>
            </a:xfrm>
            <a:custGeom>
              <a:rect b="b" l="l" r="r" t="t"/>
              <a:pathLst>
                <a:path extrusionOk="0" h="1117" w="1565">
                  <a:moveTo>
                    <a:pt x="846" y="1"/>
                  </a:moveTo>
                  <a:lnTo>
                    <a:pt x="159" y="687"/>
                  </a:lnTo>
                  <a:cubicBezTo>
                    <a:pt x="1" y="846"/>
                    <a:pt x="112" y="1117"/>
                    <a:pt x="337" y="1117"/>
                  </a:cubicBezTo>
                  <a:lnTo>
                    <a:pt x="448" y="1117"/>
                  </a:lnTo>
                  <a:lnTo>
                    <a:pt x="1565"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7"/>
            <p:cNvSpPr/>
            <p:nvPr/>
          </p:nvSpPr>
          <p:spPr>
            <a:xfrm>
              <a:off x="4267626" y="4252862"/>
              <a:ext cx="45990" cy="26196"/>
            </a:xfrm>
            <a:custGeom>
              <a:rect b="b" l="l" r="r" t="t"/>
              <a:pathLst>
                <a:path extrusionOk="0" h="1117" w="1961">
                  <a:moveTo>
                    <a:pt x="844" y="1"/>
                  </a:moveTo>
                  <a:lnTo>
                    <a:pt x="158" y="687"/>
                  </a:lnTo>
                  <a:cubicBezTo>
                    <a:pt x="0" y="846"/>
                    <a:pt x="112" y="1117"/>
                    <a:pt x="336" y="1117"/>
                  </a:cubicBezTo>
                  <a:lnTo>
                    <a:pt x="1710" y="1117"/>
                  </a:lnTo>
                  <a:cubicBezTo>
                    <a:pt x="1848" y="1117"/>
                    <a:pt x="1961" y="1004"/>
                    <a:pt x="1961" y="865"/>
                  </a:cubicBezTo>
                  <a:lnTo>
                    <a:pt x="19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7"/>
            <p:cNvSpPr/>
            <p:nvPr/>
          </p:nvSpPr>
          <p:spPr>
            <a:xfrm>
              <a:off x="4267626" y="4252862"/>
              <a:ext cx="36680" cy="26196"/>
            </a:xfrm>
            <a:custGeom>
              <a:rect b="b" l="l" r="r" t="t"/>
              <a:pathLst>
                <a:path extrusionOk="0" h="1117" w="1564">
                  <a:moveTo>
                    <a:pt x="844" y="1"/>
                  </a:moveTo>
                  <a:lnTo>
                    <a:pt x="158" y="687"/>
                  </a:lnTo>
                  <a:cubicBezTo>
                    <a:pt x="0" y="846"/>
                    <a:pt x="112" y="1117"/>
                    <a:pt x="336" y="1117"/>
                  </a:cubicBezTo>
                  <a:lnTo>
                    <a:pt x="447" y="1117"/>
                  </a:lnTo>
                  <a:lnTo>
                    <a:pt x="1563"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7"/>
            <p:cNvSpPr/>
            <p:nvPr/>
          </p:nvSpPr>
          <p:spPr>
            <a:xfrm>
              <a:off x="4104209" y="3978022"/>
              <a:ext cx="314099" cy="235604"/>
            </a:xfrm>
            <a:custGeom>
              <a:rect b="b" l="l" r="r" t="t"/>
              <a:pathLst>
                <a:path extrusionOk="0" h="10046" w="13393">
                  <a:moveTo>
                    <a:pt x="6697" y="1"/>
                  </a:moveTo>
                  <a:cubicBezTo>
                    <a:pt x="5812" y="1"/>
                    <a:pt x="5047" y="516"/>
                    <a:pt x="4685" y="1263"/>
                  </a:cubicBezTo>
                  <a:cubicBezTo>
                    <a:pt x="4443" y="1172"/>
                    <a:pt x="4181" y="1123"/>
                    <a:pt x="3906" y="1123"/>
                  </a:cubicBezTo>
                  <a:cubicBezTo>
                    <a:pt x="2849" y="1123"/>
                    <a:pt x="1962" y="1860"/>
                    <a:pt x="1733" y="2847"/>
                  </a:cubicBezTo>
                  <a:cubicBezTo>
                    <a:pt x="741" y="3075"/>
                    <a:pt x="1" y="3963"/>
                    <a:pt x="1" y="5023"/>
                  </a:cubicBezTo>
                  <a:cubicBezTo>
                    <a:pt x="1" y="6084"/>
                    <a:pt x="739" y="6971"/>
                    <a:pt x="1731" y="7199"/>
                  </a:cubicBezTo>
                  <a:cubicBezTo>
                    <a:pt x="1958" y="8190"/>
                    <a:pt x="2847" y="8929"/>
                    <a:pt x="3906" y="8929"/>
                  </a:cubicBezTo>
                  <a:cubicBezTo>
                    <a:pt x="4181" y="8929"/>
                    <a:pt x="4445" y="8880"/>
                    <a:pt x="4688" y="8788"/>
                  </a:cubicBezTo>
                  <a:cubicBezTo>
                    <a:pt x="5050" y="9532"/>
                    <a:pt x="5814" y="10045"/>
                    <a:pt x="6697" y="10045"/>
                  </a:cubicBezTo>
                  <a:cubicBezTo>
                    <a:pt x="7580" y="10045"/>
                    <a:pt x="8343" y="9532"/>
                    <a:pt x="8705" y="8788"/>
                  </a:cubicBezTo>
                  <a:cubicBezTo>
                    <a:pt x="8949" y="8880"/>
                    <a:pt x="9212" y="8929"/>
                    <a:pt x="9487" y="8929"/>
                  </a:cubicBezTo>
                  <a:cubicBezTo>
                    <a:pt x="10547" y="8929"/>
                    <a:pt x="11435" y="8190"/>
                    <a:pt x="11662" y="7199"/>
                  </a:cubicBezTo>
                  <a:cubicBezTo>
                    <a:pt x="12654" y="6971"/>
                    <a:pt x="13393" y="6084"/>
                    <a:pt x="13393" y="5023"/>
                  </a:cubicBezTo>
                  <a:cubicBezTo>
                    <a:pt x="13393" y="3962"/>
                    <a:pt x="12653" y="3075"/>
                    <a:pt x="11661" y="2847"/>
                  </a:cubicBezTo>
                  <a:cubicBezTo>
                    <a:pt x="11431" y="1860"/>
                    <a:pt x="10545" y="1123"/>
                    <a:pt x="9487" y="1123"/>
                  </a:cubicBezTo>
                  <a:cubicBezTo>
                    <a:pt x="9212" y="1123"/>
                    <a:pt x="8950" y="1172"/>
                    <a:pt x="8708" y="1263"/>
                  </a:cubicBezTo>
                  <a:cubicBezTo>
                    <a:pt x="8347" y="516"/>
                    <a:pt x="7582" y="1"/>
                    <a:pt x="66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7"/>
            <p:cNvSpPr/>
            <p:nvPr/>
          </p:nvSpPr>
          <p:spPr>
            <a:xfrm>
              <a:off x="4104209" y="4005321"/>
              <a:ext cx="117075" cy="154106"/>
            </a:xfrm>
            <a:custGeom>
              <a:rect b="b" l="l" r="r" t="t"/>
              <a:pathLst>
                <a:path extrusionOk="0" h="6571" w="4992">
                  <a:moveTo>
                    <a:pt x="3477" y="1"/>
                  </a:moveTo>
                  <a:cubicBezTo>
                    <a:pt x="2614" y="169"/>
                    <a:pt x="1931" y="832"/>
                    <a:pt x="1733" y="1683"/>
                  </a:cubicBezTo>
                  <a:cubicBezTo>
                    <a:pt x="741" y="1911"/>
                    <a:pt x="1" y="2799"/>
                    <a:pt x="1" y="3859"/>
                  </a:cubicBezTo>
                  <a:cubicBezTo>
                    <a:pt x="1" y="4920"/>
                    <a:pt x="739" y="5807"/>
                    <a:pt x="1731" y="6035"/>
                  </a:cubicBezTo>
                  <a:cubicBezTo>
                    <a:pt x="1774" y="6223"/>
                    <a:pt x="1842" y="6404"/>
                    <a:pt x="1930" y="6571"/>
                  </a:cubicBezTo>
                  <a:cubicBezTo>
                    <a:pt x="2456" y="6073"/>
                    <a:pt x="2801" y="5383"/>
                    <a:pt x="2849" y="4614"/>
                  </a:cubicBezTo>
                  <a:cubicBezTo>
                    <a:pt x="3086" y="4834"/>
                    <a:pt x="3391" y="4953"/>
                    <a:pt x="3716" y="4953"/>
                  </a:cubicBezTo>
                  <a:cubicBezTo>
                    <a:pt x="4056" y="4953"/>
                    <a:pt x="4377" y="4820"/>
                    <a:pt x="4618" y="4579"/>
                  </a:cubicBezTo>
                  <a:cubicBezTo>
                    <a:pt x="4858" y="4338"/>
                    <a:pt x="4991" y="4017"/>
                    <a:pt x="4991" y="3676"/>
                  </a:cubicBezTo>
                  <a:cubicBezTo>
                    <a:pt x="4991" y="3335"/>
                    <a:pt x="4858" y="3015"/>
                    <a:pt x="4618" y="2774"/>
                  </a:cubicBezTo>
                  <a:lnTo>
                    <a:pt x="3865" y="2021"/>
                  </a:lnTo>
                  <a:cubicBezTo>
                    <a:pt x="3935" y="1809"/>
                    <a:pt x="3972" y="1586"/>
                    <a:pt x="3972" y="1358"/>
                  </a:cubicBezTo>
                  <a:cubicBezTo>
                    <a:pt x="3972" y="841"/>
                    <a:pt x="3786" y="368"/>
                    <a:pt x="347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7"/>
            <p:cNvSpPr/>
            <p:nvPr/>
          </p:nvSpPr>
          <p:spPr>
            <a:xfrm>
              <a:off x="4049611" y="4030603"/>
              <a:ext cx="104715" cy="130888"/>
            </a:xfrm>
            <a:custGeom>
              <a:rect b="b" l="l" r="r" t="t"/>
              <a:pathLst>
                <a:path extrusionOk="0" h="5581" w="4465">
                  <a:moveTo>
                    <a:pt x="1" y="0"/>
                  </a:moveTo>
                  <a:lnTo>
                    <a:pt x="1" y="3349"/>
                  </a:lnTo>
                  <a:cubicBezTo>
                    <a:pt x="1" y="4582"/>
                    <a:pt x="1000" y="5581"/>
                    <a:pt x="2233" y="5581"/>
                  </a:cubicBezTo>
                  <a:cubicBezTo>
                    <a:pt x="3465" y="5581"/>
                    <a:pt x="4465" y="4582"/>
                    <a:pt x="4465" y="3349"/>
                  </a:cubicBezTo>
                  <a:lnTo>
                    <a:pt x="4465"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7"/>
            <p:cNvSpPr/>
            <p:nvPr/>
          </p:nvSpPr>
          <p:spPr>
            <a:xfrm>
              <a:off x="4049611" y="4030603"/>
              <a:ext cx="104715" cy="130888"/>
            </a:xfrm>
            <a:custGeom>
              <a:rect b="b" l="l" r="r" t="t"/>
              <a:pathLst>
                <a:path extrusionOk="0" h="5581" w="4465">
                  <a:moveTo>
                    <a:pt x="1" y="0"/>
                  </a:moveTo>
                  <a:lnTo>
                    <a:pt x="1" y="3349"/>
                  </a:lnTo>
                  <a:cubicBezTo>
                    <a:pt x="1" y="4582"/>
                    <a:pt x="1000" y="5581"/>
                    <a:pt x="2233" y="5581"/>
                  </a:cubicBezTo>
                  <a:cubicBezTo>
                    <a:pt x="2419" y="5581"/>
                    <a:pt x="2599" y="5558"/>
                    <a:pt x="2771" y="5515"/>
                  </a:cubicBezTo>
                  <a:cubicBezTo>
                    <a:pt x="1799" y="5275"/>
                    <a:pt x="1078" y="4395"/>
                    <a:pt x="1078" y="3349"/>
                  </a:cubicBezTo>
                  <a:lnTo>
                    <a:pt x="1078" y="2237"/>
                  </a:lnTo>
                  <a:cubicBezTo>
                    <a:pt x="1152" y="2207"/>
                    <a:pt x="1223" y="2173"/>
                    <a:pt x="1294" y="2134"/>
                  </a:cubicBezTo>
                  <a:cubicBezTo>
                    <a:pt x="1575" y="2302"/>
                    <a:pt x="1898" y="2393"/>
                    <a:pt x="2233" y="2393"/>
                  </a:cubicBezTo>
                  <a:cubicBezTo>
                    <a:pt x="2567" y="2393"/>
                    <a:pt x="2892" y="2302"/>
                    <a:pt x="3173" y="2134"/>
                  </a:cubicBezTo>
                  <a:cubicBezTo>
                    <a:pt x="3480" y="2302"/>
                    <a:pt x="3827" y="2393"/>
                    <a:pt x="4186" y="2393"/>
                  </a:cubicBezTo>
                  <a:cubicBezTo>
                    <a:pt x="4280" y="2393"/>
                    <a:pt x="4373" y="2387"/>
                    <a:pt x="4465" y="2375"/>
                  </a:cubicBezTo>
                  <a:lnTo>
                    <a:pt x="4465" y="0"/>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7"/>
            <p:cNvSpPr/>
            <p:nvPr/>
          </p:nvSpPr>
          <p:spPr>
            <a:xfrm>
              <a:off x="3998227" y="4055627"/>
              <a:ext cx="51408" cy="50141"/>
            </a:xfrm>
            <a:custGeom>
              <a:rect b="b" l="l" r="r" t="t"/>
              <a:pathLst>
                <a:path extrusionOk="0" h="2138" w="2192">
                  <a:moveTo>
                    <a:pt x="1403" y="1"/>
                  </a:moveTo>
                  <a:lnTo>
                    <a:pt x="219" y="1185"/>
                  </a:lnTo>
                  <a:cubicBezTo>
                    <a:pt x="0" y="1403"/>
                    <a:pt x="0" y="1755"/>
                    <a:pt x="219" y="1974"/>
                  </a:cubicBezTo>
                  <a:cubicBezTo>
                    <a:pt x="328" y="2083"/>
                    <a:pt x="471" y="2137"/>
                    <a:pt x="613" y="2137"/>
                  </a:cubicBezTo>
                  <a:cubicBezTo>
                    <a:pt x="756" y="2137"/>
                    <a:pt x="899" y="2083"/>
                    <a:pt x="1007" y="1974"/>
                  </a:cubicBezTo>
                  <a:lnTo>
                    <a:pt x="2192" y="790"/>
                  </a:lnTo>
                  <a:lnTo>
                    <a:pt x="219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7"/>
            <p:cNvSpPr/>
            <p:nvPr/>
          </p:nvSpPr>
          <p:spPr>
            <a:xfrm>
              <a:off x="4154303" y="4054501"/>
              <a:ext cx="51408" cy="50118"/>
            </a:xfrm>
            <a:custGeom>
              <a:rect b="b" l="l" r="r" t="t"/>
              <a:pathLst>
                <a:path extrusionOk="0" h="2137" w="2192">
                  <a:moveTo>
                    <a:pt x="1" y="1"/>
                  </a:moveTo>
                  <a:lnTo>
                    <a:pt x="1" y="790"/>
                  </a:lnTo>
                  <a:lnTo>
                    <a:pt x="1185" y="1974"/>
                  </a:lnTo>
                  <a:cubicBezTo>
                    <a:pt x="1294" y="2082"/>
                    <a:pt x="1436" y="2137"/>
                    <a:pt x="1579" y="2137"/>
                  </a:cubicBezTo>
                  <a:cubicBezTo>
                    <a:pt x="1722" y="2137"/>
                    <a:pt x="1865" y="2082"/>
                    <a:pt x="1974" y="1974"/>
                  </a:cubicBezTo>
                  <a:cubicBezTo>
                    <a:pt x="2192" y="1756"/>
                    <a:pt x="2192" y="1402"/>
                    <a:pt x="1974" y="1185"/>
                  </a:cubicBezTo>
                  <a:lnTo>
                    <a:pt x="79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7"/>
            <p:cNvSpPr/>
            <p:nvPr/>
          </p:nvSpPr>
          <p:spPr>
            <a:xfrm>
              <a:off x="4069475" y="4089727"/>
              <a:ext cx="12664" cy="12664"/>
            </a:xfrm>
            <a:custGeom>
              <a:rect b="b" l="l" r="r" t="t"/>
              <a:pathLst>
                <a:path extrusionOk="0" h="540" w="540">
                  <a:moveTo>
                    <a:pt x="270" y="0"/>
                  </a:moveTo>
                  <a:cubicBezTo>
                    <a:pt x="121" y="0"/>
                    <a:pt x="0" y="121"/>
                    <a:pt x="0" y="270"/>
                  </a:cubicBezTo>
                  <a:cubicBezTo>
                    <a:pt x="0" y="419"/>
                    <a:pt x="121" y="540"/>
                    <a:pt x="270" y="540"/>
                  </a:cubicBezTo>
                  <a:cubicBezTo>
                    <a:pt x="418" y="540"/>
                    <a:pt x="540" y="419"/>
                    <a:pt x="540" y="270"/>
                  </a:cubicBezTo>
                  <a:cubicBezTo>
                    <a:pt x="540" y="121"/>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4121821" y="4089727"/>
              <a:ext cx="12641" cy="12664"/>
            </a:xfrm>
            <a:custGeom>
              <a:rect b="b" l="l" r="r" t="t"/>
              <a:pathLst>
                <a:path extrusionOk="0" h="540" w="539">
                  <a:moveTo>
                    <a:pt x="269" y="0"/>
                  </a:moveTo>
                  <a:cubicBezTo>
                    <a:pt x="121" y="0"/>
                    <a:pt x="1" y="121"/>
                    <a:pt x="1" y="270"/>
                  </a:cubicBezTo>
                  <a:cubicBezTo>
                    <a:pt x="1" y="419"/>
                    <a:pt x="121" y="540"/>
                    <a:pt x="269" y="540"/>
                  </a:cubicBezTo>
                  <a:cubicBezTo>
                    <a:pt x="419" y="540"/>
                    <a:pt x="539" y="419"/>
                    <a:pt x="539" y="270"/>
                  </a:cubicBezTo>
                  <a:cubicBezTo>
                    <a:pt x="539" y="121"/>
                    <a:pt x="419"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4023438" y="3965170"/>
              <a:ext cx="157061" cy="104715"/>
            </a:xfrm>
            <a:custGeom>
              <a:rect b="b" l="l" r="r" t="t"/>
              <a:pathLst>
                <a:path extrusionOk="0" h="4465" w="6697">
                  <a:moveTo>
                    <a:pt x="3349" y="1"/>
                  </a:moveTo>
                  <a:cubicBezTo>
                    <a:pt x="2425" y="1"/>
                    <a:pt x="1675" y="751"/>
                    <a:pt x="1675" y="1675"/>
                  </a:cubicBezTo>
                  <a:cubicBezTo>
                    <a:pt x="1675" y="1684"/>
                    <a:pt x="1675" y="1694"/>
                    <a:pt x="1675" y="1703"/>
                  </a:cubicBezTo>
                  <a:cubicBezTo>
                    <a:pt x="1584" y="1684"/>
                    <a:pt x="1492" y="1675"/>
                    <a:pt x="1396" y="1675"/>
                  </a:cubicBezTo>
                  <a:cubicBezTo>
                    <a:pt x="625" y="1675"/>
                    <a:pt x="0" y="2300"/>
                    <a:pt x="0" y="3070"/>
                  </a:cubicBezTo>
                  <a:cubicBezTo>
                    <a:pt x="0" y="3840"/>
                    <a:pt x="625" y="4465"/>
                    <a:pt x="1396" y="4465"/>
                  </a:cubicBezTo>
                  <a:cubicBezTo>
                    <a:pt x="1811" y="4465"/>
                    <a:pt x="2184" y="4284"/>
                    <a:pt x="2440" y="3996"/>
                  </a:cubicBezTo>
                  <a:cubicBezTo>
                    <a:pt x="2642" y="4279"/>
                    <a:pt x="2973" y="4465"/>
                    <a:pt x="3349" y="4465"/>
                  </a:cubicBezTo>
                  <a:cubicBezTo>
                    <a:pt x="3724" y="4465"/>
                    <a:pt x="4055" y="4279"/>
                    <a:pt x="4259" y="3996"/>
                  </a:cubicBezTo>
                  <a:cubicBezTo>
                    <a:pt x="4513" y="4284"/>
                    <a:pt x="4887" y="4465"/>
                    <a:pt x="5302" y="4465"/>
                  </a:cubicBezTo>
                  <a:cubicBezTo>
                    <a:pt x="6072" y="4465"/>
                    <a:pt x="6697" y="3840"/>
                    <a:pt x="6697" y="3070"/>
                  </a:cubicBezTo>
                  <a:cubicBezTo>
                    <a:pt x="6697" y="2300"/>
                    <a:pt x="6072" y="1675"/>
                    <a:pt x="5302" y="1675"/>
                  </a:cubicBezTo>
                  <a:cubicBezTo>
                    <a:pt x="5206" y="1675"/>
                    <a:pt x="5113" y="1684"/>
                    <a:pt x="5022" y="1703"/>
                  </a:cubicBezTo>
                  <a:cubicBezTo>
                    <a:pt x="5022" y="1694"/>
                    <a:pt x="5022" y="1684"/>
                    <a:pt x="5022" y="1675"/>
                  </a:cubicBezTo>
                  <a:cubicBezTo>
                    <a:pt x="5022" y="751"/>
                    <a:pt x="4274" y="1"/>
                    <a:pt x="334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4023438" y="3965170"/>
              <a:ext cx="91183" cy="104715"/>
            </a:xfrm>
            <a:custGeom>
              <a:rect b="b" l="l" r="r" t="t"/>
              <a:pathLst>
                <a:path extrusionOk="0" h="4465" w="3888">
                  <a:moveTo>
                    <a:pt x="3349" y="1"/>
                  </a:moveTo>
                  <a:cubicBezTo>
                    <a:pt x="2425" y="1"/>
                    <a:pt x="1675" y="751"/>
                    <a:pt x="1675" y="1675"/>
                  </a:cubicBezTo>
                  <a:cubicBezTo>
                    <a:pt x="1675" y="1684"/>
                    <a:pt x="1675" y="1694"/>
                    <a:pt x="1675" y="1703"/>
                  </a:cubicBezTo>
                  <a:cubicBezTo>
                    <a:pt x="1584" y="1684"/>
                    <a:pt x="1492" y="1675"/>
                    <a:pt x="1396" y="1675"/>
                  </a:cubicBezTo>
                  <a:cubicBezTo>
                    <a:pt x="625" y="1675"/>
                    <a:pt x="0" y="2300"/>
                    <a:pt x="0" y="3070"/>
                  </a:cubicBezTo>
                  <a:cubicBezTo>
                    <a:pt x="0" y="3840"/>
                    <a:pt x="625" y="4465"/>
                    <a:pt x="1396" y="4465"/>
                  </a:cubicBezTo>
                  <a:cubicBezTo>
                    <a:pt x="1587" y="4465"/>
                    <a:pt x="1769" y="4426"/>
                    <a:pt x="1934" y="4357"/>
                  </a:cubicBezTo>
                  <a:cubicBezTo>
                    <a:pt x="1431" y="4146"/>
                    <a:pt x="1079" y="3649"/>
                    <a:pt x="1079" y="3070"/>
                  </a:cubicBezTo>
                  <a:cubicBezTo>
                    <a:pt x="1079" y="2300"/>
                    <a:pt x="1704" y="1675"/>
                    <a:pt x="2474" y="1675"/>
                  </a:cubicBezTo>
                  <a:cubicBezTo>
                    <a:pt x="2569" y="1675"/>
                    <a:pt x="2663" y="1684"/>
                    <a:pt x="2752" y="1703"/>
                  </a:cubicBezTo>
                  <a:cubicBezTo>
                    <a:pt x="2752" y="1694"/>
                    <a:pt x="2752" y="1684"/>
                    <a:pt x="2752" y="1675"/>
                  </a:cubicBezTo>
                  <a:cubicBezTo>
                    <a:pt x="2752" y="939"/>
                    <a:pt x="3228" y="313"/>
                    <a:pt x="3887" y="90"/>
                  </a:cubicBezTo>
                  <a:cubicBezTo>
                    <a:pt x="3719" y="32"/>
                    <a:pt x="3537" y="1"/>
                    <a:pt x="334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4206884" y="4037193"/>
              <a:ext cx="64987" cy="25751"/>
            </a:xfrm>
            <a:custGeom>
              <a:rect b="b" l="l" r="r" t="t"/>
              <a:pathLst>
                <a:path extrusionOk="0" h="1098" w="2771">
                  <a:moveTo>
                    <a:pt x="270" y="0"/>
                  </a:moveTo>
                  <a:cubicBezTo>
                    <a:pt x="122" y="0"/>
                    <a:pt x="0" y="122"/>
                    <a:pt x="0" y="270"/>
                  </a:cubicBezTo>
                  <a:cubicBezTo>
                    <a:pt x="0" y="726"/>
                    <a:pt x="371" y="1098"/>
                    <a:pt x="828" y="1098"/>
                  </a:cubicBezTo>
                  <a:cubicBezTo>
                    <a:pt x="1042" y="1098"/>
                    <a:pt x="1239" y="1016"/>
                    <a:pt x="1386" y="881"/>
                  </a:cubicBezTo>
                  <a:cubicBezTo>
                    <a:pt x="1533" y="1016"/>
                    <a:pt x="1728" y="1098"/>
                    <a:pt x="1944" y="1098"/>
                  </a:cubicBezTo>
                  <a:cubicBezTo>
                    <a:pt x="2400" y="1098"/>
                    <a:pt x="2771" y="726"/>
                    <a:pt x="2771" y="270"/>
                  </a:cubicBezTo>
                  <a:cubicBezTo>
                    <a:pt x="2771" y="122"/>
                    <a:pt x="2650" y="0"/>
                    <a:pt x="2502" y="0"/>
                  </a:cubicBezTo>
                  <a:cubicBezTo>
                    <a:pt x="2353" y="0"/>
                    <a:pt x="2233" y="122"/>
                    <a:pt x="2233" y="270"/>
                  </a:cubicBezTo>
                  <a:cubicBezTo>
                    <a:pt x="2233" y="429"/>
                    <a:pt x="2102" y="558"/>
                    <a:pt x="1944" y="558"/>
                  </a:cubicBezTo>
                  <a:cubicBezTo>
                    <a:pt x="1786" y="558"/>
                    <a:pt x="1657" y="430"/>
                    <a:pt x="1656" y="272"/>
                  </a:cubicBezTo>
                  <a:cubicBezTo>
                    <a:pt x="1656" y="272"/>
                    <a:pt x="1656" y="271"/>
                    <a:pt x="1656" y="270"/>
                  </a:cubicBezTo>
                  <a:cubicBezTo>
                    <a:pt x="1656" y="122"/>
                    <a:pt x="1535" y="0"/>
                    <a:pt x="1386" y="0"/>
                  </a:cubicBezTo>
                  <a:cubicBezTo>
                    <a:pt x="1237" y="0"/>
                    <a:pt x="1116" y="122"/>
                    <a:pt x="1116" y="270"/>
                  </a:cubicBezTo>
                  <a:lnTo>
                    <a:pt x="1116" y="272"/>
                  </a:lnTo>
                  <a:cubicBezTo>
                    <a:pt x="1115" y="430"/>
                    <a:pt x="986" y="558"/>
                    <a:pt x="828" y="558"/>
                  </a:cubicBezTo>
                  <a:cubicBezTo>
                    <a:pt x="669" y="558"/>
                    <a:pt x="539" y="429"/>
                    <a:pt x="539" y="270"/>
                  </a:cubicBezTo>
                  <a:cubicBezTo>
                    <a:pt x="539" y="122"/>
                    <a:pt x="419"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7"/>
            <p:cNvSpPr/>
            <p:nvPr/>
          </p:nvSpPr>
          <p:spPr>
            <a:xfrm>
              <a:off x="4254938" y="4128751"/>
              <a:ext cx="65010" cy="25774"/>
            </a:xfrm>
            <a:custGeom>
              <a:rect b="b" l="l" r="r" t="t"/>
              <a:pathLst>
                <a:path extrusionOk="0" h="1099" w="2772">
                  <a:moveTo>
                    <a:pt x="270" y="1"/>
                  </a:moveTo>
                  <a:cubicBezTo>
                    <a:pt x="121" y="1"/>
                    <a:pt x="1" y="121"/>
                    <a:pt x="1" y="270"/>
                  </a:cubicBezTo>
                  <a:cubicBezTo>
                    <a:pt x="1" y="727"/>
                    <a:pt x="372" y="1098"/>
                    <a:pt x="828" y="1098"/>
                  </a:cubicBezTo>
                  <a:cubicBezTo>
                    <a:pt x="1043" y="1098"/>
                    <a:pt x="1239" y="1016"/>
                    <a:pt x="1385" y="881"/>
                  </a:cubicBezTo>
                  <a:cubicBezTo>
                    <a:pt x="1533" y="1016"/>
                    <a:pt x="1729" y="1098"/>
                    <a:pt x="1943" y="1098"/>
                  </a:cubicBezTo>
                  <a:cubicBezTo>
                    <a:pt x="2400" y="1098"/>
                    <a:pt x="2771" y="727"/>
                    <a:pt x="2771" y="270"/>
                  </a:cubicBezTo>
                  <a:cubicBezTo>
                    <a:pt x="2771" y="121"/>
                    <a:pt x="2651" y="1"/>
                    <a:pt x="2502" y="1"/>
                  </a:cubicBezTo>
                  <a:cubicBezTo>
                    <a:pt x="2352" y="1"/>
                    <a:pt x="2232" y="121"/>
                    <a:pt x="2232" y="270"/>
                  </a:cubicBezTo>
                  <a:cubicBezTo>
                    <a:pt x="2232" y="430"/>
                    <a:pt x="2103" y="559"/>
                    <a:pt x="1943" y="559"/>
                  </a:cubicBezTo>
                  <a:cubicBezTo>
                    <a:pt x="1785" y="559"/>
                    <a:pt x="1656" y="431"/>
                    <a:pt x="1655" y="273"/>
                  </a:cubicBezTo>
                  <a:lnTo>
                    <a:pt x="1655" y="270"/>
                  </a:lnTo>
                  <a:cubicBezTo>
                    <a:pt x="1655" y="121"/>
                    <a:pt x="1535" y="1"/>
                    <a:pt x="1385" y="1"/>
                  </a:cubicBezTo>
                  <a:cubicBezTo>
                    <a:pt x="1237" y="1"/>
                    <a:pt x="1116" y="121"/>
                    <a:pt x="1116" y="270"/>
                  </a:cubicBezTo>
                  <a:cubicBezTo>
                    <a:pt x="1116" y="272"/>
                    <a:pt x="1116" y="272"/>
                    <a:pt x="1117" y="273"/>
                  </a:cubicBezTo>
                  <a:cubicBezTo>
                    <a:pt x="1116" y="431"/>
                    <a:pt x="986" y="559"/>
                    <a:pt x="828" y="559"/>
                  </a:cubicBezTo>
                  <a:cubicBezTo>
                    <a:pt x="669" y="559"/>
                    <a:pt x="539" y="430"/>
                    <a:pt x="539" y="270"/>
                  </a:cubicBezTo>
                  <a:cubicBezTo>
                    <a:pt x="539" y="121"/>
                    <a:pt x="418" y="1"/>
                    <a:pt x="27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7"/>
            <p:cNvSpPr/>
            <p:nvPr/>
          </p:nvSpPr>
          <p:spPr>
            <a:xfrm>
              <a:off x="4307260" y="4076405"/>
              <a:ext cx="65010" cy="25751"/>
            </a:xfrm>
            <a:custGeom>
              <a:rect b="b" l="l" r="r" t="t"/>
              <a:pathLst>
                <a:path extrusionOk="0" h="1098" w="2772">
                  <a:moveTo>
                    <a:pt x="271" y="0"/>
                  </a:moveTo>
                  <a:cubicBezTo>
                    <a:pt x="121" y="0"/>
                    <a:pt x="1" y="122"/>
                    <a:pt x="1" y="270"/>
                  </a:cubicBezTo>
                  <a:cubicBezTo>
                    <a:pt x="1" y="726"/>
                    <a:pt x="372" y="1098"/>
                    <a:pt x="829" y="1098"/>
                  </a:cubicBezTo>
                  <a:cubicBezTo>
                    <a:pt x="1043" y="1098"/>
                    <a:pt x="1240" y="1015"/>
                    <a:pt x="1387" y="881"/>
                  </a:cubicBezTo>
                  <a:cubicBezTo>
                    <a:pt x="1534" y="1015"/>
                    <a:pt x="1729" y="1098"/>
                    <a:pt x="1945" y="1098"/>
                  </a:cubicBezTo>
                  <a:cubicBezTo>
                    <a:pt x="2402" y="1098"/>
                    <a:pt x="2772" y="726"/>
                    <a:pt x="2772" y="270"/>
                  </a:cubicBezTo>
                  <a:cubicBezTo>
                    <a:pt x="2772" y="122"/>
                    <a:pt x="2651" y="0"/>
                    <a:pt x="2502" y="0"/>
                  </a:cubicBezTo>
                  <a:cubicBezTo>
                    <a:pt x="2354" y="0"/>
                    <a:pt x="2234" y="122"/>
                    <a:pt x="2234" y="270"/>
                  </a:cubicBezTo>
                  <a:cubicBezTo>
                    <a:pt x="2234" y="429"/>
                    <a:pt x="2103" y="558"/>
                    <a:pt x="1945" y="558"/>
                  </a:cubicBezTo>
                  <a:cubicBezTo>
                    <a:pt x="1786" y="558"/>
                    <a:pt x="1658" y="430"/>
                    <a:pt x="1657" y="272"/>
                  </a:cubicBezTo>
                  <a:lnTo>
                    <a:pt x="1657" y="270"/>
                  </a:lnTo>
                  <a:cubicBezTo>
                    <a:pt x="1657" y="122"/>
                    <a:pt x="1536" y="0"/>
                    <a:pt x="1387" y="0"/>
                  </a:cubicBezTo>
                  <a:cubicBezTo>
                    <a:pt x="1238" y="0"/>
                    <a:pt x="1117" y="122"/>
                    <a:pt x="1117" y="270"/>
                  </a:cubicBezTo>
                  <a:lnTo>
                    <a:pt x="1117" y="272"/>
                  </a:lnTo>
                  <a:cubicBezTo>
                    <a:pt x="1116" y="430"/>
                    <a:pt x="987" y="558"/>
                    <a:pt x="829" y="558"/>
                  </a:cubicBezTo>
                  <a:cubicBezTo>
                    <a:pt x="670" y="558"/>
                    <a:pt x="540" y="429"/>
                    <a:pt x="540" y="270"/>
                  </a:cubicBezTo>
                  <a:cubicBezTo>
                    <a:pt x="540" y="122"/>
                    <a:pt x="420" y="0"/>
                    <a:pt x="27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7"/>
            <p:cNvSpPr/>
            <p:nvPr/>
          </p:nvSpPr>
          <p:spPr>
            <a:xfrm>
              <a:off x="4082257" y="4114914"/>
              <a:ext cx="39424" cy="27838"/>
            </a:xfrm>
            <a:custGeom>
              <a:rect b="b" l="l" r="r" t="t"/>
              <a:pathLst>
                <a:path extrusionOk="0" h="1187" w="1681">
                  <a:moveTo>
                    <a:pt x="300" y="0"/>
                  </a:moveTo>
                  <a:cubicBezTo>
                    <a:pt x="202" y="0"/>
                    <a:pt x="107" y="56"/>
                    <a:pt x="62" y="151"/>
                  </a:cubicBezTo>
                  <a:cubicBezTo>
                    <a:pt x="1" y="281"/>
                    <a:pt x="57" y="437"/>
                    <a:pt x="188" y="498"/>
                  </a:cubicBezTo>
                  <a:lnTo>
                    <a:pt x="579" y="684"/>
                  </a:lnTo>
                  <a:lnTo>
                    <a:pt x="579" y="924"/>
                  </a:lnTo>
                  <a:cubicBezTo>
                    <a:pt x="579" y="1069"/>
                    <a:pt x="697" y="1187"/>
                    <a:pt x="841" y="1187"/>
                  </a:cubicBezTo>
                  <a:cubicBezTo>
                    <a:pt x="985" y="1187"/>
                    <a:pt x="1102" y="1069"/>
                    <a:pt x="1102" y="924"/>
                  </a:cubicBezTo>
                  <a:lnTo>
                    <a:pt x="1102" y="684"/>
                  </a:lnTo>
                  <a:lnTo>
                    <a:pt x="1495" y="498"/>
                  </a:lnTo>
                  <a:cubicBezTo>
                    <a:pt x="1625" y="437"/>
                    <a:pt x="1680" y="281"/>
                    <a:pt x="1619" y="151"/>
                  </a:cubicBezTo>
                  <a:cubicBezTo>
                    <a:pt x="1574" y="56"/>
                    <a:pt x="1480" y="0"/>
                    <a:pt x="1382" y="0"/>
                  </a:cubicBezTo>
                  <a:cubicBezTo>
                    <a:pt x="1344" y="0"/>
                    <a:pt x="1306" y="8"/>
                    <a:pt x="1270" y="25"/>
                  </a:cubicBezTo>
                  <a:lnTo>
                    <a:pt x="841" y="228"/>
                  </a:lnTo>
                  <a:lnTo>
                    <a:pt x="411" y="25"/>
                  </a:lnTo>
                  <a:cubicBezTo>
                    <a:pt x="375" y="8"/>
                    <a:pt x="337" y="0"/>
                    <a:pt x="3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47"/>
          <p:cNvGrpSpPr/>
          <p:nvPr/>
        </p:nvGrpSpPr>
        <p:grpSpPr>
          <a:xfrm>
            <a:off x="1975871" y="3912730"/>
            <a:ext cx="341937" cy="418791"/>
            <a:chOff x="1975871" y="3912730"/>
            <a:chExt cx="341937" cy="418791"/>
          </a:xfrm>
        </p:grpSpPr>
        <p:sp>
          <p:nvSpPr>
            <p:cNvPr id="3679" name="Google Shape;3679;p47"/>
            <p:cNvSpPr/>
            <p:nvPr/>
          </p:nvSpPr>
          <p:spPr>
            <a:xfrm>
              <a:off x="2084362" y="4143362"/>
              <a:ext cx="156217" cy="178825"/>
            </a:xfrm>
            <a:custGeom>
              <a:rect b="b" l="l" r="r" t="t"/>
              <a:pathLst>
                <a:path extrusionOk="0" h="7625" w="6661">
                  <a:moveTo>
                    <a:pt x="3866" y="1"/>
                  </a:moveTo>
                  <a:cubicBezTo>
                    <a:pt x="3763" y="1"/>
                    <a:pt x="3667" y="64"/>
                    <a:pt x="3630" y="167"/>
                  </a:cubicBezTo>
                  <a:lnTo>
                    <a:pt x="3421" y="742"/>
                  </a:lnTo>
                  <a:cubicBezTo>
                    <a:pt x="3383" y="845"/>
                    <a:pt x="3286" y="908"/>
                    <a:pt x="3183" y="908"/>
                  </a:cubicBezTo>
                  <a:cubicBezTo>
                    <a:pt x="3155" y="908"/>
                    <a:pt x="3126" y="903"/>
                    <a:pt x="3098" y="893"/>
                  </a:cubicBezTo>
                  <a:lnTo>
                    <a:pt x="2006" y="495"/>
                  </a:lnTo>
                  <a:cubicBezTo>
                    <a:pt x="1945" y="473"/>
                    <a:pt x="1882" y="462"/>
                    <a:pt x="1820" y="462"/>
                  </a:cubicBezTo>
                  <a:cubicBezTo>
                    <a:pt x="1601" y="462"/>
                    <a:pt x="1395" y="598"/>
                    <a:pt x="1315" y="816"/>
                  </a:cubicBezTo>
                  <a:lnTo>
                    <a:pt x="232" y="3793"/>
                  </a:lnTo>
                  <a:cubicBezTo>
                    <a:pt x="0" y="4429"/>
                    <a:pt x="70" y="5135"/>
                    <a:pt x="423" y="5713"/>
                  </a:cubicBezTo>
                  <a:lnTo>
                    <a:pt x="1261" y="7089"/>
                  </a:lnTo>
                  <a:cubicBezTo>
                    <a:pt x="1467" y="7429"/>
                    <a:pt x="1832" y="7625"/>
                    <a:pt x="2213" y="7625"/>
                  </a:cubicBezTo>
                  <a:cubicBezTo>
                    <a:pt x="2331" y="7625"/>
                    <a:pt x="2452" y="7605"/>
                    <a:pt x="2569" y="7566"/>
                  </a:cubicBezTo>
                  <a:lnTo>
                    <a:pt x="4095" y="7050"/>
                  </a:lnTo>
                  <a:cubicBezTo>
                    <a:pt x="4736" y="6833"/>
                    <a:pt x="5244" y="6338"/>
                    <a:pt x="5475" y="5702"/>
                  </a:cubicBezTo>
                  <a:lnTo>
                    <a:pt x="6559" y="2726"/>
                  </a:lnTo>
                  <a:cubicBezTo>
                    <a:pt x="6660" y="2446"/>
                    <a:pt x="6516" y="2137"/>
                    <a:pt x="6237" y="2034"/>
                  </a:cubicBezTo>
                  <a:lnTo>
                    <a:pt x="5144" y="1637"/>
                  </a:lnTo>
                  <a:cubicBezTo>
                    <a:pt x="5014" y="1589"/>
                    <a:pt x="4946" y="1445"/>
                    <a:pt x="4994" y="1314"/>
                  </a:cubicBezTo>
                  <a:lnTo>
                    <a:pt x="5203" y="739"/>
                  </a:lnTo>
                  <a:cubicBezTo>
                    <a:pt x="5251" y="608"/>
                    <a:pt x="5184" y="464"/>
                    <a:pt x="5054" y="416"/>
                  </a:cubicBezTo>
                  <a:lnTo>
                    <a:pt x="3952" y="16"/>
                  </a:lnTo>
                  <a:cubicBezTo>
                    <a:pt x="3924" y="6"/>
                    <a:pt x="3895" y="1"/>
                    <a:pt x="38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2084362" y="4154197"/>
              <a:ext cx="141184" cy="167990"/>
            </a:xfrm>
            <a:custGeom>
              <a:rect b="b" l="l" r="r" t="t"/>
              <a:pathLst>
                <a:path extrusionOk="0" h="7163" w="6020">
                  <a:moveTo>
                    <a:pt x="1820" y="0"/>
                  </a:moveTo>
                  <a:cubicBezTo>
                    <a:pt x="1600" y="0"/>
                    <a:pt x="1394" y="136"/>
                    <a:pt x="1315" y="354"/>
                  </a:cubicBezTo>
                  <a:lnTo>
                    <a:pt x="232" y="3331"/>
                  </a:lnTo>
                  <a:cubicBezTo>
                    <a:pt x="0" y="3967"/>
                    <a:pt x="70" y="4673"/>
                    <a:pt x="423" y="5251"/>
                  </a:cubicBezTo>
                  <a:lnTo>
                    <a:pt x="1261" y="6627"/>
                  </a:lnTo>
                  <a:cubicBezTo>
                    <a:pt x="1467" y="6967"/>
                    <a:pt x="1832" y="7163"/>
                    <a:pt x="2212" y="7163"/>
                  </a:cubicBezTo>
                  <a:cubicBezTo>
                    <a:pt x="2331" y="7163"/>
                    <a:pt x="2451" y="7143"/>
                    <a:pt x="2568" y="7104"/>
                  </a:cubicBezTo>
                  <a:lnTo>
                    <a:pt x="4095" y="6588"/>
                  </a:lnTo>
                  <a:cubicBezTo>
                    <a:pt x="4736" y="6371"/>
                    <a:pt x="5244" y="5876"/>
                    <a:pt x="5475" y="5240"/>
                  </a:cubicBezTo>
                  <a:lnTo>
                    <a:pt x="6020" y="3744"/>
                  </a:lnTo>
                  <a:cubicBezTo>
                    <a:pt x="5587" y="3592"/>
                    <a:pt x="5135" y="3512"/>
                    <a:pt x="4687" y="3512"/>
                  </a:cubicBezTo>
                  <a:cubicBezTo>
                    <a:pt x="4261" y="3512"/>
                    <a:pt x="3847" y="3582"/>
                    <a:pt x="3453" y="3721"/>
                  </a:cubicBezTo>
                  <a:cubicBezTo>
                    <a:pt x="2960" y="3148"/>
                    <a:pt x="2319" y="2736"/>
                    <a:pt x="1603" y="2526"/>
                  </a:cubicBezTo>
                  <a:lnTo>
                    <a:pt x="2393" y="354"/>
                  </a:lnTo>
                  <a:cubicBezTo>
                    <a:pt x="2413" y="299"/>
                    <a:pt x="2442" y="248"/>
                    <a:pt x="2477" y="204"/>
                  </a:cubicBezTo>
                  <a:lnTo>
                    <a:pt x="2006" y="33"/>
                  </a:lnTo>
                  <a:cubicBezTo>
                    <a:pt x="1945" y="11"/>
                    <a:pt x="1882" y="0"/>
                    <a:pt x="182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2175639" y="4016437"/>
              <a:ext cx="73148" cy="142310"/>
            </a:xfrm>
            <a:custGeom>
              <a:rect b="b" l="l" r="r" t="t"/>
              <a:pathLst>
                <a:path extrusionOk="0" h="6068" w="3119">
                  <a:moveTo>
                    <a:pt x="2069" y="1"/>
                  </a:moveTo>
                  <a:lnTo>
                    <a:pt x="0" y="5687"/>
                  </a:lnTo>
                  <a:lnTo>
                    <a:pt x="1050" y="6068"/>
                  </a:lnTo>
                  <a:lnTo>
                    <a:pt x="3118" y="382"/>
                  </a:lnTo>
                  <a:lnTo>
                    <a:pt x="206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2175545" y="4016414"/>
              <a:ext cx="63439" cy="142286"/>
            </a:xfrm>
            <a:custGeom>
              <a:rect b="b" l="l" r="r" t="t"/>
              <a:pathLst>
                <a:path extrusionOk="0" h="6067" w="2705">
                  <a:moveTo>
                    <a:pt x="2070" y="1"/>
                  </a:moveTo>
                  <a:lnTo>
                    <a:pt x="0" y="5684"/>
                  </a:lnTo>
                  <a:lnTo>
                    <a:pt x="1050" y="6066"/>
                  </a:lnTo>
                  <a:lnTo>
                    <a:pt x="1312" y="5344"/>
                  </a:lnTo>
                  <a:cubicBezTo>
                    <a:pt x="1084" y="5260"/>
                    <a:pt x="966" y="5008"/>
                    <a:pt x="1049" y="4778"/>
                  </a:cubicBezTo>
                  <a:lnTo>
                    <a:pt x="2705" y="231"/>
                  </a:lnTo>
                  <a:lnTo>
                    <a:pt x="2070"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2153430" y="4143362"/>
              <a:ext cx="54081" cy="64189"/>
            </a:xfrm>
            <a:custGeom>
              <a:rect b="b" l="l" r="r" t="t"/>
              <a:pathLst>
                <a:path extrusionOk="0" h="2737" w="2306">
                  <a:moveTo>
                    <a:pt x="921" y="1"/>
                  </a:moveTo>
                  <a:cubicBezTo>
                    <a:pt x="818" y="1"/>
                    <a:pt x="722" y="64"/>
                    <a:pt x="685" y="167"/>
                  </a:cubicBezTo>
                  <a:lnTo>
                    <a:pt x="158" y="1613"/>
                  </a:lnTo>
                  <a:cubicBezTo>
                    <a:pt x="0" y="2047"/>
                    <a:pt x="225" y="2527"/>
                    <a:pt x="659" y="2685"/>
                  </a:cubicBezTo>
                  <a:cubicBezTo>
                    <a:pt x="753" y="2720"/>
                    <a:pt x="850" y="2736"/>
                    <a:pt x="945" y="2736"/>
                  </a:cubicBezTo>
                  <a:cubicBezTo>
                    <a:pt x="1287" y="2736"/>
                    <a:pt x="1608" y="2525"/>
                    <a:pt x="1731" y="2185"/>
                  </a:cubicBezTo>
                  <a:lnTo>
                    <a:pt x="2258" y="739"/>
                  </a:lnTo>
                  <a:cubicBezTo>
                    <a:pt x="2306" y="608"/>
                    <a:pt x="2239" y="464"/>
                    <a:pt x="2109" y="416"/>
                  </a:cubicBezTo>
                  <a:lnTo>
                    <a:pt x="1007" y="16"/>
                  </a:lnTo>
                  <a:cubicBezTo>
                    <a:pt x="979" y="6"/>
                    <a:pt x="950" y="1"/>
                    <a:pt x="9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1975871" y="4226548"/>
              <a:ext cx="301036" cy="104973"/>
            </a:xfrm>
            <a:custGeom>
              <a:rect b="b" l="l" r="r" t="t"/>
              <a:pathLst>
                <a:path extrusionOk="0" h="4476" w="12836">
                  <a:moveTo>
                    <a:pt x="5115" y="0"/>
                  </a:moveTo>
                  <a:cubicBezTo>
                    <a:pt x="3568" y="0"/>
                    <a:pt x="2278" y="1099"/>
                    <a:pt x="1982" y="2558"/>
                  </a:cubicBezTo>
                  <a:lnTo>
                    <a:pt x="1918" y="2558"/>
                  </a:lnTo>
                  <a:cubicBezTo>
                    <a:pt x="858" y="2558"/>
                    <a:pt x="0" y="3416"/>
                    <a:pt x="0" y="4475"/>
                  </a:cubicBezTo>
                  <a:lnTo>
                    <a:pt x="12836" y="4475"/>
                  </a:lnTo>
                  <a:cubicBezTo>
                    <a:pt x="12836" y="2720"/>
                    <a:pt x="11118" y="1146"/>
                    <a:pt x="9314" y="1146"/>
                  </a:cubicBezTo>
                  <a:cubicBezTo>
                    <a:pt x="8819" y="1146"/>
                    <a:pt x="8318" y="1264"/>
                    <a:pt x="7843" y="1530"/>
                  </a:cubicBezTo>
                  <a:cubicBezTo>
                    <a:pt x="7282" y="612"/>
                    <a:pt x="6269" y="0"/>
                    <a:pt x="5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1975871" y="4226548"/>
              <a:ext cx="141043" cy="104973"/>
            </a:xfrm>
            <a:custGeom>
              <a:rect b="b" l="l" r="r" t="t"/>
              <a:pathLst>
                <a:path extrusionOk="0" h="4476" w="6014">
                  <a:moveTo>
                    <a:pt x="5115" y="0"/>
                  </a:moveTo>
                  <a:cubicBezTo>
                    <a:pt x="3568" y="0"/>
                    <a:pt x="2278" y="1099"/>
                    <a:pt x="1982" y="2558"/>
                  </a:cubicBezTo>
                  <a:lnTo>
                    <a:pt x="1918" y="2558"/>
                  </a:lnTo>
                  <a:cubicBezTo>
                    <a:pt x="858" y="2558"/>
                    <a:pt x="0" y="3416"/>
                    <a:pt x="0" y="4475"/>
                  </a:cubicBezTo>
                  <a:lnTo>
                    <a:pt x="1796" y="4475"/>
                  </a:lnTo>
                  <a:cubicBezTo>
                    <a:pt x="1796" y="3416"/>
                    <a:pt x="2656" y="2558"/>
                    <a:pt x="3714" y="2558"/>
                  </a:cubicBezTo>
                  <a:lnTo>
                    <a:pt x="3778" y="2558"/>
                  </a:lnTo>
                  <a:cubicBezTo>
                    <a:pt x="4014" y="1394"/>
                    <a:pt x="4885" y="458"/>
                    <a:pt x="6013" y="128"/>
                  </a:cubicBezTo>
                  <a:cubicBezTo>
                    <a:pt x="5729" y="44"/>
                    <a:pt x="5426" y="0"/>
                    <a:pt x="511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2061167" y="4298993"/>
              <a:ext cx="12641" cy="12664"/>
            </a:xfrm>
            <a:custGeom>
              <a:rect b="b" l="l" r="r" t="t"/>
              <a:pathLst>
                <a:path extrusionOk="0" h="540" w="539">
                  <a:moveTo>
                    <a:pt x="270" y="0"/>
                  </a:moveTo>
                  <a:cubicBezTo>
                    <a:pt x="121" y="0"/>
                    <a:pt x="1" y="122"/>
                    <a:pt x="1" y="270"/>
                  </a:cubicBezTo>
                  <a:cubicBezTo>
                    <a:pt x="1" y="419"/>
                    <a:pt x="121" y="540"/>
                    <a:pt x="270" y="540"/>
                  </a:cubicBezTo>
                  <a:cubicBezTo>
                    <a:pt x="418" y="540"/>
                    <a:pt x="539" y="419"/>
                    <a:pt x="539" y="270"/>
                  </a:cubicBezTo>
                  <a:cubicBezTo>
                    <a:pt x="539" y="122"/>
                    <a:pt x="418"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2069352" y="4272844"/>
              <a:ext cx="12641" cy="12641"/>
            </a:xfrm>
            <a:custGeom>
              <a:rect b="b" l="l" r="r" t="t"/>
              <a:pathLst>
                <a:path extrusionOk="0" h="539" w="539">
                  <a:moveTo>
                    <a:pt x="270" y="0"/>
                  </a:moveTo>
                  <a:cubicBezTo>
                    <a:pt x="121" y="0"/>
                    <a:pt x="0" y="121"/>
                    <a:pt x="0" y="269"/>
                  </a:cubicBezTo>
                  <a:cubicBezTo>
                    <a:pt x="0" y="418"/>
                    <a:pt x="121" y="538"/>
                    <a:pt x="270" y="538"/>
                  </a:cubicBezTo>
                  <a:cubicBezTo>
                    <a:pt x="418" y="538"/>
                    <a:pt x="539" y="418"/>
                    <a:pt x="539" y="269"/>
                  </a:cubicBezTo>
                  <a:cubicBezTo>
                    <a:pt x="539" y="121"/>
                    <a:pt x="418"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7"/>
            <p:cNvSpPr/>
            <p:nvPr/>
          </p:nvSpPr>
          <p:spPr>
            <a:xfrm>
              <a:off x="2034994" y="4298993"/>
              <a:ext cx="12664" cy="12664"/>
            </a:xfrm>
            <a:custGeom>
              <a:rect b="b" l="l" r="r" t="t"/>
              <a:pathLst>
                <a:path extrusionOk="0" h="540" w="540">
                  <a:moveTo>
                    <a:pt x="270" y="0"/>
                  </a:moveTo>
                  <a:cubicBezTo>
                    <a:pt x="121" y="0"/>
                    <a:pt x="0" y="122"/>
                    <a:pt x="0" y="270"/>
                  </a:cubicBezTo>
                  <a:cubicBezTo>
                    <a:pt x="0" y="419"/>
                    <a:pt x="121" y="540"/>
                    <a:pt x="270" y="540"/>
                  </a:cubicBezTo>
                  <a:cubicBezTo>
                    <a:pt x="418" y="540"/>
                    <a:pt x="540" y="419"/>
                    <a:pt x="540" y="270"/>
                  </a:cubicBezTo>
                  <a:cubicBezTo>
                    <a:pt x="540" y="122"/>
                    <a:pt x="418"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7"/>
            <p:cNvSpPr/>
            <p:nvPr/>
          </p:nvSpPr>
          <p:spPr>
            <a:xfrm>
              <a:off x="2158448" y="4188039"/>
              <a:ext cx="22139" cy="33138"/>
            </a:xfrm>
            <a:custGeom>
              <a:rect b="b" l="l" r="r" t="t"/>
              <a:pathLst>
                <a:path extrusionOk="0" h="1413" w="944">
                  <a:moveTo>
                    <a:pt x="638" y="1"/>
                  </a:moveTo>
                  <a:cubicBezTo>
                    <a:pt x="529" y="1"/>
                    <a:pt x="428" y="67"/>
                    <a:pt x="387" y="175"/>
                  </a:cubicBezTo>
                  <a:lnTo>
                    <a:pt x="53" y="1046"/>
                  </a:lnTo>
                  <a:cubicBezTo>
                    <a:pt x="1" y="1186"/>
                    <a:pt x="70" y="1341"/>
                    <a:pt x="209" y="1395"/>
                  </a:cubicBezTo>
                  <a:cubicBezTo>
                    <a:pt x="240" y="1406"/>
                    <a:pt x="273" y="1413"/>
                    <a:pt x="306" y="1413"/>
                  </a:cubicBezTo>
                  <a:cubicBezTo>
                    <a:pt x="413" y="1413"/>
                    <a:pt x="516" y="1346"/>
                    <a:pt x="558" y="1239"/>
                  </a:cubicBezTo>
                  <a:lnTo>
                    <a:pt x="890" y="366"/>
                  </a:lnTo>
                  <a:cubicBezTo>
                    <a:pt x="944" y="227"/>
                    <a:pt x="874" y="72"/>
                    <a:pt x="735" y="19"/>
                  </a:cubicBezTo>
                  <a:cubicBezTo>
                    <a:pt x="703" y="7"/>
                    <a:pt x="670" y="1"/>
                    <a:pt x="63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7"/>
            <p:cNvSpPr/>
            <p:nvPr/>
          </p:nvSpPr>
          <p:spPr>
            <a:xfrm>
              <a:off x="2196395" y="3912730"/>
              <a:ext cx="121414" cy="117778"/>
            </a:xfrm>
            <a:custGeom>
              <a:rect b="b" l="l" r="r" t="t"/>
              <a:pathLst>
                <a:path extrusionOk="0" h="5022" w="5177">
                  <a:moveTo>
                    <a:pt x="1881" y="1350"/>
                  </a:moveTo>
                  <a:cubicBezTo>
                    <a:pt x="1910" y="1350"/>
                    <a:pt x="1939" y="1355"/>
                    <a:pt x="1968" y="1365"/>
                  </a:cubicBezTo>
                  <a:lnTo>
                    <a:pt x="3592" y="1956"/>
                  </a:lnTo>
                  <a:cubicBezTo>
                    <a:pt x="3722" y="2003"/>
                    <a:pt x="3790" y="2148"/>
                    <a:pt x="3742" y="2278"/>
                  </a:cubicBezTo>
                  <a:lnTo>
                    <a:pt x="3533" y="2855"/>
                  </a:lnTo>
                  <a:cubicBezTo>
                    <a:pt x="3496" y="2956"/>
                    <a:pt x="3399" y="3020"/>
                    <a:pt x="3297" y="3020"/>
                  </a:cubicBezTo>
                  <a:cubicBezTo>
                    <a:pt x="3268" y="3020"/>
                    <a:pt x="3239" y="3015"/>
                    <a:pt x="3211" y="3004"/>
                  </a:cubicBezTo>
                  <a:lnTo>
                    <a:pt x="1585" y="2414"/>
                  </a:lnTo>
                  <a:cubicBezTo>
                    <a:pt x="1455" y="2366"/>
                    <a:pt x="1388" y="2222"/>
                    <a:pt x="1436" y="2091"/>
                  </a:cubicBezTo>
                  <a:lnTo>
                    <a:pt x="1645" y="1515"/>
                  </a:lnTo>
                  <a:cubicBezTo>
                    <a:pt x="1682" y="1413"/>
                    <a:pt x="1779" y="1350"/>
                    <a:pt x="1881" y="1350"/>
                  </a:cubicBezTo>
                  <a:close/>
                  <a:moveTo>
                    <a:pt x="1385" y="0"/>
                  </a:moveTo>
                  <a:cubicBezTo>
                    <a:pt x="1165" y="0"/>
                    <a:pt x="960" y="136"/>
                    <a:pt x="880" y="355"/>
                  </a:cubicBezTo>
                  <a:lnTo>
                    <a:pt x="104" y="2488"/>
                  </a:lnTo>
                  <a:cubicBezTo>
                    <a:pt x="1" y="2767"/>
                    <a:pt x="145" y="3077"/>
                    <a:pt x="425" y="3179"/>
                  </a:cubicBezTo>
                  <a:lnTo>
                    <a:pt x="993" y="3386"/>
                  </a:lnTo>
                  <a:cubicBezTo>
                    <a:pt x="1123" y="3433"/>
                    <a:pt x="1191" y="3578"/>
                    <a:pt x="1143" y="3708"/>
                  </a:cubicBezTo>
                  <a:lnTo>
                    <a:pt x="934" y="4284"/>
                  </a:lnTo>
                  <a:cubicBezTo>
                    <a:pt x="886" y="4414"/>
                    <a:pt x="954" y="4558"/>
                    <a:pt x="1085" y="4606"/>
                  </a:cubicBezTo>
                  <a:lnTo>
                    <a:pt x="2185" y="5006"/>
                  </a:lnTo>
                  <a:cubicBezTo>
                    <a:pt x="2213" y="5017"/>
                    <a:pt x="2242" y="5022"/>
                    <a:pt x="2271" y="5022"/>
                  </a:cubicBezTo>
                  <a:cubicBezTo>
                    <a:pt x="2374" y="5022"/>
                    <a:pt x="2470" y="4959"/>
                    <a:pt x="2507" y="4857"/>
                  </a:cubicBezTo>
                  <a:lnTo>
                    <a:pt x="2716" y="4280"/>
                  </a:lnTo>
                  <a:cubicBezTo>
                    <a:pt x="2754" y="4178"/>
                    <a:pt x="2850" y="4115"/>
                    <a:pt x="2952" y="4115"/>
                  </a:cubicBezTo>
                  <a:cubicBezTo>
                    <a:pt x="2981" y="4115"/>
                    <a:pt x="3010" y="4120"/>
                    <a:pt x="3039" y="4131"/>
                  </a:cubicBezTo>
                  <a:lnTo>
                    <a:pt x="3607" y="4336"/>
                  </a:lnTo>
                  <a:cubicBezTo>
                    <a:pt x="3668" y="4359"/>
                    <a:pt x="3731" y="4370"/>
                    <a:pt x="3792" y="4370"/>
                  </a:cubicBezTo>
                  <a:cubicBezTo>
                    <a:pt x="4012" y="4370"/>
                    <a:pt x="4219" y="4234"/>
                    <a:pt x="4298" y="4015"/>
                  </a:cubicBezTo>
                  <a:lnTo>
                    <a:pt x="5074" y="1882"/>
                  </a:lnTo>
                  <a:cubicBezTo>
                    <a:pt x="5176" y="1602"/>
                    <a:pt x="5032" y="1292"/>
                    <a:pt x="4752" y="1191"/>
                  </a:cubicBezTo>
                  <a:lnTo>
                    <a:pt x="1570" y="33"/>
                  </a:lnTo>
                  <a:cubicBezTo>
                    <a:pt x="1509" y="11"/>
                    <a:pt x="1447" y="0"/>
                    <a:pt x="138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7"/>
            <p:cNvSpPr/>
            <p:nvPr/>
          </p:nvSpPr>
          <p:spPr>
            <a:xfrm>
              <a:off x="2196395" y="3912730"/>
              <a:ext cx="58749" cy="117778"/>
            </a:xfrm>
            <a:custGeom>
              <a:rect b="b" l="l" r="r" t="t"/>
              <a:pathLst>
                <a:path extrusionOk="0" h="5022" w="2505">
                  <a:moveTo>
                    <a:pt x="1385" y="0"/>
                  </a:moveTo>
                  <a:cubicBezTo>
                    <a:pt x="1165" y="0"/>
                    <a:pt x="960" y="136"/>
                    <a:pt x="880" y="355"/>
                  </a:cubicBezTo>
                  <a:lnTo>
                    <a:pt x="104" y="2488"/>
                  </a:lnTo>
                  <a:cubicBezTo>
                    <a:pt x="1" y="2767"/>
                    <a:pt x="145" y="3077"/>
                    <a:pt x="425" y="3179"/>
                  </a:cubicBezTo>
                  <a:lnTo>
                    <a:pt x="993" y="3386"/>
                  </a:lnTo>
                  <a:cubicBezTo>
                    <a:pt x="1123" y="3433"/>
                    <a:pt x="1191" y="3578"/>
                    <a:pt x="1143" y="3708"/>
                  </a:cubicBezTo>
                  <a:lnTo>
                    <a:pt x="934" y="4284"/>
                  </a:lnTo>
                  <a:cubicBezTo>
                    <a:pt x="886" y="4414"/>
                    <a:pt x="954" y="4558"/>
                    <a:pt x="1085" y="4606"/>
                  </a:cubicBezTo>
                  <a:lnTo>
                    <a:pt x="2185" y="5006"/>
                  </a:lnTo>
                  <a:cubicBezTo>
                    <a:pt x="2213" y="5017"/>
                    <a:pt x="2243" y="5022"/>
                    <a:pt x="2271" y="5022"/>
                  </a:cubicBezTo>
                  <a:cubicBezTo>
                    <a:pt x="2372" y="5022"/>
                    <a:pt x="2466" y="4960"/>
                    <a:pt x="2504" y="4862"/>
                  </a:cubicBezTo>
                  <a:lnTo>
                    <a:pt x="1803" y="4606"/>
                  </a:lnTo>
                  <a:cubicBezTo>
                    <a:pt x="1673" y="4558"/>
                    <a:pt x="1605" y="4414"/>
                    <a:pt x="1653" y="4284"/>
                  </a:cubicBezTo>
                  <a:lnTo>
                    <a:pt x="1862" y="3708"/>
                  </a:lnTo>
                  <a:cubicBezTo>
                    <a:pt x="1910" y="3578"/>
                    <a:pt x="1842" y="3433"/>
                    <a:pt x="1712" y="3386"/>
                  </a:cubicBezTo>
                  <a:lnTo>
                    <a:pt x="1143" y="3179"/>
                  </a:lnTo>
                  <a:cubicBezTo>
                    <a:pt x="864" y="3077"/>
                    <a:pt x="720" y="2767"/>
                    <a:pt x="821" y="2488"/>
                  </a:cubicBezTo>
                  <a:lnTo>
                    <a:pt x="1599" y="355"/>
                  </a:lnTo>
                  <a:cubicBezTo>
                    <a:pt x="1635" y="252"/>
                    <a:pt x="1699" y="170"/>
                    <a:pt x="1781" y="109"/>
                  </a:cubicBezTo>
                  <a:lnTo>
                    <a:pt x="1570" y="33"/>
                  </a:lnTo>
                  <a:cubicBezTo>
                    <a:pt x="1509" y="11"/>
                    <a:pt x="1447" y="0"/>
                    <a:pt x="138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7"/>
            <p:cNvSpPr/>
            <p:nvPr/>
          </p:nvSpPr>
          <p:spPr>
            <a:xfrm>
              <a:off x="2251860" y="3944368"/>
              <a:ext cx="50282" cy="39189"/>
            </a:xfrm>
            <a:custGeom>
              <a:rect b="b" l="l" r="r" t="t"/>
              <a:pathLst>
                <a:path extrusionOk="0" h="1671" w="2144">
                  <a:moveTo>
                    <a:pt x="234" y="0"/>
                  </a:moveTo>
                  <a:cubicBezTo>
                    <a:pt x="134" y="0"/>
                    <a:pt x="39" y="62"/>
                    <a:pt x="0" y="160"/>
                  </a:cubicBezTo>
                  <a:lnTo>
                    <a:pt x="1227" y="607"/>
                  </a:lnTo>
                  <a:cubicBezTo>
                    <a:pt x="1357" y="654"/>
                    <a:pt x="1425" y="799"/>
                    <a:pt x="1377" y="929"/>
                  </a:cubicBezTo>
                  <a:lnTo>
                    <a:pt x="1168" y="1506"/>
                  </a:lnTo>
                  <a:cubicBezTo>
                    <a:pt x="1167" y="1507"/>
                    <a:pt x="1167" y="1509"/>
                    <a:pt x="1165" y="1511"/>
                  </a:cubicBezTo>
                  <a:lnTo>
                    <a:pt x="1564" y="1655"/>
                  </a:lnTo>
                  <a:cubicBezTo>
                    <a:pt x="1593" y="1666"/>
                    <a:pt x="1622" y="1671"/>
                    <a:pt x="1651" y="1671"/>
                  </a:cubicBezTo>
                  <a:cubicBezTo>
                    <a:pt x="1753" y="1671"/>
                    <a:pt x="1849" y="1608"/>
                    <a:pt x="1887" y="1506"/>
                  </a:cubicBezTo>
                  <a:lnTo>
                    <a:pt x="2096" y="929"/>
                  </a:lnTo>
                  <a:cubicBezTo>
                    <a:pt x="2144" y="799"/>
                    <a:pt x="2076" y="654"/>
                    <a:pt x="1946" y="607"/>
                  </a:cubicBezTo>
                  <a:lnTo>
                    <a:pt x="321" y="16"/>
                  </a:lnTo>
                  <a:cubicBezTo>
                    <a:pt x="293" y="5"/>
                    <a:pt x="263" y="0"/>
                    <a:pt x="23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3" name="Google Shape;3693;p47"/>
          <p:cNvGrpSpPr/>
          <p:nvPr/>
        </p:nvGrpSpPr>
        <p:grpSpPr>
          <a:xfrm>
            <a:off x="3339962" y="3965194"/>
            <a:ext cx="418815" cy="313841"/>
            <a:chOff x="3339962" y="3965194"/>
            <a:chExt cx="418815" cy="313841"/>
          </a:xfrm>
        </p:grpSpPr>
        <p:sp>
          <p:nvSpPr>
            <p:cNvPr id="3694" name="Google Shape;3694;p47"/>
            <p:cNvSpPr/>
            <p:nvPr/>
          </p:nvSpPr>
          <p:spPr>
            <a:xfrm>
              <a:off x="3536259" y="4069886"/>
              <a:ext cx="222517" cy="104715"/>
            </a:xfrm>
            <a:custGeom>
              <a:rect b="b" l="l" r="r" t="t"/>
              <a:pathLst>
                <a:path extrusionOk="0" h="4465" w="9488">
                  <a:moveTo>
                    <a:pt x="1" y="1"/>
                  </a:moveTo>
                  <a:lnTo>
                    <a:pt x="1" y="4465"/>
                  </a:lnTo>
                  <a:lnTo>
                    <a:pt x="7813" y="4465"/>
                  </a:lnTo>
                  <a:cubicBezTo>
                    <a:pt x="8348" y="4465"/>
                    <a:pt x="8825" y="4130"/>
                    <a:pt x="9131" y="3610"/>
                  </a:cubicBezTo>
                  <a:cubicBezTo>
                    <a:pt x="9224" y="3452"/>
                    <a:pt x="9301" y="3276"/>
                    <a:pt x="9360" y="3088"/>
                  </a:cubicBezTo>
                  <a:cubicBezTo>
                    <a:pt x="9417" y="2903"/>
                    <a:pt x="9457" y="2708"/>
                    <a:pt x="9476" y="2502"/>
                  </a:cubicBezTo>
                  <a:cubicBezTo>
                    <a:pt x="9483" y="2414"/>
                    <a:pt x="9487" y="2324"/>
                    <a:pt x="9487" y="2232"/>
                  </a:cubicBezTo>
                  <a:cubicBezTo>
                    <a:pt x="9487" y="2142"/>
                    <a:pt x="9483" y="2052"/>
                    <a:pt x="9476" y="1964"/>
                  </a:cubicBezTo>
                  <a:cubicBezTo>
                    <a:pt x="9375" y="858"/>
                    <a:pt x="8669" y="1"/>
                    <a:pt x="7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7"/>
            <p:cNvSpPr/>
            <p:nvPr/>
          </p:nvSpPr>
          <p:spPr>
            <a:xfrm>
              <a:off x="3536259" y="4069886"/>
              <a:ext cx="222517" cy="104715"/>
            </a:xfrm>
            <a:custGeom>
              <a:rect b="b" l="l" r="r" t="t"/>
              <a:pathLst>
                <a:path extrusionOk="0" h="4465" w="9488">
                  <a:moveTo>
                    <a:pt x="1" y="1"/>
                  </a:moveTo>
                  <a:lnTo>
                    <a:pt x="1" y="4465"/>
                  </a:lnTo>
                  <a:lnTo>
                    <a:pt x="7814" y="4465"/>
                  </a:lnTo>
                  <a:cubicBezTo>
                    <a:pt x="8738" y="4465"/>
                    <a:pt x="9487" y="3465"/>
                    <a:pt x="9487" y="2232"/>
                  </a:cubicBezTo>
                  <a:cubicBezTo>
                    <a:pt x="9487" y="1981"/>
                    <a:pt x="9456" y="1739"/>
                    <a:pt x="9399" y="1514"/>
                  </a:cubicBezTo>
                  <a:cubicBezTo>
                    <a:pt x="9175" y="2394"/>
                    <a:pt x="8549" y="3028"/>
                    <a:pt x="7814" y="3028"/>
                  </a:cubicBezTo>
                  <a:lnTo>
                    <a:pt x="3170" y="3028"/>
                  </a:lnTo>
                  <a:cubicBezTo>
                    <a:pt x="2738" y="3028"/>
                    <a:pt x="2393" y="2674"/>
                    <a:pt x="2394" y="2241"/>
                  </a:cubicBezTo>
                  <a:lnTo>
                    <a:pt x="2394" y="2232"/>
                  </a:lnTo>
                  <a:cubicBezTo>
                    <a:pt x="2394" y="1482"/>
                    <a:pt x="2168" y="769"/>
                    <a:pt x="1759" y="223"/>
                  </a:cubicBezTo>
                  <a:cubicBezTo>
                    <a:pt x="1700" y="145"/>
                    <a:pt x="1639" y="70"/>
                    <a:pt x="157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3379245" y="4069886"/>
              <a:ext cx="157038" cy="104715"/>
            </a:xfrm>
            <a:custGeom>
              <a:rect b="b" l="l" r="r" t="t"/>
              <a:pathLst>
                <a:path extrusionOk="0" h="4465" w="6696">
                  <a:moveTo>
                    <a:pt x="0" y="1"/>
                  </a:moveTo>
                  <a:lnTo>
                    <a:pt x="0" y="4465"/>
                  </a:lnTo>
                  <a:lnTo>
                    <a:pt x="6696" y="4465"/>
                  </a:lnTo>
                  <a:lnTo>
                    <a:pt x="6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7"/>
            <p:cNvSpPr/>
            <p:nvPr/>
          </p:nvSpPr>
          <p:spPr>
            <a:xfrm>
              <a:off x="3379245" y="4069886"/>
              <a:ext cx="157038" cy="104715"/>
            </a:xfrm>
            <a:custGeom>
              <a:rect b="b" l="l" r="r" t="t"/>
              <a:pathLst>
                <a:path extrusionOk="0" h="4465" w="6696">
                  <a:moveTo>
                    <a:pt x="0" y="1"/>
                  </a:moveTo>
                  <a:lnTo>
                    <a:pt x="0" y="4465"/>
                  </a:lnTo>
                  <a:lnTo>
                    <a:pt x="6696" y="4465"/>
                  </a:lnTo>
                  <a:lnTo>
                    <a:pt x="6696" y="3028"/>
                  </a:lnTo>
                  <a:lnTo>
                    <a:pt x="3170" y="3028"/>
                  </a:lnTo>
                  <a:cubicBezTo>
                    <a:pt x="2737" y="3028"/>
                    <a:pt x="2391" y="2674"/>
                    <a:pt x="2392" y="2241"/>
                  </a:cubicBezTo>
                  <a:lnTo>
                    <a:pt x="2392" y="2232"/>
                  </a:lnTo>
                  <a:cubicBezTo>
                    <a:pt x="2392" y="1482"/>
                    <a:pt x="2168" y="769"/>
                    <a:pt x="1759" y="223"/>
                  </a:cubicBezTo>
                  <a:cubicBezTo>
                    <a:pt x="1700" y="145"/>
                    <a:pt x="1637" y="70"/>
                    <a:pt x="157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7"/>
            <p:cNvSpPr/>
            <p:nvPr/>
          </p:nvSpPr>
          <p:spPr>
            <a:xfrm>
              <a:off x="3379245" y="4174320"/>
              <a:ext cx="157038" cy="104715"/>
            </a:xfrm>
            <a:custGeom>
              <a:rect b="b" l="l" r="r" t="t"/>
              <a:pathLst>
                <a:path extrusionOk="0" h="4465" w="6696">
                  <a:moveTo>
                    <a:pt x="0" y="1"/>
                  </a:moveTo>
                  <a:lnTo>
                    <a:pt x="0" y="4465"/>
                  </a:lnTo>
                  <a:lnTo>
                    <a:pt x="6696" y="4465"/>
                  </a:lnTo>
                  <a:lnTo>
                    <a:pt x="669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3379245" y="4174320"/>
              <a:ext cx="157038" cy="104715"/>
            </a:xfrm>
            <a:custGeom>
              <a:rect b="b" l="l" r="r" t="t"/>
              <a:pathLst>
                <a:path extrusionOk="0" h="4465" w="6696">
                  <a:moveTo>
                    <a:pt x="0" y="1"/>
                  </a:moveTo>
                  <a:lnTo>
                    <a:pt x="0" y="4465"/>
                  </a:lnTo>
                  <a:lnTo>
                    <a:pt x="6696" y="4465"/>
                  </a:lnTo>
                  <a:lnTo>
                    <a:pt x="6696" y="3027"/>
                  </a:lnTo>
                  <a:lnTo>
                    <a:pt x="3170" y="3027"/>
                  </a:lnTo>
                  <a:cubicBezTo>
                    <a:pt x="2737" y="3027"/>
                    <a:pt x="2391" y="2674"/>
                    <a:pt x="2392" y="2241"/>
                  </a:cubicBezTo>
                  <a:lnTo>
                    <a:pt x="2392" y="2232"/>
                  </a:lnTo>
                  <a:cubicBezTo>
                    <a:pt x="2392" y="1482"/>
                    <a:pt x="2168" y="768"/>
                    <a:pt x="1759" y="223"/>
                  </a:cubicBezTo>
                  <a:cubicBezTo>
                    <a:pt x="1700" y="145"/>
                    <a:pt x="1637" y="70"/>
                    <a:pt x="157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7"/>
            <p:cNvSpPr/>
            <p:nvPr/>
          </p:nvSpPr>
          <p:spPr>
            <a:xfrm>
              <a:off x="3536259" y="4174320"/>
              <a:ext cx="222517" cy="104715"/>
            </a:xfrm>
            <a:custGeom>
              <a:rect b="b" l="l" r="r" t="t"/>
              <a:pathLst>
                <a:path extrusionOk="0" h="4465" w="9488">
                  <a:moveTo>
                    <a:pt x="1" y="1"/>
                  </a:moveTo>
                  <a:lnTo>
                    <a:pt x="1" y="4465"/>
                  </a:lnTo>
                  <a:lnTo>
                    <a:pt x="7813" y="4465"/>
                  </a:lnTo>
                  <a:cubicBezTo>
                    <a:pt x="8669" y="4465"/>
                    <a:pt x="9375" y="3608"/>
                    <a:pt x="9476" y="2502"/>
                  </a:cubicBezTo>
                  <a:cubicBezTo>
                    <a:pt x="9483" y="2414"/>
                    <a:pt x="9487" y="2324"/>
                    <a:pt x="9487" y="2232"/>
                  </a:cubicBezTo>
                  <a:cubicBezTo>
                    <a:pt x="9487" y="2142"/>
                    <a:pt x="9483" y="2051"/>
                    <a:pt x="9476" y="1962"/>
                  </a:cubicBezTo>
                  <a:cubicBezTo>
                    <a:pt x="9457" y="1758"/>
                    <a:pt x="9417" y="1561"/>
                    <a:pt x="9360" y="1377"/>
                  </a:cubicBezTo>
                  <a:cubicBezTo>
                    <a:pt x="9301" y="1189"/>
                    <a:pt x="9224" y="1013"/>
                    <a:pt x="9131" y="855"/>
                  </a:cubicBezTo>
                  <a:cubicBezTo>
                    <a:pt x="8825" y="334"/>
                    <a:pt x="8348" y="1"/>
                    <a:pt x="7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7"/>
            <p:cNvSpPr/>
            <p:nvPr/>
          </p:nvSpPr>
          <p:spPr>
            <a:xfrm>
              <a:off x="3536259" y="4174320"/>
              <a:ext cx="222517" cy="104715"/>
            </a:xfrm>
            <a:custGeom>
              <a:rect b="b" l="l" r="r" t="t"/>
              <a:pathLst>
                <a:path extrusionOk="0" h="4465" w="9488">
                  <a:moveTo>
                    <a:pt x="1" y="1"/>
                  </a:moveTo>
                  <a:lnTo>
                    <a:pt x="1" y="4465"/>
                  </a:lnTo>
                  <a:lnTo>
                    <a:pt x="7814" y="4465"/>
                  </a:lnTo>
                  <a:cubicBezTo>
                    <a:pt x="8738" y="4465"/>
                    <a:pt x="9487" y="3465"/>
                    <a:pt x="9487" y="2232"/>
                  </a:cubicBezTo>
                  <a:cubicBezTo>
                    <a:pt x="9487" y="1981"/>
                    <a:pt x="9456" y="1739"/>
                    <a:pt x="9399" y="1513"/>
                  </a:cubicBezTo>
                  <a:cubicBezTo>
                    <a:pt x="9175" y="2394"/>
                    <a:pt x="8549" y="3027"/>
                    <a:pt x="7814" y="3027"/>
                  </a:cubicBezTo>
                  <a:lnTo>
                    <a:pt x="3170" y="3027"/>
                  </a:lnTo>
                  <a:cubicBezTo>
                    <a:pt x="2738" y="3027"/>
                    <a:pt x="2393" y="2674"/>
                    <a:pt x="2394" y="2241"/>
                  </a:cubicBezTo>
                  <a:lnTo>
                    <a:pt x="2394" y="2232"/>
                  </a:lnTo>
                  <a:cubicBezTo>
                    <a:pt x="2394" y="1482"/>
                    <a:pt x="2168" y="768"/>
                    <a:pt x="1759" y="223"/>
                  </a:cubicBezTo>
                  <a:cubicBezTo>
                    <a:pt x="1700" y="145"/>
                    <a:pt x="1639" y="70"/>
                    <a:pt x="157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7"/>
            <p:cNvSpPr/>
            <p:nvPr/>
          </p:nvSpPr>
          <p:spPr>
            <a:xfrm>
              <a:off x="3457740" y="3965194"/>
              <a:ext cx="222517" cy="104715"/>
            </a:xfrm>
            <a:custGeom>
              <a:rect b="b" l="l" r="r" t="t"/>
              <a:pathLst>
                <a:path extrusionOk="0" h="4465" w="9488">
                  <a:moveTo>
                    <a:pt x="1" y="1"/>
                  </a:moveTo>
                  <a:lnTo>
                    <a:pt x="1" y="4465"/>
                  </a:lnTo>
                  <a:lnTo>
                    <a:pt x="7813" y="4465"/>
                  </a:lnTo>
                  <a:cubicBezTo>
                    <a:pt x="8348" y="4465"/>
                    <a:pt x="8825" y="4130"/>
                    <a:pt x="9131" y="3608"/>
                  </a:cubicBezTo>
                  <a:cubicBezTo>
                    <a:pt x="9228" y="3446"/>
                    <a:pt x="9307" y="3265"/>
                    <a:pt x="9366" y="3070"/>
                  </a:cubicBezTo>
                  <a:cubicBezTo>
                    <a:pt x="9443" y="2812"/>
                    <a:pt x="9487" y="2530"/>
                    <a:pt x="9487" y="2232"/>
                  </a:cubicBezTo>
                  <a:cubicBezTo>
                    <a:pt x="9487" y="1936"/>
                    <a:pt x="9443" y="1653"/>
                    <a:pt x="9364" y="1394"/>
                  </a:cubicBezTo>
                  <a:cubicBezTo>
                    <a:pt x="9305" y="1199"/>
                    <a:pt x="9226" y="1018"/>
                    <a:pt x="9131" y="855"/>
                  </a:cubicBezTo>
                  <a:cubicBezTo>
                    <a:pt x="8824" y="335"/>
                    <a:pt x="8348" y="1"/>
                    <a:pt x="78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7"/>
            <p:cNvSpPr/>
            <p:nvPr/>
          </p:nvSpPr>
          <p:spPr>
            <a:xfrm>
              <a:off x="3457740" y="3965194"/>
              <a:ext cx="222517" cy="104715"/>
            </a:xfrm>
            <a:custGeom>
              <a:rect b="b" l="l" r="r" t="t"/>
              <a:pathLst>
                <a:path extrusionOk="0" h="4465" w="9488">
                  <a:moveTo>
                    <a:pt x="1" y="1"/>
                  </a:moveTo>
                  <a:lnTo>
                    <a:pt x="1" y="4465"/>
                  </a:lnTo>
                  <a:lnTo>
                    <a:pt x="7813" y="4465"/>
                  </a:lnTo>
                  <a:cubicBezTo>
                    <a:pt x="8737" y="4465"/>
                    <a:pt x="9487" y="3465"/>
                    <a:pt x="9487" y="2232"/>
                  </a:cubicBezTo>
                  <a:cubicBezTo>
                    <a:pt x="9487" y="1981"/>
                    <a:pt x="9456" y="1739"/>
                    <a:pt x="9398" y="1514"/>
                  </a:cubicBezTo>
                  <a:cubicBezTo>
                    <a:pt x="9174" y="2394"/>
                    <a:pt x="8549" y="3028"/>
                    <a:pt x="7813" y="3028"/>
                  </a:cubicBezTo>
                  <a:lnTo>
                    <a:pt x="3171" y="3028"/>
                  </a:lnTo>
                  <a:cubicBezTo>
                    <a:pt x="2738" y="3028"/>
                    <a:pt x="2393" y="2674"/>
                    <a:pt x="2393" y="2241"/>
                  </a:cubicBezTo>
                  <a:lnTo>
                    <a:pt x="2393" y="2232"/>
                  </a:lnTo>
                  <a:cubicBezTo>
                    <a:pt x="2393" y="1482"/>
                    <a:pt x="2168" y="769"/>
                    <a:pt x="1760" y="223"/>
                  </a:cubicBezTo>
                  <a:cubicBezTo>
                    <a:pt x="1701" y="145"/>
                    <a:pt x="1638" y="70"/>
                    <a:pt x="15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7"/>
            <p:cNvSpPr/>
            <p:nvPr/>
          </p:nvSpPr>
          <p:spPr>
            <a:xfrm>
              <a:off x="3569210" y="3985058"/>
              <a:ext cx="108163" cy="12852"/>
            </a:xfrm>
            <a:custGeom>
              <a:rect b="b" l="l" r="r" t="t"/>
              <a:pathLst>
                <a:path extrusionOk="0" h="548" w="4612">
                  <a:moveTo>
                    <a:pt x="270" y="1"/>
                  </a:moveTo>
                  <a:cubicBezTo>
                    <a:pt x="121" y="1"/>
                    <a:pt x="1" y="121"/>
                    <a:pt x="1" y="269"/>
                  </a:cubicBezTo>
                  <a:cubicBezTo>
                    <a:pt x="1" y="418"/>
                    <a:pt x="121" y="539"/>
                    <a:pt x="269" y="539"/>
                  </a:cubicBezTo>
                  <a:lnTo>
                    <a:pt x="4611" y="547"/>
                  </a:lnTo>
                  <a:cubicBezTo>
                    <a:pt x="4552" y="352"/>
                    <a:pt x="4473" y="171"/>
                    <a:pt x="4378" y="8"/>
                  </a:cubicBezTo>
                  <a:lnTo>
                    <a:pt x="27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7"/>
            <p:cNvSpPr/>
            <p:nvPr/>
          </p:nvSpPr>
          <p:spPr>
            <a:xfrm>
              <a:off x="3595360" y="4037193"/>
              <a:ext cx="82037" cy="12875"/>
            </a:xfrm>
            <a:custGeom>
              <a:rect b="b" l="l" r="r" t="t"/>
              <a:pathLst>
                <a:path extrusionOk="0" h="549" w="3498">
                  <a:moveTo>
                    <a:pt x="3498" y="0"/>
                  </a:moveTo>
                  <a:cubicBezTo>
                    <a:pt x="2699" y="3"/>
                    <a:pt x="270" y="9"/>
                    <a:pt x="270" y="9"/>
                  </a:cubicBezTo>
                  <a:cubicBezTo>
                    <a:pt x="121" y="10"/>
                    <a:pt x="1" y="131"/>
                    <a:pt x="2" y="280"/>
                  </a:cubicBezTo>
                  <a:cubicBezTo>
                    <a:pt x="2" y="428"/>
                    <a:pt x="122" y="548"/>
                    <a:pt x="272" y="548"/>
                  </a:cubicBezTo>
                  <a:lnTo>
                    <a:pt x="3263" y="538"/>
                  </a:lnTo>
                  <a:cubicBezTo>
                    <a:pt x="3360" y="376"/>
                    <a:pt x="3439" y="195"/>
                    <a:pt x="349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7"/>
            <p:cNvSpPr/>
            <p:nvPr/>
          </p:nvSpPr>
          <p:spPr>
            <a:xfrm>
              <a:off x="3595383" y="4011208"/>
              <a:ext cx="38837" cy="12664"/>
            </a:xfrm>
            <a:custGeom>
              <a:rect b="b" l="l" r="r" t="t"/>
              <a:pathLst>
                <a:path extrusionOk="0" h="540" w="1656">
                  <a:moveTo>
                    <a:pt x="271" y="1"/>
                  </a:moveTo>
                  <a:cubicBezTo>
                    <a:pt x="121" y="1"/>
                    <a:pt x="1" y="122"/>
                    <a:pt x="1" y="270"/>
                  </a:cubicBezTo>
                  <a:cubicBezTo>
                    <a:pt x="1" y="420"/>
                    <a:pt x="121" y="540"/>
                    <a:pt x="271" y="540"/>
                  </a:cubicBezTo>
                  <a:lnTo>
                    <a:pt x="1386" y="540"/>
                  </a:lnTo>
                  <a:cubicBezTo>
                    <a:pt x="1535" y="540"/>
                    <a:pt x="1655" y="420"/>
                    <a:pt x="1655" y="270"/>
                  </a:cubicBezTo>
                  <a:cubicBezTo>
                    <a:pt x="1655" y="122"/>
                    <a:pt x="1535" y="1"/>
                    <a:pt x="138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7"/>
            <p:cNvSpPr/>
            <p:nvPr/>
          </p:nvSpPr>
          <p:spPr>
            <a:xfrm>
              <a:off x="3488838" y="4011208"/>
              <a:ext cx="66863" cy="12664"/>
            </a:xfrm>
            <a:custGeom>
              <a:rect b="b" l="l" r="r" t="t"/>
              <a:pathLst>
                <a:path extrusionOk="0" h="540" w="2851">
                  <a:moveTo>
                    <a:pt x="337" y="1"/>
                  </a:moveTo>
                  <a:cubicBezTo>
                    <a:pt x="344" y="90"/>
                    <a:pt x="1" y="180"/>
                    <a:pt x="1" y="270"/>
                  </a:cubicBezTo>
                  <a:cubicBezTo>
                    <a:pt x="1" y="362"/>
                    <a:pt x="344" y="452"/>
                    <a:pt x="337" y="540"/>
                  </a:cubicBezTo>
                  <a:lnTo>
                    <a:pt x="2581" y="540"/>
                  </a:lnTo>
                  <a:cubicBezTo>
                    <a:pt x="2730" y="540"/>
                    <a:pt x="2851" y="420"/>
                    <a:pt x="2851" y="270"/>
                  </a:cubicBezTo>
                  <a:cubicBezTo>
                    <a:pt x="2851" y="122"/>
                    <a:pt x="2730" y="1"/>
                    <a:pt x="25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7"/>
            <p:cNvSpPr/>
            <p:nvPr/>
          </p:nvSpPr>
          <p:spPr>
            <a:xfrm>
              <a:off x="3482952" y="4037146"/>
              <a:ext cx="46577" cy="12688"/>
            </a:xfrm>
            <a:custGeom>
              <a:rect b="b" l="l" r="r" t="t"/>
              <a:pathLst>
                <a:path extrusionOk="0" h="541" w="1986">
                  <a:moveTo>
                    <a:pt x="479" y="1"/>
                  </a:moveTo>
                  <a:cubicBezTo>
                    <a:pt x="454" y="84"/>
                    <a:pt x="76" y="164"/>
                    <a:pt x="44" y="241"/>
                  </a:cubicBezTo>
                  <a:cubicBezTo>
                    <a:pt x="1" y="346"/>
                    <a:pt x="299" y="446"/>
                    <a:pt x="244" y="540"/>
                  </a:cubicBezTo>
                  <a:lnTo>
                    <a:pt x="1716" y="540"/>
                  </a:lnTo>
                  <a:cubicBezTo>
                    <a:pt x="1865" y="540"/>
                    <a:pt x="1985" y="420"/>
                    <a:pt x="1985" y="271"/>
                  </a:cubicBezTo>
                  <a:cubicBezTo>
                    <a:pt x="1985" y="123"/>
                    <a:pt x="1865" y="1"/>
                    <a:pt x="171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7"/>
            <p:cNvSpPr/>
            <p:nvPr/>
          </p:nvSpPr>
          <p:spPr>
            <a:xfrm>
              <a:off x="3403284" y="4089750"/>
              <a:ext cx="47960" cy="12852"/>
            </a:xfrm>
            <a:custGeom>
              <a:rect b="b" l="l" r="r" t="t"/>
              <a:pathLst>
                <a:path extrusionOk="0" h="548" w="2045">
                  <a:moveTo>
                    <a:pt x="1772" y="1"/>
                  </a:moveTo>
                  <a:lnTo>
                    <a:pt x="292" y="8"/>
                  </a:lnTo>
                  <a:cubicBezTo>
                    <a:pt x="340" y="90"/>
                    <a:pt x="0" y="175"/>
                    <a:pt x="39" y="265"/>
                  </a:cubicBezTo>
                  <a:cubicBezTo>
                    <a:pt x="79" y="356"/>
                    <a:pt x="497" y="450"/>
                    <a:pt x="527" y="547"/>
                  </a:cubicBezTo>
                  <a:lnTo>
                    <a:pt x="1775" y="539"/>
                  </a:lnTo>
                  <a:cubicBezTo>
                    <a:pt x="1924" y="539"/>
                    <a:pt x="2045" y="417"/>
                    <a:pt x="2043" y="268"/>
                  </a:cubicBezTo>
                  <a:cubicBezTo>
                    <a:pt x="2042" y="120"/>
                    <a:pt x="1922" y="1"/>
                    <a:pt x="177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7"/>
            <p:cNvSpPr/>
            <p:nvPr/>
          </p:nvSpPr>
          <p:spPr>
            <a:xfrm>
              <a:off x="3404104" y="4141908"/>
              <a:ext cx="47140" cy="12852"/>
            </a:xfrm>
            <a:custGeom>
              <a:rect b="b" l="l" r="r" t="t"/>
              <a:pathLst>
                <a:path extrusionOk="0" h="548" w="2010">
                  <a:moveTo>
                    <a:pt x="492" y="0"/>
                  </a:moveTo>
                  <a:cubicBezTo>
                    <a:pt x="462" y="98"/>
                    <a:pt x="79" y="192"/>
                    <a:pt x="39" y="283"/>
                  </a:cubicBezTo>
                  <a:cubicBezTo>
                    <a:pt x="0" y="372"/>
                    <a:pt x="305" y="458"/>
                    <a:pt x="257" y="540"/>
                  </a:cubicBezTo>
                  <a:lnTo>
                    <a:pt x="1736" y="547"/>
                  </a:lnTo>
                  <a:lnTo>
                    <a:pt x="1739" y="547"/>
                  </a:lnTo>
                  <a:cubicBezTo>
                    <a:pt x="1887" y="547"/>
                    <a:pt x="2007" y="428"/>
                    <a:pt x="2008" y="280"/>
                  </a:cubicBezTo>
                  <a:cubicBezTo>
                    <a:pt x="2010" y="131"/>
                    <a:pt x="1889" y="9"/>
                    <a:pt x="1740" y="8"/>
                  </a:cubicBezTo>
                  <a:lnTo>
                    <a:pt x="49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7"/>
            <p:cNvSpPr/>
            <p:nvPr/>
          </p:nvSpPr>
          <p:spPr>
            <a:xfrm>
              <a:off x="3673902" y="4089750"/>
              <a:ext cx="38861" cy="12641"/>
            </a:xfrm>
            <a:custGeom>
              <a:rect b="b" l="l" r="r" t="t"/>
              <a:pathLst>
                <a:path extrusionOk="0" h="539" w="1657">
                  <a:moveTo>
                    <a:pt x="270" y="1"/>
                  </a:moveTo>
                  <a:cubicBezTo>
                    <a:pt x="121" y="1"/>
                    <a:pt x="1" y="121"/>
                    <a:pt x="1" y="270"/>
                  </a:cubicBezTo>
                  <a:cubicBezTo>
                    <a:pt x="1" y="418"/>
                    <a:pt x="121" y="539"/>
                    <a:pt x="270" y="539"/>
                  </a:cubicBezTo>
                  <a:lnTo>
                    <a:pt x="1387" y="539"/>
                  </a:lnTo>
                  <a:cubicBezTo>
                    <a:pt x="1535" y="539"/>
                    <a:pt x="1656" y="418"/>
                    <a:pt x="1656" y="270"/>
                  </a:cubicBezTo>
                  <a:cubicBezTo>
                    <a:pt x="1656" y="121"/>
                    <a:pt x="1535" y="1"/>
                    <a:pt x="138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7"/>
            <p:cNvSpPr/>
            <p:nvPr/>
          </p:nvSpPr>
          <p:spPr>
            <a:xfrm>
              <a:off x="3647729" y="4115923"/>
              <a:ext cx="111048" cy="12664"/>
            </a:xfrm>
            <a:custGeom>
              <a:rect b="b" l="l" r="r" t="t"/>
              <a:pathLst>
                <a:path extrusionOk="0" h="540" w="4735">
                  <a:moveTo>
                    <a:pt x="270" y="1"/>
                  </a:moveTo>
                  <a:cubicBezTo>
                    <a:pt x="122" y="1"/>
                    <a:pt x="0" y="121"/>
                    <a:pt x="0" y="269"/>
                  </a:cubicBezTo>
                  <a:cubicBezTo>
                    <a:pt x="0" y="419"/>
                    <a:pt x="122" y="539"/>
                    <a:pt x="270" y="539"/>
                  </a:cubicBezTo>
                  <a:lnTo>
                    <a:pt x="4723" y="539"/>
                  </a:lnTo>
                  <a:cubicBezTo>
                    <a:pt x="4730" y="451"/>
                    <a:pt x="4734" y="361"/>
                    <a:pt x="4734" y="269"/>
                  </a:cubicBezTo>
                  <a:cubicBezTo>
                    <a:pt x="4734" y="179"/>
                    <a:pt x="4730" y="89"/>
                    <a:pt x="472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7"/>
            <p:cNvSpPr/>
            <p:nvPr/>
          </p:nvSpPr>
          <p:spPr>
            <a:xfrm>
              <a:off x="3464518" y="4115923"/>
              <a:ext cx="40714" cy="12664"/>
            </a:xfrm>
            <a:custGeom>
              <a:rect b="b" l="l" r="r" t="t"/>
              <a:pathLst>
                <a:path extrusionOk="0" h="540" w="1736">
                  <a:moveTo>
                    <a:pt x="270" y="1"/>
                  </a:moveTo>
                  <a:cubicBezTo>
                    <a:pt x="121" y="1"/>
                    <a:pt x="0" y="121"/>
                    <a:pt x="0" y="269"/>
                  </a:cubicBezTo>
                  <a:cubicBezTo>
                    <a:pt x="0" y="419"/>
                    <a:pt x="121" y="539"/>
                    <a:pt x="270" y="539"/>
                  </a:cubicBezTo>
                  <a:lnTo>
                    <a:pt x="1398" y="539"/>
                  </a:lnTo>
                  <a:cubicBezTo>
                    <a:pt x="1390" y="451"/>
                    <a:pt x="1735" y="361"/>
                    <a:pt x="1735" y="269"/>
                  </a:cubicBezTo>
                  <a:cubicBezTo>
                    <a:pt x="1735" y="179"/>
                    <a:pt x="1390" y="89"/>
                    <a:pt x="139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7"/>
            <p:cNvSpPr/>
            <p:nvPr/>
          </p:nvSpPr>
          <p:spPr>
            <a:xfrm>
              <a:off x="3561142" y="4089844"/>
              <a:ext cx="73078" cy="12758"/>
            </a:xfrm>
            <a:custGeom>
              <a:rect b="b" l="l" r="r" t="t"/>
              <a:pathLst>
                <a:path extrusionOk="0" h="544" w="3116">
                  <a:moveTo>
                    <a:pt x="2846" y="0"/>
                  </a:moveTo>
                  <a:lnTo>
                    <a:pt x="258" y="4"/>
                  </a:lnTo>
                  <a:cubicBezTo>
                    <a:pt x="306" y="86"/>
                    <a:pt x="1" y="172"/>
                    <a:pt x="40" y="263"/>
                  </a:cubicBezTo>
                  <a:cubicBezTo>
                    <a:pt x="79" y="352"/>
                    <a:pt x="462" y="446"/>
                    <a:pt x="493" y="543"/>
                  </a:cubicBezTo>
                  <a:lnTo>
                    <a:pt x="2847" y="540"/>
                  </a:lnTo>
                  <a:cubicBezTo>
                    <a:pt x="2995" y="540"/>
                    <a:pt x="3115" y="418"/>
                    <a:pt x="3115" y="270"/>
                  </a:cubicBezTo>
                  <a:cubicBezTo>
                    <a:pt x="3115" y="121"/>
                    <a:pt x="2995" y="0"/>
                    <a:pt x="28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7"/>
            <p:cNvSpPr/>
            <p:nvPr/>
          </p:nvSpPr>
          <p:spPr>
            <a:xfrm>
              <a:off x="3561471" y="4141908"/>
              <a:ext cx="46553" cy="12641"/>
            </a:xfrm>
            <a:custGeom>
              <a:rect b="b" l="l" r="r" t="t"/>
              <a:pathLst>
                <a:path extrusionOk="0" h="539" w="1985">
                  <a:moveTo>
                    <a:pt x="479" y="0"/>
                  </a:moveTo>
                  <a:cubicBezTo>
                    <a:pt x="453" y="82"/>
                    <a:pt x="76" y="161"/>
                    <a:pt x="45" y="239"/>
                  </a:cubicBezTo>
                  <a:cubicBezTo>
                    <a:pt x="1" y="344"/>
                    <a:pt x="299" y="444"/>
                    <a:pt x="244" y="539"/>
                  </a:cubicBezTo>
                  <a:lnTo>
                    <a:pt x="1717" y="539"/>
                  </a:lnTo>
                  <a:cubicBezTo>
                    <a:pt x="1865" y="539"/>
                    <a:pt x="1985" y="418"/>
                    <a:pt x="1985" y="269"/>
                  </a:cubicBezTo>
                  <a:cubicBezTo>
                    <a:pt x="1985" y="121"/>
                    <a:pt x="1865" y="0"/>
                    <a:pt x="171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7"/>
            <p:cNvSpPr/>
            <p:nvPr/>
          </p:nvSpPr>
          <p:spPr>
            <a:xfrm>
              <a:off x="3700075" y="4141885"/>
              <a:ext cx="55723" cy="12664"/>
            </a:xfrm>
            <a:custGeom>
              <a:rect b="b" l="l" r="r" t="t"/>
              <a:pathLst>
                <a:path extrusionOk="0" h="540" w="2376">
                  <a:moveTo>
                    <a:pt x="271" y="0"/>
                  </a:moveTo>
                  <a:cubicBezTo>
                    <a:pt x="121" y="0"/>
                    <a:pt x="1" y="121"/>
                    <a:pt x="1" y="270"/>
                  </a:cubicBezTo>
                  <a:cubicBezTo>
                    <a:pt x="1" y="419"/>
                    <a:pt x="121" y="540"/>
                    <a:pt x="271" y="540"/>
                  </a:cubicBezTo>
                  <a:lnTo>
                    <a:pt x="2146" y="540"/>
                  </a:lnTo>
                  <a:cubicBezTo>
                    <a:pt x="2239" y="382"/>
                    <a:pt x="2316" y="206"/>
                    <a:pt x="2375" y="18"/>
                  </a:cubicBezTo>
                  <a:cubicBezTo>
                    <a:pt x="2346" y="6"/>
                    <a:pt x="2315" y="0"/>
                    <a:pt x="228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7"/>
            <p:cNvSpPr/>
            <p:nvPr/>
          </p:nvSpPr>
          <p:spPr>
            <a:xfrm>
              <a:off x="3410296" y="4220333"/>
              <a:ext cx="40925" cy="12664"/>
            </a:xfrm>
            <a:custGeom>
              <a:rect b="b" l="l" r="r" t="t"/>
              <a:pathLst>
                <a:path extrusionOk="0" h="540" w="1745">
                  <a:moveTo>
                    <a:pt x="338" y="0"/>
                  </a:moveTo>
                  <a:cubicBezTo>
                    <a:pt x="346" y="89"/>
                    <a:pt x="1" y="180"/>
                    <a:pt x="1" y="270"/>
                  </a:cubicBezTo>
                  <a:cubicBezTo>
                    <a:pt x="1" y="362"/>
                    <a:pt x="346" y="452"/>
                    <a:pt x="338" y="540"/>
                  </a:cubicBezTo>
                  <a:lnTo>
                    <a:pt x="1475" y="540"/>
                  </a:lnTo>
                  <a:cubicBezTo>
                    <a:pt x="1623" y="540"/>
                    <a:pt x="1744" y="419"/>
                    <a:pt x="1744" y="270"/>
                  </a:cubicBezTo>
                  <a:cubicBezTo>
                    <a:pt x="1744" y="122"/>
                    <a:pt x="1623" y="0"/>
                    <a:pt x="147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7"/>
            <p:cNvSpPr/>
            <p:nvPr/>
          </p:nvSpPr>
          <p:spPr>
            <a:xfrm>
              <a:off x="3673902" y="4220333"/>
              <a:ext cx="84875" cy="12664"/>
            </a:xfrm>
            <a:custGeom>
              <a:rect b="b" l="l" r="r" t="t"/>
              <a:pathLst>
                <a:path extrusionOk="0" h="540" w="3619">
                  <a:moveTo>
                    <a:pt x="270" y="0"/>
                  </a:moveTo>
                  <a:cubicBezTo>
                    <a:pt x="121" y="0"/>
                    <a:pt x="1" y="122"/>
                    <a:pt x="1" y="270"/>
                  </a:cubicBezTo>
                  <a:cubicBezTo>
                    <a:pt x="1" y="419"/>
                    <a:pt x="121" y="540"/>
                    <a:pt x="270" y="540"/>
                  </a:cubicBezTo>
                  <a:lnTo>
                    <a:pt x="3607" y="540"/>
                  </a:lnTo>
                  <a:cubicBezTo>
                    <a:pt x="3614" y="452"/>
                    <a:pt x="3618" y="362"/>
                    <a:pt x="3618" y="270"/>
                  </a:cubicBezTo>
                  <a:cubicBezTo>
                    <a:pt x="3618" y="180"/>
                    <a:pt x="3614" y="89"/>
                    <a:pt x="360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7"/>
            <p:cNvSpPr/>
            <p:nvPr/>
          </p:nvSpPr>
          <p:spPr>
            <a:xfrm>
              <a:off x="3700075" y="4194348"/>
              <a:ext cx="55723" cy="12735"/>
            </a:xfrm>
            <a:custGeom>
              <a:rect b="b" l="l" r="r" t="t"/>
              <a:pathLst>
                <a:path extrusionOk="0" h="543" w="2376">
                  <a:moveTo>
                    <a:pt x="2146" y="1"/>
                  </a:moveTo>
                  <a:lnTo>
                    <a:pt x="269" y="5"/>
                  </a:lnTo>
                  <a:cubicBezTo>
                    <a:pt x="121" y="5"/>
                    <a:pt x="1" y="125"/>
                    <a:pt x="1" y="274"/>
                  </a:cubicBezTo>
                  <a:cubicBezTo>
                    <a:pt x="1" y="424"/>
                    <a:pt x="121" y="543"/>
                    <a:pt x="271" y="543"/>
                  </a:cubicBezTo>
                  <a:lnTo>
                    <a:pt x="2283" y="539"/>
                  </a:lnTo>
                  <a:cubicBezTo>
                    <a:pt x="2315" y="539"/>
                    <a:pt x="2346" y="533"/>
                    <a:pt x="2375" y="523"/>
                  </a:cubicBezTo>
                  <a:cubicBezTo>
                    <a:pt x="2316" y="335"/>
                    <a:pt x="2239" y="159"/>
                    <a:pt x="214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7"/>
            <p:cNvSpPr/>
            <p:nvPr/>
          </p:nvSpPr>
          <p:spPr>
            <a:xfrm>
              <a:off x="3464307" y="4194395"/>
              <a:ext cx="47046" cy="12641"/>
            </a:xfrm>
            <a:custGeom>
              <a:rect b="b" l="l" r="r" t="t"/>
              <a:pathLst>
                <a:path extrusionOk="0" h="539" w="2006">
                  <a:moveTo>
                    <a:pt x="270" y="0"/>
                  </a:moveTo>
                  <a:cubicBezTo>
                    <a:pt x="121" y="0"/>
                    <a:pt x="1" y="121"/>
                    <a:pt x="1" y="269"/>
                  </a:cubicBezTo>
                  <a:cubicBezTo>
                    <a:pt x="1" y="418"/>
                    <a:pt x="121" y="538"/>
                    <a:pt x="270" y="538"/>
                  </a:cubicBezTo>
                  <a:lnTo>
                    <a:pt x="1517" y="538"/>
                  </a:lnTo>
                  <a:cubicBezTo>
                    <a:pt x="1546" y="444"/>
                    <a:pt x="1927" y="354"/>
                    <a:pt x="1965" y="266"/>
                  </a:cubicBezTo>
                  <a:cubicBezTo>
                    <a:pt x="2005" y="173"/>
                    <a:pt x="1702" y="84"/>
                    <a:pt x="175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7"/>
            <p:cNvSpPr/>
            <p:nvPr/>
          </p:nvSpPr>
          <p:spPr>
            <a:xfrm>
              <a:off x="3464307" y="4246295"/>
              <a:ext cx="46999" cy="12688"/>
            </a:xfrm>
            <a:custGeom>
              <a:rect b="b" l="l" r="r" t="t"/>
              <a:pathLst>
                <a:path extrusionOk="0" h="541" w="2004">
                  <a:moveTo>
                    <a:pt x="270" y="1"/>
                  </a:moveTo>
                  <a:cubicBezTo>
                    <a:pt x="121" y="1"/>
                    <a:pt x="1" y="123"/>
                    <a:pt x="1" y="271"/>
                  </a:cubicBezTo>
                  <a:cubicBezTo>
                    <a:pt x="1" y="420"/>
                    <a:pt x="121" y="540"/>
                    <a:pt x="270" y="540"/>
                  </a:cubicBezTo>
                  <a:lnTo>
                    <a:pt x="1752" y="540"/>
                  </a:lnTo>
                  <a:cubicBezTo>
                    <a:pt x="1702" y="455"/>
                    <a:pt x="2004" y="365"/>
                    <a:pt x="1964" y="269"/>
                  </a:cubicBezTo>
                  <a:cubicBezTo>
                    <a:pt x="1926" y="183"/>
                    <a:pt x="1545" y="94"/>
                    <a:pt x="151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7"/>
            <p:cNvSpPr/>
            <p:nvPr/>
          </p:nvSpPr>
          <p:spPr>
            <a:xfrm>
              <a:off x="3561189" y="4194325"/>
              <a:ext cx="99204" cy="12758"/>
            </a:xfrm>
            <a:custGeom>
              <a:rect b="b" l="l" r="r" t="t"/>
              <a:pathLst>
                <a:path extrusionOk="0" h="544" w="4230">
                  <a:moveTo>
                    <a:pt x="3960" y="1"/>
                  </a:moveTo>
                  <a:lnTo>
                    <a:pt x="257" y="6"/>
                  </a:lnTo>
                  <a:cubicBezTo>
                    <a:pt x="305" y="87"/>
                    <a:pt x="0" y="172"/>
                    <a:pt x="39" y="263"/>
                  </a:cubicBezTo>
                  <a:cubicBezTo>
                    <a:pt x="78" y="353"/>
                    <a:pt x="462" y="447"/>
                    <a:pt x="491" y="544"/>
                  </a:cubicBezTo>
                  <a:lnTo>
                    <a:pt x="3960" y="540"/>
                  </a:lnTo>
                  <a:cubicBezTo>
                    <a:pt x="4109" y="540"/>
                    <a:pt x="4230" y="420"/>
                    <a:pt x="4230" y="270"/>
                  </a:cubicBezTo>
                  <a:cubicBezTo>
                    <a:pt x="4230" y="122"/>
                    <a:pt x="4109" y="1"/>
                    <a:pt x="396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7"/>
            <p:cNvSpPr/>
            <p:nvPr/>
          </p:nvSpPr>
          <p:spPr>
            <a:xfrm>
              <a:off x="3560767" y="4246295"/>
              <a:ext cx="73477" cy="13063"/>
            </a:xfrm>
            <a:custGeom>
              <a:rect b="b" l="l" r="r" t="t"/>
              <a:pathLst>
                <a:path extrusionOk="0" h="557" w="3133">
                  <a:moveTo>
                    <a:pt x="2860" y="1"/>
                  </a:moveTo>
                  <a:lnTo>
                    <a:pt x="504" y="19"/>
                  </a:lnTo>
                  <a:cubicBezTo>
                    <a:pt x="470" y="125"/>
                    <a:pt x="82" y="228"/>
                    <a:pt x="37" y="326"/>
                  </a:cubicBezTo>
                  <a:cubicBezTo>
                    <a:pt x="1" y="406"/>
                    <a:pt x="308" y="484"/>
                    <a:pt x="264" y="557"/>
                  </a:cubicBezTo>
                  <a:lnTo>
                    <a:pt x="2864" y="540"/>
                  </a:lnTo>
                  <a:cubicBezTo>
                    <a:pt x="3013" y="539"/>
                    <a:pt x="3133" y="417"/>
                    <a:pt x="3131" y="269"/>
                  </a:cubicBezTo>
                  <a:cubicBezTo>
                    <a:pt x="3130" y="120"/>
                    <a:pt x="3010" y="1"/>
                    <a:pt x="286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7"/>
            <p:cNvSpPr/>
            <p:nvPr/>
          </p:nvSpPr>
          <p:spPr>
            <a:xfrm>
              <a:off x="3673902" y="4246530"/>
              <a:ext cx="38861" cy="12688"/>
            </a:xfrm>
            <a:custGeom>
              <a:rect b="b" l="l" r="r" t="t"/>
              <a:pathLst>
                <a:path extrusionOk="0" h="541" w="1657">
                  <a:moveTo>
                    <a:pt x="270" y="1"/>
                  </a:moveTo>
                  <a:cubicBezTo>
                    <a:pt x="121" y="1"/>
                    <a:pt x="1" y="123"/>
                    <a:pt x="1" y="271"/>
                  </a:cubicBezTo>
                  <a:cubicBezTo>
                    <a:pt x="1" y="420"/>
                    <a:pt x="121" y="540"/>
                    <a:pt x="270" y="540"/>
                  </a:cubicBezTo>
                  <a:lnTo>
                    <a:pt x="1387" y="540"/>
                  </a:lnTo>
                  <a:cubicBezTo>
                    <a:pt x="1535" y="540"/>
                    <a:pt x="1656" y="420"/>
                    <a:pt x="1656" y="271"/>
                  </a:cubicBezTo>
                  <a:cubicBezTo>
                    <a:pt x="1656" y="123"/>
                    <a:pt x="1535" y="1"/>
                    <a:pt x="138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7"/>
            <p:cNvSpPr/>
            <p:nvPr/>
          </p:nvSpPr>
          <p:spPr>
            <a:xfrm>
              <a:off x="3339962" y="4069886"/>
              <a:ext cx="78542" cy="104715"/>
            </a:xfrm>
            <a:custGeom>
              <a:rect b="b" l="l" r="r" t="t"/>
              <a:pathLst>
                <a:path extrusionOk="0" h="4465" w="3349">
                  <a:moveTo>
                    <a:pt x="1675" y="1"/>
                  </a:moveTo>
                  <a:cubicBezTo>
                    <a:pt x="751" y="1"/>
                    <a:pt x="1" y="1001"/>
                    <a:pt x="1" y="2232"/>
                  </a:cubicBezTo>
                  <a:cubicBezTo>
                    <a:pt x="1" y="3465"/>
                    <a:pt x="751" y="4465"/>
                    <a:pt x="1675" y="4465"/>
                  </a:cubicBezTo>
                  <a:cubicBezTo>
                    <a:pt x="2600" y="4465"/>
                    <a:pt x="3349" y="3465"/>
                    <a:pt x="3349" y="2232"/>
                  </a:cubicBezTo>
                  <a:cubicBezTo>
                    <a:pt x="3349" y="1001"/>
                    <a:pt x="2600" y="1"/>
                    <a:pt x="1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7"/>
            <p:cNvSpPr/>
            <p:nvPr/>
          </p:nvSpPr>
          <p:spPr>
            <a:xfrm>
              <a:off x="3366346" y="4096246"/>
              <a:ext cx="25798" cy="51971"/>
            </a:xfrm>
            <a:custGeom>
              <a:rect b="b" l="l" r="r" t="t"/>
              <a:pathLst>
                <a:path extrusionOk="0" h="2216" w="1100">
                  <a:moveTo>
                    <a:pt x="550" y="1"/>
                  </a:moveTo>
                  <a:cubicBezTo>
                    <a:pt x="356" y="1"/>
                    <a:pt x="1" y="422"/>
                    <a:pt x="1" y="1108"/>
                  </a:cubicBezTo>
                  <a:cubicBezTo>
                    <a:pt x="1" y="1796"/>
                    <a:pt x="356" y="2216"/>
                    <a:pt x="550" y="2216"/>
                  </a:cubicBezTo>
                  <a:cubicBezTo>
                    <a:pt x="743" y="2216"/>
                    <a:pt x="1100" y="1796"/>
                    <a:pt x="1100" y="1108"/>
                  </a:cubicBezTo>
                  <a:cubicBezTo>
                    <a:pt x="1100" y="422"/>
                    <a:pt x="743" y="1"/>
                    <a:pt x="5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7"/>
            <p:cNvSpPr/>
            <p:nvPr/>
          </p:nvSpPr>
          <p:spPr>
            <a:xfrm>
              <a:off x="3497023" y="4069886"/>
              <a:ext cx="78542" cy="104715"/>
            </a:xfrm>
            <a:custGeom>
              <a:rect b="b" l="l" r="r" t="t"/>
              <a:pathLst>
                <a:path extrusionOk="0" h="4465" w="3349">
                  <a:moveTo>
                    <a:pt x="1674" y="1"/>
                  </a:moveTo>
                  <a:cubicBezTo>
                    <a:pt x="749" y="1"/>
                    <a:pt x="0" y="1001"/>
                    <a:pt x="0" y="2232"/>
                  </a:cubicBezTo>
                  <a:cubicBezTo>
                    <a:pt x="0" y="3465"/>
                    <a:pt x="749" y="4465"/>
                    <a:pt x="1674" y="4465"/>
                  </a:cubicBezTo>
                  <a:cubicBezTo>
                    <a:pt x="2598" y="4465"/>
                    <a:pt x="3348" y="3465"/>
                    <a:pt x="3348" y="2232"/>
                  </a:cubicBezTo>
                  <a:cubicBezTo>
                    <a:pt x="3348" y="1001"/>
                    <a:pt x="2598" y="1"/>
                    <a:pt x="1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7"/>
            <p:cNvSpPr/>
            <p:nvPr/>
          </p:nvSpPr>
          <p:spPr>
            <a:xfrm>
              <a:off x="3523384" y="4096246"/>
              <a:ext cx="25798" cy="51971"/>
            </a:xfrm>
            <a:custGeom>
              <a:rect b="b" l="l" r="r" t="t"/>
              <a:pathLst>
                <a:path extrusionOk="0" h="2216" w="1100">
                  <a:moveTo>
                    <a:pt x="550" y="1"/>
                  </a:moveTo>
                  <a:cubicBezTo>
                    <a:pt x="357" y="1"/>
                    <a:pt x="0" y="422"/>
                    <a:pt x="0" y="1108"/>
                  </a:cubicBezTo>
                  <a:cubicBezTo>
                    <a:pt x="0" y="1796"/>
                    <a:pt x="357" y="2216"/>
                    <a:pt x="550" y="2216"/>
                  </a:cubicBezTo>
                  <a:cubicBezTo>
                    <a:pt x="744" y="2216"/>
                    <a:pt x="1099" y="1796"/>
                    <a:pt x="1099" y="1108"/>
                  </a:cubicBezTo>
                  <a:cubicBezTo>
                    <a:pt x="1099" y="422"/>
                    <a:pt x="744" y="1"/>
                    <a:pt x="5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7"/>
            <p:cNvSpPr/>
            <p:nvPr/>
          </p:nvSpPr>
          <p:spPr>
            <a:xfrm>
              <a:off x="3339962" y="4174320"/>
              <a:ext cx="78542" cy="104715"/>
            </a:xfrm>
            <a:custGeom>
              <a:rect b="b" l="l" r="r" t="t"/>
              <a:pathLst>
                <a:path extrusionOk="0" h="4465" w="3349">
                  <a:moveTo>
                    <a:pt x="1675" y="1"/>
                  </a:moveTo>
                  <a:cubicBezTo>
                    <a:pt x="751" y="1"/>
                    <a:pt x="1" y="999"/>
                    <a:pt x="1" y="2232"/>
                  </a:cubicBezTo>
                  <a:cubicBezTo>
                    <a:pt x="1" y="3465"/>
                    <a:pt x="751" y="4465"/>
                    <a:pt x="1675" y="4465"/>
                  </a:cubicBezTo>
                  <a:cubicBezTo>
                    <a:pt x="2600" y="4465"/>
                    <a:pt x="3349" y="3465"/>
                    <a:pt x="3349" y="2232"/>
                  </a:cubicBezTo>
                  <a:cubicBezTo>
                    <a:pt x="3349" y="999"/>
                    <a:pt x="2600" y="1"/>
                    <a:pt x="1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7"/>
            <p:cNvSpPr/>
            <p:nvPr/>
          </p:nvSpPr>
          <p:spPr>
            <a:xfrm>
              <a:off x="3366346" y="4200680"/>
              <a:ext cx="25798" cy="51971"/>
            </a:xfrm>
            <a:custGeom>
              <a:rect b="b" l="l" r="r" t="t"/>
              <a:pathLst>
                <a:path extrusionOk="0" h="2216" w="1100">
                  <a:moveTo>
                    <a:pt x="550" y="1"/>
                  </a:moveTo>
                  <a:cubicBezTo>
                    <a:pt x="356" y="1"/>
                    <a:pt x="1" y="422"/>
                    <a:pt x="1" y="1108"/>
                  </a:cubicBezTo>
                  <a:cubicBezTo>
                    <a:pt x="1" y="1795"/>
                    <a:pt x="356" y="2216"/>
                    <a:pt x="550" y="2216"/>
                  </a:cubicBezTo>
                  <a:cubicBezTo>
                    <a:pt x="743" y="2216"/>
                    <a:pt x="1100" y="1795"/>
                    <a:pt x="1100" y="1108"/>
                  </a:cubicBezTo>
                  <a:cubicBezTo>
                    <a:pt x="1100" y="422"/>
                    <a:pt x="743" y="1"/>
                    <a:pt x="5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7"/>
            <p:cNvSpPr/>
            <p:nvPr/>
          </p:nvSpPr>
          <p:spPr>
            <a:xfrm>
              <a:off x="3497023" y="4174320"/>
              <a:ext cx="78542" cy="104715"/>
            </a:xfrm>
            <a:custGeom>
              <a:rect b="b" l="l" r="r" t="t"/>
              <a:pathLst>
                <a:path extrusionOk="0" h="4465" w="3349">
                  <a:moveTo>
                    <a:pt x="1674" y="1"/>
                  </a:moveTo>
                  <a:cubicBezTo>
                    <a:pt x="749" y="1"/>
                    <a:pt x="0" y="999"/>
                    <a:pt x="0" y="2232"/>
                  </a:cubicBezTo>
                  <a:cubicBezTo>
                    <a:pt x="0" y="3465"/>
                    <a:pt x="749" y="4465"/>
                    <a:pt x="1674" y="4465"/>
                  </a:cubicBezTo>
                  <a:cubicBezTo>
                    <a:pt x="2598" y="4465"/>
                    <a:pt x="3348" y="3465"/>
                    <a:pt x="3348" y="2232"/>
                  </a:cubicBezTo>
                  <a:cubicBezTo>
                    <a:pt x="3348" y="999"/>
                    <a:pt x="2598" y="1"/>
                    <a:pt x="16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7"/>
            <p:cNvSpPr/>
            <p:nvPr/>
          </p:nvSpPr>
          <p:spPr>
            <a:xfrm>
              <a:off x="3523384" y="4200680"/>
              <a:ext cx="25798" cy="51971"/>
            </a:xfrm>
            <a:custGeom>
              <a:rect b="b" l="l" r="r" t="t"/>
              <a:pathLst>
                <a:path extrusionOk="0" h="2216" w="1100">
                  <a:moveTo>
                    <a:pt x="550" y="1"/>
                  </a:moveTo>
                  <a:cubicBezTo>
                    <a:pt x="357" y="1"/>
                    <a:pt x="0" y="422"/>
                    <a:pt x="0" y="1108"/>
                  </a:cubicBezTo>
                  <a:cubicBezTo>
                    <a:pt x="0" y="1795"/>
                    <a:pt x="357" y="2216"/>
                    <a:pt x="550" y="2216"/>
                  </a:cubicBezTo>
                  <a:cubicBezTo>
                    <a:pt x="744" y="2216"/>
                    <a:pt x="1099" y="1795"/>
                    <a:pt x="1099" y="1108"/>
                  </a:cubicBezTo>
                  <a:cubicBezTo>
                    <a:pt x="1099" y="422"/>
                    <a:pt x="744" y="1"/>
                    <a:pt x="5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7"/>
            <p:cNvSpPr/>
            <p:nvPr/>
          </p:nvSpPr>
          <p:spPr>
            <a:xfrm>
              <a:off x="3418481" y="3965194"/>
              <a:ext cx="78566" cy="104715"/>
            </a:xfrm>
            <a:custGeom>
              <a:rect b="b" l="l" r="r" t="t"/>
              <a:pathLst>
                <a:path extrusionOk="0" h="4465" w="3350">
                  <a:moveTo>
                    <a:pt x="1675" y="1"/>
                  </a:moveTo>
                  <a:cubicBezTo>
                    <a:pt x="751" y="1"/>
                    <a:pt x="1" y="999"/>
                    <a:pt x="1" y="2232"/>
                  </a:cubicBezTo>
                  <a:cubicBezTo>
                    <a:pt x="1" y="3465"/>
                    <a:pt x="751" y="4465"/>
                    <a:pt x="1675" y="4465"/>
                  </a:cubicBezTo>
                  <a:cubicBezTo>
                    <a:pt x="2599" y="4465"/>
                    <a:pt x="3349" y="3465"/>
                    <a:pt x="3349" y="2232"/>
                  </a:cubicBezTo>
                  <a:cubicBezTo>
                    <a:pt x="3349" y="999"/>
                    <a:pt x="2599" y="1"/>
                    <a:pt x="1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7"/>
            <p:cNvSpPr/>
            <p:nvPr/>
          </p:nvSpPr>
          <p:spPr>
            <a:xfrm>
              <a:off x="3444865" y="3991554"/>
              <a:ext cx="25798" cy="51971"/>
            </a:xfrm>
            <a:custGeom>
              <a:rect b="b" l="l" r="r" t="t"/>
              <a:pathLst>
                <a:path extrusionOk="0" h="2216" w="1100">
                  <a:moveTo>
                    <a:pt x="550" y="1"/>
                  </a:moveTo>
                  <a:cubicBezTo>
                    <a:pt x="356" y="1"/>
                    <a:pt x="1" y="422"/>
                    <a:pt x="1" y="1108"/>
                  </a:cubicBezTo>
                  <a:cubicBezTo>
                    <a:pt x="1" y="1796"/>
                    <a:pt x="356" y="2216"/>
                    <a:pt x="550" y="2216"/>
                  </a:cubicBezTo>
                  <a:cubicBezTo>
                    <a:pt x="743" y="2216"/>
                    <a:pt x="1099" y="1796"/>
                    <a:pt x="1099" y="1108"/>
                  </a:cubicBezTo>
                  <a:cubicBezTo>
                    <a:pt x="1099" y="422"/>
                    <a:pt x="743" y="1"/>
                    <a:pt x="5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47"/>
          <p:cNvGrpSpPr/>
          <p:nvPr/>
        </p:nvGrpSpPr>
        <p:grpSpPr>
          <a:xfrm>
            <a:off x="2628061" y="3967609"/>
            <a:ext cx="419495" cy="309010"/>
            <a:chOff x="2628061" y="3967609"/>
            <a:chExt cx="419495" cy="309010"/>
          </a:xfrm>
        </p:grpSpPr>
        <p:sp>
          <p:nvSpPr>
            <p:cNvPr id="3736" name="Google Shape;3736;p47"/>
            <p:cNvSpPr/>
            <p:nvPr/>
          </p:nvSpPr>
          <p:spPr>
            <a:xfrm>
              <a:off x="2824734" y="3982994"/>
              <a:ext cx="104457" cy="74040"/>
            </a:xfrm>
            <a:custGeom>
              <a:rect b="b" l="l" r="r" t="t"/>
              <a:pathLst>
                <a:path extrusionOk="0" h="3157" w="4454">
                  <a:moveTo>
                    <a:pt x="3418" y="0"/>
                  </a:moveTo>
                  <a:cubicBezTo>
                    <a:pt x="3383" y="0"/>
                    <a:pt x="3347" y="7"/>
                    <a:pt x="3313" y="22"/>
                  </a:cubicBezTo>
                  <a:cubicBezTo>
                    <a:pt x="3178" y="81"/>
                    <a:pt x="3116" y="237"/>
                    <a:pt x="3174" y="371"/>
                  </a:cubicBezTo>
                  <a:lnTo>
                    <a:pt x="3442" y="992"/>
                  </a:lnTo>
                  <a:lnTo>
                    <a:pt x="183" y="2655"/>
                  </a:lnTo>
                  <a:cubicBezTo>
                    <a:pt x="52" y="2721"/>
                    <a:pt x="1" y="2882"/>
                    <a:pt x="67" y="3012"/>
                  </a:cubicBezTo>
                  <a:cubicBezTo>
                    <a:pt x="114" y="3104"/>
                    <a:pt x="206" y="3157"/>
                    <a:pt x="303" y="3157"/>
                  </a:cubicBezTo>
                  <a:cubicBezTo>
                    <a:pt x="344" y="3157"/>
                    <a:pt x="386" y="3148"/>
                    <a:pt x="423" y="3128"/>
                  </a:cubicBezTo>
                  <a:lnTo>
                    <a:pt x="3653" y="1481"/>
                  </a:lnTo>
                  <a:lnTo>
                    <a:pt x="3908" y="2069"/>
                  </a:lnTo>
                  <a:cubicBezTo>
                    <a:pt x="3950" y="2169"/>
                    <a:pt x="4048" y="2230"/>
                    <a:pt x="4151" y="2230"/>
                  </a:cubicBezTo>
                  <a:cubicBezTo>
                    <a:pt x="4186" y="2230"/>
                    <a:pt x="4223" y="2223"/>
                    <a:pt x="4257" y="2208"/>
                  </a:cubicBezTo>
                  <a:cubicBezTo>
                    <a:pt x="4391" y="2151"/>
                    <a:pt x="4453" y="1994"/>
                    <a:pt x="4394" y="1860"/>
                  </a:cubicBezTo>
                  <a:lnTo>
                    <a:pt x="4029" y="1013"/>
                  </a:lnTo>
                  <a:cubicBezTo>
                    <a:pt x="4029" y="1012"/>
                    <a:pt x="4028" y="1009"/>
                    <a:pt x="4027" y="1007"/>
                  </a:cubicBezTo>
                  <a:lnTo>
                    <a:pt x="3662" y="161"/>
                  </a:lnTo>
                  <a:cubicBezTo>
                    <a:pt x="3619" y="60"/>
                    <a:pt x="3521" y="0"/>
                    <a:pt x="34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7"/>
            <p:cNvSpPr/>
            <p:nvPr/>
          </p:nvSpPr>
          <p:spPr>
            <a:xfrm>
              <a:off x="2738335" y="4038295"/>
              <a:ext cx="96085" cy="34428"/>
            </a:xfrm>
            <a:custGeom>
              <a:rect b="b" l="l" r="r" t="t"/>
              <a:pathLst>
                <a:path extrusionOk="0" h="1468" w="4097">
                  <a:moveTo>
                    <a:pt x="1" y="1"/>
                  </a:moveTo>
                  <a:lnTo>
                    <a:pt x="1" y="1467"/>
                  </a:lnTo>
                  <a:lnTo>
                    <a:pt x="4096" y="1467"/>
                  </a:lnTo>
                  <a:lnTo>
                    <a:pt x="4096" y="245"/>
                  </a:lnTo>
                  <a:cubicBezTo>
                    <a:pt x="4096" y="110"/>
                    <a:pt x="3987" y="1"/>
                    <a:pt x="3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7"/>
            <p:cNvSpPr/>
            <p:nvPr/>
          </p:nvSpPr>
          <p:spPr>
            <a:xfrm>
              <a:off x="2738335" y="4038295"/>
              <a:ext cx="96085" cy="34428"/>
            </a:xfrm>
            <a:custGeom>
              <a:rect b="b" l="l" r="r" t="t"/>
              <a:pathLst>
                <a:path extrusionOk="0" h="1468" w="4097">
                  <a:moveTo>
                    <a:pt x="1" y="1"/>
                  </a:moveTo>
                  <a:lnTo>
                    <a:pt x="1" y="1467"/>
                  </a:lnTo>
                  <a:lnTo>
                    <a:pt x="4096" y="1467"/>
                  </a:lnTo>
                  <a:lnTo>
                    <a:pt x="4096" y="758"/>
                  </a:lnTo>
                  <a:lnTo>
                    <a:pt x="1239" y="758"/>
                  </a:lnTo>
                  <a:cubicBezTo>
                    <a:pt x="947" y="758"/>
                    <a:pt x="708" y="521"/>
                    <a:pt x="708" y="228"/>
                  </a:cubicBezTo>
                  <a:lnTo>
                    <a:pt x="70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7"/>
            <p:cNvSpPr/>
            <p:nvPr/>
          </p:nvSpPr>
          <p:spPr>
            <a:xfrm>
              <a:off x="2654023" y="4159029"/>
              <a:ext cx="25634" cy="70123"/>
            </a:xfrm>
            <a:custGeom>
              <a:rect b="b" l="l" r="r" t="t"/>
              <a:pathLst>
                <a:path extrusionOk="0" h="2990" w="1093">
                  <a:moveTo>
                    <a:pt x="1" y="0"/>
                  </a:moveTo>
                  <a:lnTo>
                    <a:pt x="1" y="2989"/>
                  </a:lnTo>
                  <a:lnTo>
                    <a:pt x="1092" y="2989"/>
                  </a:lnTo>
                  <a:lnTo>
                    <a:pt x="1092" y="0"/>
                  </a:ln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7"/>
            <p:cNvSpPr/>
            <p:nvPr/>
          </p:nvSpPr>
          <p:spPr>
            <a:xfrm>
              <a:off x="2654023" y="4159029"/>
              <a:ext cx="12477" cy="70123"/>
            </a:xfrm>
            <a:custGeom>
              <a:rect b="b" l="l" r="r" t="t"/>
              <a:pathLst>
                <a:path extrusionOk="0" h="2990" w="532">
                  <a:moveTo>
                    <a:pt x="1" y="0"/>
                  </a:moveTo>
                  <a:lnTo>
                    <a:pt x="1" y="2989"/>
                  </a:lnTo>
                  <a:lnTo>
                    <a:pt x="532" y="2989"/>
                  </a:lnTo>
                  <a:lnTo>
                    <a:pt x="532" y="0"/>
                  </a:lnTo>
                  <a:close/>
                </a:path>
              </a:pathLst>
            </a:custGeom>
            <a:solidFill>
              <a:srgbClr val="ACD8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7"/>
            <p:cNvSpPr/>
            <p:nvPr/>
          </p:nvSpPr>
          <p:spPr>
            <a:xfrm>
              <a:off x="2714015" y="3967609"/>
              <a:ext cx="25962" cy="51150"/>
            </a:xfrm>
            <a:custGeom>
              <a:rect b="b" l="l" r="r" t="t"/>
              <a:pathLst>
                <a:path extrusionOk="0" h="2181" w="1107">
                  <a:moveTo>
                    <a:pt x="292" y="1"/>
                  </a:moveTo>
                  <a:cubicBezTo>
                    <a:pt x="225" y="1"/>
                    <a:pt x="157" y="26"/>
                    <a:pt x="106" y="77"/>
                  </a:cubicBezTo>
                  <a:cubicBezTo>
                    <a:pt x="2" y="180"/>
                    <a:pt x="0" y="348"/>
                    <a:pt x="102" y="452"/>
                  </a:cubicBezTo>
                  <a:lnTo>
                    <a:pt x="576" y="933"/>
                  </a:lnTo>
                  <a:lnTo>
                    <a:pt x="576" y="1916"/>
                  </a:lnTo>
                  <a:cubicBezTo>
                    <a:pt x="576" y="2062"/>
                    <a:pt x="695" y="2181"/>
                    <a:pt x="842" y="2181"/>
                  </a:cubicBezTo>
                  <a:cubicBezTo>
                    <a:pt x="988" y="2181"/>
                    <a:pt x="1107" y="2062"/>
                    <a:pt x="1107" y="1916"/>
                  </a:cubicBezTo>
                  <a:lnTo>
                    <a:pt x="1107" y="825"/>
                  </a:lnTo>
                  <a:cubicBezTo>
                    <a:pt x="1107" y="755"/>
                    <a:pt x="1079" y="688"/>
                    <a:pt x="1030" y="638"/>
                  </a:cubicBezTo>
                  <a:lnTo>
                    <a:pt x="481" y="80"/>
                  </a:lnTo>
                  <a:cubicBezTo>
                    <a:pt x="429" y="27"/>
                    <a:pt x="360"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7"/>
            <p:cNvSpPr/>
            <p:nvPr/>
          </p:nvSpPr>
          <p:spPr>
            <a:xfrm>
              <a:off x="2720839" y="4012826"/>
              <a:ext cx="25821" cy="59898"/>
            </a:xfrm>
            <a:custGeom>
              <a:rect b="b" l="l" r="r" t="t"/>
              <a:pathLst>
                <a:path extrusionOk="0" h="2554" w="1101">
                  <a:moveTo>
                    <a:pt x="245" y="1"/>
                  </a:moveTo>
                  <a:cubicBezTo>
                    <a:pt x="110" y="1"/>
                    <a:pt x="0" y="110"/>
                    <a:pt x="0" y="244"/>
                  </a:cubicBezTo>
                  <a:lnTo>
                    <a:pt x="0" y="2553"/>
                  </a:lnTo>
                  <a:lnTo>
                    <a:pt x="1101" y="2553"/>
                  </a:lnTo>
                  <a:lnTo>
                    <a:pt x="1101" y="244"/>
                  </a:lnTo>
                  <a:cubicBezTo>
                    <a:pt x="1101" y="110"/>
                    <a:pt x="991" y="1"/>
                    <a:pt x="8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7"/>
            <p:cNvSpPr/>
            <p:nvPr/>
          </p:nvSpPr>
          <p:spPr>
            <a:xfrm>
              <a:off x="2720839" y="4012826"/>
              <a:ext cx="18293" cy="59898"/>
            </a:xfrm>
            <a:custGeom>
              <a:rect b="b" l="l" r="r" t="t"/>
              <a:pathLst>
                <a:path extrusionOk="0" h="2554" w="780">
                  <a:moveTo>
                    <a:pt x="249" y="1"/>
                  </a:moveTo>
                  <a:cubicBezTo>
                    <a:pt x="112" y="1"/>
                    <a:pt x="0" y="111"/>
                    <a:pt x="0" y="248"/>
                  </a:cubicBezTo>
                  <a:lnTo>
                    <a:pt x="0" y="2553"/>
                  </a:lnTo>
                  <a:lnTo>
                    <a:pt x="532" y="2553"/>
                  </a:lnTo>
                  <a:lnTo>
                    <a:pt x="532" y="248"/>
                  </a:lnTo>
                  <a:cubicBezTo>
                    <a:pt x="532" y="111"/>
                    <a:pt x="643" y="1"/>
                    <a:pt x="77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7"/>
            <p:cNvSpPr/>
            <p:nvPr/>
          </p:nvSpPr>
          <p:spPr>
            <a:xfrm>
              <a:off x="2937470" y="4012826"/>
              <a:ext cx="77370" cy="103050"/>
            </a:xfrm>
            <a:custGeom>
              <a:rect b="b" l="l" r="r" t="t"/>
              <a:pathLst>
                <a:path extrusionOk="0" h="4394" w="3299">
                  <a:moveTo>
                    <a:pt x="2748" y="1"/>
                  </a:moveTo>
                  <a:cubicBezTo>
                    <a:pt x="2445" y="1"/>
                    <a:pt x="2199" y="246"/>
                    <a:pt x="2199" y="550"/>
                  </a:cubicBezTo>
                  <a:lnTo>
                    <a:pt x="2199" y="1093"/>
                  </a:lnTo>
                  <a:cubicBezTo>
                    <a:pt x="2199" y="1397"/>
                    <a:pt x="1953" y="1643"/>
                    <a:pt x="1650" y="1643"/>
                  </a:cubicBezTo>
                  <a:lnTo>
                    <a:pt x="550" y="1643"/>
                  </a:lnTo>
                  <a:cubicBezTo>
                    <a:pt x="246" y="1643"/>
                    <a:pt x="0" y="1890"/>
                    <a:pt x="0" y="2193"/>
                  </a:cubicBezTo>
                  <a:lnTo>
                    <a:pt x="0" y="4393"/>
                  </a:lnTo>
                  <a:lnTo>
                    <a:pt x="3299" y="4393"/>
                  </a:lnTo>
                  <a:lnTo>
                    <a:pt x="3299" y="550"/>
                  </a:lnTo>
                  <a:cubicBezTo>
                    <a:pt x="3299" y="246"/>
                    <a:pt x="3052" y="1"/>
                    <a:pt x="2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7"/>
            <p:cNvSpPr/>
            <p:nvPr/>
          </p:nvSpPr>
          <p:spPr>
            <a:xfrm>
              <a:off x="2643493" y="4064398"/>
              <a:ext cx="242358" cy="102956"/>
            </a:xfrm>
            <a:custGeom>
              <a:rect b="b" l="l" r="r" t="t"/>
              <a:pathLst>
                <a:path extrusionOk="0" h="4390" w="10334">
                  <a:moveTo>
                    <a:pt x="248" y="0"/>
                  </a:moveTo>
                  <a:cubicBezTo>
                    <a:pt x="111" y="0"/>
                    <a:pt x="1" y="111"/>
                    <a:pt x="1" y="248"/>
                  </a:cubicBezTo>
                  <a:lnTo>
                    <a:pt x="1" y="4142"/>
                  </a:lnTo>
                  <a:cubicBezTo>
                    <a:pt x="1" y="4279"/>
                    <a:pt x="111" y="4389"/>
                    <a:pt x="248" y="4389"/>
                  </a:cubicBezTo>
                  <a:lnTo>
                    <a:pt x="10334" y="4389"/>
                  </a:lnTo>
                  <a:lnTo>
                    <a:pt x="10334" y="3285"/>
                  </a:lnTo>
                  <a:lnTo>
                    <a:pt x="9980" y="2194"/>
                  </a:lnTo>
                  <a:cubicBezTo>
                    <a:pt x="9980" y="1792"/>
                    <a:pt x="10226" y="1415"/>
                    <a:pt x="10037" y="1090"/>
                  </a:cubicBezTo>
                  <a:cubicBezTo>
                    <a:pt x="9657" y="438"/>
                    <a:pt x="8949" y="0"/>
                    <a:pt x="8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7"/>
            <p:cNvSpPr/>
            <p:nvPr/>
          </p:nvSpPr>
          <p:spPr>
            <a:xfrm>
              <a:off x="2643493" y="4064398"/>
              <a:ext cx="30746" cy="102956"/>
            </a:xfrm>
            <a:custGeom>
              <a:rect b="b" l="l" r="r" t="t"/>
              <a:pathLst>
                <a:path extrusionOk="0" h="4390" w="1311">
                  <a:moveTo>
                    <a:pt x="248" y="0"/>
                  </a:moveTo>
                  <a:cubicBezTo>
                    <a:pt x="111" y="0"/>
                    <a:pt x="1" y="111"/>
                    <a:pt x="1" y="248"/>
                  </a:cubicBezTo>
                  <a:lnTo>
                    <a:pt x="1" y="4142"/>
                  </a:lnTo>
                  <a:cubicBezTo>
                    <a:pt x="1" y="4279"/>
                    <a:pt x="111" y="4389"/>
                    <a:pt x="248" y="4389"/>
                  </a:cubicBezTo>
                  <a:lnTo>
                    <a:pt x="1310" y="4389"/>
                  </a:lnTo>
                  <a:cubicBezTo>
                    <a:pt x="1174" y="4389"/>
                    <a:pt x="1062" y="4279"/>
                    <a:pt x="1062" y="4142"/>
                  </a:cubicBezTo>
                  <a:lnTo>
                    <a:pt x="1062" y="248"/>
                  </a:lnTo>
                  <a:cubicBezTo>
                    <a:pt x="1062" y="111"/>
                    <a:pt x="1174" y="0"/>
                    <a:pt x="131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7"/>
            <p:cNvSpPr/>
            <p:nvPr/>
          </p:nvSpPr>
          <p:spPr>
            <a:xfrm>
              <a:off x="2731182" y="4089961"/>
              <a:ext cx="154669" cy="51502"/>
            </a:xfrm>
            <a:custGeom>
              <a:rect b="b" l="l" r="r" t="t"/>
              <a:pathLst>
                <a:path extrusionOk="0" h="2196" w="6595">
                  <a:moveTo>
                    <a:pt x="248" y="0"/>
                  </a:moveTo>
                  <a:cubicBezTo>
                    <a:pt x="111" y="0"/>
                    <a:pt x="1" y="112"/>
                    <a:pt x="1" y="249"/>
                  </a:cubicBezTo>
                  <a:lnTo>
                    <a:pt x="1" y="1948"/>
                  </a:lnTo>
                  <a:cubicBezTo>
                    <a:pt x="1" y="2085"/>
                    <a:pt x="111" y="2195"/>
                    <a:pt x="248" y="2195"/>
                  </a:cubicBezTo>
                  <a:lnTo>
                    <a:pt x="834" y="2195"/>
                  </a:lnTo>
                  <a:lnTo>
                    <a:pt x="1189" y="1842"/>
                  </a:lnTo>
                  <a:lnTo>
                    <a:pt x="1366" y="2195"/>
                  </a:lnTo>
                  <a:lnTo>
                    <a:pt x="2200" y="2195"/>
                  </a:lnTo>
                  <a:lnTo>
                    <a:pt x="3297" y="1842"/>
                  </a:lnTo>
                  <a:lnTo>
                    <a:pt x="4399" y="2195"/>
                  </a:lnTo>
                  <a:lnTo>
                    <a:pt x="6595" y="2195"/>
                  </a:lnTo>
                  <a:lnTo>
                    <a:pt x="6595" y="1104"/>
                  </a:lnTo>
                  <a:cubicBezTo>
                    <a:pt x="6595" y="702"/>
                    <a:pt x="6487" y="325"/>
                    <a:pt x="6298" y="0"/>
                  </a:cubicBezTo>
                  <a:lnTo>
                    <a:pt x="1366" y="0"/>
                  </a:lnTo>
                  <a:lnTo>
                    <a:pt x="1100" y="91"/>
                  </a:lnTo>
                  <a:lnTo>
                    <a:pt x="83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7"/>
            <p:cNvSpPr/>
            <p:nvPr/>
          </p:nvSpPr>
          <p:spPr>
            <a:xfrm>
              <a:off x="2976143" y="4012826"/>
              <a:ext cx="34123" cy="38532"/>
            </a:xfrm>
            <a:custGeom>
              <a:rect b="b" l="l" r="r" t="t"/>
              <a:pathLst>
                <a:path extrusionOk="0" h="1643" w="1455">
                  <a:moveTo>
                    <a:pt x="1099" y="1"/>
                  </a:moveTo>
                  <a:cubicBezTo>
                    <a:pt x="796" y="1"/>
                    <a:pt x="550" y="246"/>
                    <a:pt x="550" y="550"/>
                  </a:cubicBezTo>
                  <a:lnTo>
                    <a:pt x="550" y="1093"/>
                  </a:lnTo>
                  <a:cubicBezTo>
                    <a:pt x="550" y="1397"/>
                    <a:pt x="304" y="1643"/>
                    <a:pt x="1" y="1643"/>
                  </a:cubicBezTo>
                  <a:lnTo>
                    <a:pt x="708" y="1643"/>
                  </a:lnTo>
                  <a:cubicBezTo>
                    <a:pt x="1012" y="1643"/>
                    <a:pt x="1257" y="1397"/>
                    <a:pt x="1257" y="1093"/>
                  </a:cubicBezTo>
                  <a:lnTo>
                    <a:pt x="1257" y="550"/>
                  </a:lnTo>
                  <a:cubicBezTo>
                    <a:pt x="1257" y="381"/>
                    <a:pt x="1334" y="230"/>
                    <a:pt x="1454" y="130"/>
                  </a:cubicBezTo>
                  <a:cubicBezTo>
                    <a:pt x="1358" y="48"/>
                    <a:pt x="1235" y="1"/>
                    <a:pt x="109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7"/>
            <p:cNvSpPr/>
            <p:nvPr/>
          </p:nvSpPr>
          <p:spPr>
            <a:xfrm>
              <a:off x="2937470" y="4051335"/>
              <a:ext cx="77370" cy="64541"/>
            </a:xfrm>
            <a:custGeom>
              <a:rect b="b" l="l" r="r" t="t"/>
              <a:pathLst>
                <a:path extrusionOk="0" h="2752" w="3299">
                  <a:moveTo>
                    <a:pt x="550" y="1"/>
                  </a:moveTo>
                  <a:cubicBezTo>
                    <a:pt x="246" y="1"/>
                    <a:pt x="0" y="248"/>
                    <a:pt x="0" y="551"/>
                  </a:cubicBezTo>
                  <a:lnTo>
                    <a:pt x="0" y="2751"/>
                  </a:lnTo>
                  <a:lnTo>
                    <a:pt x="3299" y="2751"/>
                  </a:lnTo>
                  <a:lnTo>
                    <a:pt x="3299" y="1918"/>
                  </a:lnTo>
                  <a:cubicBezTo>
                    <a:pt x="2649" y="1324"/>
                    <a:pt x="1826" y="916"/>
                    <a:pt x="915" y="786"/>
                  </a:cubicBezTo>
                  <a:cubicBezTo>
                    <a:pt x="797" y="769"/>
                    <a:pt x="708" y="669"/>
                    <a:pt x="708" y="551"/>
                  </a:cubicBezTo>
                  <a:cubicBezTo>
                    <a:pt x="708" y="248"/>
                    <a:pt x="955" y="1"/>
                    <a:pt x="125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7"/>
            <p:cNvSpPr/>
            <p:nvPr/>
          </p:nvSpPr>
          <p:spPr>
            <a:xfrm>
              <a:off x="2847201" y="4076992"/>
              <a:ext cx="193413" cy="193389"/>
            </a:xfrm>
            <a:custGeom>
              <a:rect b="b" l="l" r="r" t="t"/>
              <a:pathLst>
                <a:path extrusionOk="0" h="8246" w="8247">
                  <a:moveTo>
                    <a:pt x="4124" y="0"/>
                  </a:moveTo>
                  <a:cubicBezTo>
                    <a:pt x="1847" y="0"/>
                    <a:pt x="1" y="1847"/>
                    <a:pt x="1" y="4123"/>
                  </a:cubicBezTo>
                  <a:cubicBezTo>
                    <a:pt x="1" y="6400"/>
                    <a:pt x="1847" y="8246"/>
                    <a:pt x="4124" y="8246"/>
                  </a:cubicBezTo>
                  <a:cubicBezTo>
                    <a:pt x="6402" y="8246"/>
                    <a:pt x="8247" y="6400"/>
                    <a:pt x="8247" y="4123"/>
                  </a:cubicBezTo>
                  <a:cubicBezTo>
                    <a:pt x="8247" y="1847"/>
                    <a:pt x="6402" y="0"/>
                    <a:pt x="41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7"/>
            <p:cNvSpPr/>
            <p:nvPr/>
          </p:nvSpPr>
          <p:spPr>
            <a:xfrm>
              <a:off x="2628061" y="4192918"/>
              <a:ext cx="77440" cy="77464"/>
            </a:xfrm>
            <a:custGeom>
              <a:rect b="b" l="l" r="r" t="t"/>
              <a:pathLst>
                <a:path extrusionOk="0" h="3303" w="3302">
                  <a:moveTo>
                    <a:pt x="1651" y="0"/>
                  </a:moveTo>
                  <a:cubicBezTo>
                    <a:pt x="739" y="0"/>
                    <a:pt x="0" y="740"/>
                    <a:pt x="0" y="1652"/>
                  </a:cubicBezTo>
                  <a:cubicBezTo>
                    <a:pt x="0" y="2564"/>
                    <a:pt x="739" y="3303"/>
                    <a:pt x="1651" y="3303"/>
                  </a:cubicBezTo>
                  <a:cubicBezTo>
                    <a:pt x="2563" y="3303"/>
                    <a:pt x="3302" y="2564"/>
                    <a:pt x="3302" y="1652"/>
                  </a:cubicBezTo>
                  <a:cubicBezTo>
                    <a:pt x="3302" y="740"/>
                    <a:pt x="2563" y="0"/>
                    <a:pt x="16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7"/>
            <p:cNvSpPr/>
            <p:nvPr/>
          </p:nvSpPr>
          <p:spPr>
            <a:xfrm>
              <a:off x="2654023" y="4218879"/>
              <a:ext cx="25516" cy="25540"/>
            </a:xfrm>
            <a:custGeom>
              <a:rect b="b" l="l" r="r" t="t"/>
              <a:pathLst>
                <a:path extrusionOk="0" h="1089" w="1088">
                  <a:moveTo>
                    <a:pt x="544" y="1"/>
                  </a:moveTo>
                  <a:cubicBezTo>
                    <a:pt x="244" y="1"/>
                    <a:pt x="1" y="246"/>
                    <a:pt x="1" y="545"/>
                  </a:cubicBezTo>
                  <a:cubicBezTo>
                    <a:pt x="1" y="844"/>
                    <a:pt x="244" y="1088"/>
                    <a:pt x="544" y="1088"/>
                  </a:cubicBezTo>
                  <a:cubicBezTo>
                    <a:pt x="844" y="1088"/>
                    <a:pt x="1087" y="844"/>
                    <a:pt x="1087" y="545"/>
                  </a:cubicBezTo>
                  <a:cubicBezTo>
                    <a:pt x="1087" y="246"/>
                    <a:pt x="844" y="1"/>
                    <a:pt x="544"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7"/>
            <p:cNvSpPr/>
            <p:nvPr/>
          </p:nvSpPr>
          <p:spPr>
            <a:xfrm>
              <a:off x="2895584" y="4125327"/>
              <a:ext cx="96695" cy="96695"/>
            </a:xfrm>
            <a:custGeom>
              <a:rect b="b" l="l" r="r" t="t"/>
              <a:pathLst>
                <a:path extrusionOk="0" h="4123" w="4123">
                  <a:moveTo>
                    <a:pt x="2061" y="0"/>
                  </a:moveTo>
                  <a:cubicBezTo>
                    <a:pt x="924" y="0"/>
                    <a:pt x="0" y="926"/>
                    <a:pt x="0" y="2062"/>
                  </a:cubicBezTo>
                  <a:cubicBezTo>
                    <a:pt x="0" y="3199"/>
                    <a:pt x="924" y="4123"/>
                    <a:pt x="2061" y="4123"/>
                  </a:cubicBezTo>
                  <a:cubicBezTo>
                    <a:pt x="3197" y="4123"/>
                    <a:pt x="4123" y="3199"/>
                    <a:pt x="4123" y="2062"/>
                  </a:cubicBezTo>
                  <a:cubicBezTo>
                    <a:pt x="4123" y="926"/>
                    <a:pt x="3197" y="0"/>
                    <a:pt x="20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7"/>
            <p:cNvSpPr/>
            <p:nvPr/>
          </p:nvSpPr>
          <p:spPr>
            <a:xfrm>
              <a:off x="2921546" y="4151313"/>
              <a:ext cx="44747" cy="44747"/>
            </a:xfrm>
            <a:custGeom>
              <a:rect b="b" l="l" r="r" t="t"/>
              <a:pathLst>
                <a:path extrusionOk="0" h="1908" w="1908">
                  <a:moveTo>
                    <a:pt x="954" y="1"/>
                  </a:moveTo>
                  <a:cubicBezTo>
                    <a:pt x="428" y="1"/>
                    <a:pt x="1" y="429"/>
                    <a:pt x="1" y="954"/>
                  </a:cubicBezTo>
                  <a:cubicBezTo>
                    <a:pt x="1" y="1480"/>
                    <a:pt x="428" y="1907"/>
                    <a:pt x="954" y="1907"/>
                  </a:cubicBezTo>
                  <a:cubicBezTo>
                    <a:pt x="1479" y="1907"/>
                    <a:pt x="1907" y="1480"/>
                    <a:pt x="1907" y="954"/>
                  </a:cubicBezTo>
                  <a:cubicBezTo>
                    <a:pt x="1907" y="429"/>
                    <a:pt x="1479" y="1"/>
                    <a:pt x="95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7"/>
            <p:cNvSpPr/>
            <p:nvPr/>
          </p:nvSpPr>
          <p:spPr>
            <a:xfrm>
              <a:off x="2643493" y="4083746"/>
              <a:ext cx="42355" cy="12477"/>
            </a:xfrm>
            <a:custGeom>
              <a:rect b="b" l="l" r="r" t="t"/>
              <a:pathLst>
                <a:path extrusionOk="0" h="532" w="1806">
                  <a:moveTo>
                    <a:pt x="1" y="1"/>
                  </a:moveTo>
                  <a:lnTo>
                    <a:pt x="1" y="531"/>
                  </a:lnTo>
                  <a:lnTo>
                    <a:pt x="1541" y="531"/>
                  </a:lnTo>
                  <a:cubicBezTo>
                    <a:pt x="1688" y="531"/>
                    <a:pt x="1806" y="412"/>
                    <a:pt x="1806" y="265"/>
                  </a:cubicBezTo>
                  <a:cubicBezTo>
                    <a:pt x="1806" y="119"/>
                    <a:pt x="1688" y="1"/>
                    <a:pt x="154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7"/>
            <p:cNvSpPr/>
            <p:nvPr/>
          </p:nvSpPr>
          <p:spPr>
            <a:xfrm>
              <a:off x="2643493" y="4109333"/>
              <a:ext cx="42355" cy="12477"/>
            </a:xfrm>
            <a:custGeom>
              <a:rect b="b" l="l" r="r" t="t"/>
              <a:pathLst>
                <a:path extrusionOk="0" h="532" w="1806">
                  <a:moveTo>
                    <a:pt x="1" y="1"/>
                  </a:moveTo>
                  <a:lnTo>
                    <a:pt x="1" y="532"/>
                  </a:lnTo>
                  <a:lnTo>
                    <a:pt x="1541" y="532"/>
                  </a:lnTo>
                  <a:cubicBezTo>
                    <a:pt x="1688" y="532"/>
                    <a:pt x="1806" y="412"/>
                    <a:pt x="1806" y="266"/>
                  </a:cubicBezTo>
                  <a:cubicBezTo>
                    <a:pt x="1806" y="120"/>
                    <a:pt x="1688" y="1"/>
                    <a:pt x="154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7"/>
            <p:cNvSpPr/>
            <p:nvPr/>
          </p:nvSpPr>
          <p:spPr>
            <a:xfrm>
              <a:off x="2643493" y="4135013"/>
              <a:ext cx="42355" cy="12477"/>
            </a:xfrm>
            <a:custGeom>
              <a:rect b="b" l="l" r="r" t="t"/>
              <a:pathLst>
                <a:path extrusionOk="0" h="532" w="1806">
                  <a:moveTo>
                    <a:pt x="1" y="1"/>
                  </a:moveTo>
                  <a:lnTo>
                    <a:pt x="1" y="532"/>
                  </a:lnTo>
                  <a:lnTo>
                    <a:pt x="1541" y="532"/>
                  </a:lnTo>
                  <a:cubicBezTo>
                    <a:pt x="1688" y="532"/>
                    <a:pt x="1806" y="412"/>
                    <a:pt x="1806" y="266"/>
                  </a:cubicBezTo>
                  <a:cubicBezTo>
                    <a:pt x="1806" y="120"/>
                    <a:pt x="1688" y="1"/>
                    <a:pt x="154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7"/>
            <p:cNvSpPr/>
            <p:nvPr/>
          </p:nvSpPr>
          <p:spPr>
            <a:xfrm>
              <a:off x="2643493" y="4083746"/>
              <a:ext cx="24930" cy="12477"/>
            </a:xfrm>
            <a:custGeom>
              <a:rect b="b" l="l" r="r" t="t"/>
              <a:pathLst>
                <a:path extrusionOk="0" h="532" w="1063">
                  <a:moveTo>
                    <a:pt x="1" y="1"/>
                  </a:moveTo>
                  <a:lnTo>
                    <a:pt x="1" y="531"/>
                  </a:lnTo>
                  <a:lnTo>
                    <a:pt x="1062" y="531"/>
                  </a:lnTo>
                  <a:lnTo>
                    <a:pt x="10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7"/>
            <p:cNvSpPr/>
            <p:nvPr/>
          </p:nvSpPr>
          <p:spPr>
            <a:xfrm>
              <a:off x="2643493" y="4109333"/>
              <a:ext cx="24930" cy="12477"/>
            </a:xfrm>
            <a:custGeom>
              <a:rect b="b" l="l" r="r" t="t"/>
              <a:pathLst>
                <a:path extrusionOk="0" h="532" w="1063">
                  <a:moveTo>
                    <a:pt x="1" y="1"/>
                  </a:moveTo>
                  <a:lnTo>
                    <a:pt x="1" y="532"/>
                  </a:lnTo>
                  <a:lnTo>
                    <a:pt x="1062" y="532"/>
                  </a:lnTo>
                  <a:lnTo>
                    <a:pt x="10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7"/>
            <p:cNvSpPr/>
            <p:nvPr/>
          </p:nvSpPr>
          <p:spPr>
            <a:xfrm>
              <a:off x="2643493" y="4135013"/>
              <a:ext cx="24930" cy="12477"/>
            </a:xfrm>
            <a:custGeom>
              <a:rect b="b" l="l" r="r" t="t"/>
              <a:pathLst>
                <a:path extrusionOk="0" h="532" w="1063">
                  <a:moveTo>
                    <a:pt x="1" y="1"/>
                  </a:moveTo>
                  <a:lnTo>
                    <a:pt x="1" y="532"/>
                  </a:lnTo>
                  <a:lnTo>
                    <a:pt x="1062" y="532"/>
                  </a:lnTo>
                  <a:lnTo>
                    <a:pt x="106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7"/>
            <p:cNvSpPr/>
            <p:nvPr/>
          </p:nvSpPr>
          <p:spPr>
            <a:xfrm>
              <a:off x="2936954" y="4070753"/>
              <a:ext cx="30394" cy="31239"/>
            </a:xfrm>
            <a:custGeom>
              <a:rect b="b" l="l" r="r" t="t"/>
              <a:pathLst>
                <a:path extrusionOk="0" h="1332" w="1296">
                  <a:moveTo>
                    <a:pt x="297" y="1"/>
                  </a:moveTo>
                  <a:cubicBezTo>
                    <a:pt x="235" y="1"/>
                    <a:pt x="173" y="22"/>
                    <a:pt x="123" y="67"/>
                  </a:cubicBezTo>
                  <a:cubicBezTo>
                    <a:pt x="12" y="163"/>
                    <a:pt x="1" y="331"/>
                    <a:pt x="97" y="442"/>
                  </a:cubicBezTo>
                  <a:lnTo>
                    <a:pt x="800" y="1241"/>
                  </a:lnTo>
                  <a:cubicBezTo>
                    <a:pt x="853" y="1300"/>
                    <a:pt x="925" y="1331"/>
                    <a:pt x="999" y="1331"/>
                  </a:cubicBezTo>
                  <a:cubicBezTo>
                    <a:pt x="1062" y="1331"/>
                    <a:pt x="1123" y="1309"/>
                    <a:pt x="1175" y="1265"/>
                  </a:cubicBezTo>
                  <a:cubicBezTo>
                    <a:pt x="1284" y="1168"/>
                    <a:pt x="1295" y="1000"/>
                    <a:pt x="1199" y="890"/>
                  </a:cubicBezTo>
                  <a:lnTo>
                    <a:pt x="496" y="91"/>
                  </a:lnTo>
                  <a:cubicBezTo>
                    <a:pt x="444" y="31"/>
                    <a:pt x="371" y="1"/>
                    <a:pt x="2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7"/>
            <p:cNvSpPr/>
            <p:nvPr/>
          </p:nvSpPr>
          <p:spPr>
            <a:xfrm>
              <a:off x="2920490" y="4245404"/>
              <a:ext cx="30371" cy="31215"/>
            </a:xfrm>
            <a:custGeom>
              <a:rect b="b" l="l" r="r" t="t"/>
              <a:pathLst>
                <a:path extrusionOk="0" h="1331" w="1295">
                  <a:moveTo>
                    <a:pt x="297" y="0"/>
                  </a:moveTo>
                  <a:cubicBezTo>
                    <a:pt x="235" y="0"/>
                    <a:pt x="172" y="22"/>
                    <a:pt x="122" y="67"/>
                  </a:cubicBezTo>
                  <a:cubicBezTo>
                    <a:pt x="12" y="163"/>
                    <a:pt x="0" y="331"/>
                    <a:pt x="97" y="440"/>
                  </a:cubicBezTo>
                  <a:lnTo>
                    <a:pt x="799" y="1241"/>
                  </a:lnTo>
                  <a:cubicBezTo>
                    <a:pt x="852" y="1300"/>
                    <a:pt x="925" y="1331"/>
                    <a:pt x="999" y="1331"/>
                  </a:cubicBezTo>
                  <a:cubicBezTo>
                    <a:pt x="1062" y="1331"/>
                    <a:pt x="1124" y="1308"/>
                    <a:pt x="1174" y="1264"/>
                  </a:cubicBezTo>
                  <a:cubicBezTo>
                    <a:pt x="1285" y="1168"/>
                    <a:pt x="1295" y="1000"/>
                    <a:pt x="1198" y="889"/>
                  </a:cubicBezTo>
                  <a:lnTo>
                    <a:pt x="496" y="90"/>
                  </a:lnTo>
                  <a:cubicBezTo>
                    <a:pt x="444" y="31"/>
                    <a:pt x="370" y="0"/>
                    <a:pt x="2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7"/>
            <p:cNvSpPr/>
            <p:nvPr/>
          </p:nvSpPr>
          <p:spPr>
            <a:xfrm>
              <a:off x="2888572" y="4083699"/>
              <a:ext cx="37641" cy="20497"/>
            </a:xfrm>
            <a:custGeom>
              <a:rect b="b" l="l" r="r" t="t"/>
              <a:pathLst>
                <a:path extrusionOk="0" h="874" w="1605">
                  <a:moveTo>
                    <a:pt x="298" y="1"/>
                  </a:moveTo>
                  <a:cubicBezTo>
                    <a:pt x="188" y="1"/>
                    <a:pt x="85" y="71"/>
                    <a:pt x="47" y="181"/>
                  </a:cubicBezTo>
                  <a:cubicBezTo>
                    <a:pt x="1" y="320"/>
                    <a:pt x="75" y="471"/>
                    <a:pt x="214" y="518"/>
                  </a:cubicBezTo>
                  <a:lnTo>
                    <a:pt x="1221" y="859"/>
                  </a:lnTo>
                  <a:cubicBezTo>
                    <a:pt x="1250" y="868"/>
                    <a:pt x="1279" y="873"/>
                    <a:pt x="1306" y="873"/>
                  </a:cubicBezTo>
                  <a:cubicBezTo>
                    <a:pt x="1417" y="873"/>
                    <a:pt x="1521" y="803"/>
                    <a:pt x="1557" y="693"/>
                  </a:cubicBezTo>
                  <a:cubicBezTo>
                    <a:pt x="1605" y="553"/>
                    <a:pt x="1531" y="403"/>
                    <a:pt x="1392" y="356"/>
                  </a:cubicBezTo>
                  <a:lnTo>
                    <a:pt x="383" y="15"/>
                  </a:lnTo>
                  <a:cubicBezTo>
                    <a:pt x="355" y="6"/>
                    <a:pt x="326" y="1"/>
                    <a:pt x="2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7"/>
            <p:cNvSpPr/>
            <p:nvPr/>
          </p:nvSpPr>
          <p:spPr>
            <a:xfrm>
              <a:off x="2961603" y="4243176"/>
              <a:ext cx="37688" cy="20474"/>
            </a:xfrm>
            <a:custGeom>
              <a:rect b="b" l="l" r="r" t="t"/>
              <a:pathLst>
                <a:path extrusionOk="0" h="873" w="1607">
                  <a:moveTo>
                    <a:pt x="300" y="1"/>
                  </a:moveTo>
                  <a:cubicBezTo>
                    <a:pt x="190" y="1"/>
                    <a:pt x="86" y="71"/>
                    <a:pt x="49" y="182"/>
                  </a:cubicBezTo>
                  <a:cubicBezTo>
                    <a:pt x="1" y="320"/>
                    <a:pt x="76" y="471"/>
                    <a:pt x="214" y="518"/>
                  </a:cubicBezTo>
                  <a:lnTo>
                    <a:pt x="1223" y="859"/>
                  </a:lnTo>
                  <a:cubicBezTo>
                    <a:pt x="1250" y="869"/>
                    <a:pt x="1279" y="873"/>
                    <a:pt x="1308" y="873"/>
                  </a:cubicBezTo>
                  <a:cubicBezTo>
                    <a:pt x="1418" y="873"/>
                    <a:pt x="1521" y="804"/>
                    <a:pt x="1559" y="692"/>
                  </a:cubicBezTo>
                  <a:cubicBezTo>
                    <a:pt x="1606" y="554"/>
                    <a:pt x="1531" y="402"/>
                    <a:pt x="1392" y="356"/>
                  </a:cubicBezTo>
                  <a:lnTo>
                    <a:pt x="385" y="15"/>
                  </a:lnTo>
                  <a:cubicBezTo>
                    <a:pt x="357" y="5"/>
                    <a:pt x="328" y="1"/>
                    <a:pt x="30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7"/>
            <p:cNvSpPr/>
            <p:nvPr/>
          </p:nvSpPr>
          <p:spPr>
            <a:xfrm>
              <a:off x="2853393" y="4114211"/>
              <a:ext cx="38063" cy="17355"/>
            </a:xfrm>
            <a:custGeom>
              <a:rect b="b" l="l" r="r" t="t"/>
              <a:pathLst>
                <a:path extrusionOk="0" h="740" w="1623">
                  <a:moveTo>
                    <a:pt x="1333" y="1"/>
                  </a:moveTo>
                  <a:cubicBezTo>
                    <a:pt x="1316" y="1"/>
                    <a:pt x="1299" y="3"/>
                    <a:pt x="1281" y="6"/>
                  </a:cubicBezTo>
                  <a:lnTo>
                    <a:pt x="237" y="214"/>
                  </a:lnTo>
                  <a:cubicBezTo>
                    <a:pt x="93" y="243"/>
                    <a:pt x="0" y="382"/>
                    <a:pt x="29" y="527"/>
                  </a:cubicBezTo>
                  <a:cubicBezTo>
                    <a:pt x="54" y="653"/>
                    <a:pt x="165" y="740"/>
                    <a:pt x="289" y="740"/>
                  </a:cubicBezTo>
                  <a:cubicBezTo>
                    <a:pt x="306" y="740"/>
                    <a:pt x="324" y="739"/>
                    <a:pt x="342" y="735"/>
                  </a:cubicBezTo>
                  <a:lnTo>
                    <a:pt x="1385" y="527"/>
                  </a:lnTo>
                  <a:cubicBezTo>
                    <a:pt x="1528" y="498"/>
                    <a:pt x="1622" y="357"/>
                    <a:pt x="1593" y="214"/>
                  </a:cubicBezTo>
                  <a:cubicBezTo>
                    <a:pt x="1568" y="88"/>
                    <a:pt x="1457" y="1"/>
                    <a:pt x="13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7"/>
            <p:cNvSpPr/>
            <p:nvPr/>
          </p:nvSpPr>
          <p:spPr>
            <a:xfrm>
              <a:off x="2996406" y="4215807"/>
              <a:ext cx="38040" cy="17355"/>
            </a:xfrm>
            <a:custGeom>
              <a:rect b="b" l="l" r="r" t="t"/>
              <a:pathLst>
                <a:path extrusionOk="0" h="740" w="1622">
                  <a:moveTo>
                    <a:pt x="1333" y="0"/>
                  </a:moveTo>
                  <a:cubicBezTo>
                    <a:pt x="1316" y="0"/>
                    <a:pt x="1298" y="2"/>
                    <a:pt x="1280" y="5"/>
                  </a:cubicBezTo>
                  <a:lnTo>
                    <a:pt x="238" y="213"/>
                  </a:lnTo>
                  <a:cubicBezTo>
                    <a:pt x="94" y="242"/>
                    <a:pt x="1" y="383"/>
                    <a:pt x="30" y="526"/>
                  </a:cubicBezTo>
                  <a:cubicBezTo>
                    <a:pt x="55" y="652"/>
                    <a:pt x="165" y="739"/>
                    <a:pt x="289" y="739"/>
                  </a:cubicBezTo>
                  <a:cubicBezTo>
                    <a:pt x="307" y="739"/>
                    <a:pt x="324" y="738"/>
                    <a:pt x="342" y="734"/>
                  </a:cubicBezTo>
                  <a:lnTo>
                    <a:pt x="1384" y="526"/>
                  </a:lnTo>
                  <a:cubicBezTo>
                    <a:pt x="1529" y="497"/>
                    <a:pt x="1621" y="358"/>
                    <a:pt x="1592" y="213"/>
                  </a:cubicBezTo>
                  <a:cubicBezTo>
                    <a:pt x="1567" y="87"/>
                    <a:pt x="1457" y="0"/>
                    <a:pt x="13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7"/>
            <p:cNvSpPr/>
            <p:nvPr/>
          </p:nvSpPr>
          <p:spPr>
            <a:xfrm>
              <a:off x="2840259" y="4150984"/>
              <a:ext cx="32646" cy="28964"/>
            </a:xfrm>
            <a:custGeom>
              <a:rect b="b" l="l" r="r" t="t"/>
              <a:pathLst>
                <a:path extrusionOk="0" h="1235" w="1392">
                  <a:moveTo>
                    <a:pt x="1096" y="0"/>
                  </a:moveTo>
                  <a:cubicBezTo>
                    <a:pt x="1034" y="0"/>
                    <a:pt x="972" y="22"/>
                    <a:pt x="922" y="66"/>
                  </a:cubicBezTo>
                  <a:lnTo>
                    <a:pt x="121" y="769"/>
                  </a:lnTo>
                  <a:cubicBezTo>
                    <a:pt x="12" y="865"/>
                    <a:pt x="1" y="1033"/>
                    <a:pt x="98" y="1144"/>
                  </a:cubicBezTo>
                  <a:cubicBezTo>
                    <a:pt x="150" y="1203"/>
                    <a:pt x="223" y="1234"/>
                    <a:pt x="297" y="1234"/>
                  </a:cubicBezTo>
                  <a:cubicBezTo>
                    <a:pt x="360" y="1234"/>
                    <a:pt x="422" y="1211"/>
                    <a:pt x="473" y="1168"/>
                  </a:cubicBezTo>
                  <a:lnTo>
                    <a:pt x="1272" y="465"/>
                  </a:lnTo>
                  <a:cubicBezTo>
                    <a:pt x="1382" y="369"/>
                    <a:pt x="1392" y="200"/>
                    <a:pt x="1295" y="90"/>
                  </a:cubicBezTo>
                  <a:cubicBezTo>
                    <a:pt x="1243" y="31"/>
                    <a:pt x="1170" y="0"/>
                    <a:pt x="1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7"/>
            <p:cNvSpPr/>
            <p:nvPr/>
          </p:nvSpPr>
          <p:spPr>
            <a:xfrm>
              <a:off x="3014910" y="4167448"/>
              <a:ext cx="32646" cy="28940"/>
            </a:xfrm>
            <a:custGeom>
              <a:rect b="b" l="l" r="r" t="t"/>
              <a:pathLst>
                <a:path extrusionOk="0" h="1234" w="1392">
                  <a:moveTo>
                    <a:pt x="1096" y="0"/>
                  </a:moveTo>
                  <a:cubicBezTo>
                    <a:pt x="1034" y="0"/>
                    <a:pt x="971" y="22"/>
                    <a:pt x="920" y="67"/>
                  </a:cubicBezTo>
                  <a:lnTo>
                    <a:pt x="121" y="769"/>
                  </a:lnTo>
                  <a:cubicBezTo>
                    <a:pt x="12" y="866"/>
                    <a:pt x="1" y="1034"/>
                    <a:pt x="97" y="1143"/>
                  </a:cubicBezTo>
                  <a:cubicBezTo>
                    <a:pt x="150" y="1203"/>
                    <a:pt x="223" y="1233"/>
                    <a:pt x="297" y="1233"/>
                  </a:cubicBezTo>
                  <a:cubicBezTo>
                    <a:pt x="359" y="1233"/>
                    <a:pt x="422" y="1212"/>
                    <a:pt x="472" y="1168"/>
                  </a:cubicBezTo>
                  <a:lnTo>
                    <a:pt x="1271" y="466"/>
                  </a:lnTo>
                  <a:cubicBezTo>
                    <a:pt x="1382" y="369"/>
                    <a:pt x="1392" y="201"/>
                    <a:pt x="1295" y="91"/>
                  </a:cubicBezTo>
                  <a:cubicBezTo>
                    <a:pt x="1243" y="31"/>
                    <a:pt x="1170" y="0"/>
                    <a:pt x="109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7"/>
            <p:cNvSpPr/>
            <p:nvPr/>
          </p:nvSpPr>
          <p:spPr>
            <a:xfrm>
              <a:off x="2853182" y="4192167"/>
              <a:ext cx="21998" cy="36093"/>
            </a:xfrm>
            <a:custGeom>
              <a:rect b="b" l="l" r="r" t="t"/>
              <a:pathLst>
                <a:path extrusionOk="0" h="1539" w="938">
                  <a:moveTo>
                    <a:pt x="638" y="0"/>
                  </a:moveTo>
                  <a:cubicBezTo>
                    <a:pt x="528" y="0"/>
                    <a:pt x="425" y="70"/>
                    <a:pt x="388" y="180"/>
                  </a:cubicBezTo>
                  <a:lnTo>
                    <a:pt x="47" y="1188"/>
                  </a:lnTo>
                  <a:cubicBezTo>
                    <a:pt x="1" y="1327"/>
                    <a:pt x="75" y="1477"/>
                    <a:pt x="214" y="1525"/>
                  </a:cubicBezTo>
                  <a:cubicBezTo>
                    <a:pt x="241" y="1534"/>
                    <a:pt x="270" y="1539"/>
                    <a:pt x="299" y="1539"/>
                  </a:cubicBezTo>
                  <a:cubicBezTo>
                    <a:pt x="409" y="1539"/>
                    <a:pt x="512" y="1470"/>
                    <a:pt x="550" y="1358"/>
                  </a:cubicBezTo>
                  <a:lnTo>
                    <a:pt x="891" y="351"/>
                  </a:lnTo>
                  <a:cubicBezTo>
                    <a:pt x="938" y="212"/>
                    <a:pt x="864" y="61"/>
                    <a:pt x="724" y="15"/>
                  </a:cubicBezTo>
                  <a:cubicBezTo>
                    <a:pt x="696" y="5"/>
                    <a:pt x="667" y="0"/>
                    <a:pt x="6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7"/>
            <p:cNvSpPr/>
            <p:nvPr/>
          </p:nvSpPr>
          <p:spPr>
            <a:xfrm>
              <a:off x="3012659" y="4119089"/>
              <a:ext cx="22022" cy="36117"/>
            </a:xfrm>
            <a:custGeom>
              <a:rect b="b" l="l" r="r" t="t"/>
              <a:pathLst>
                <a:path extrusionOk="0" h="1540" w="939">
                  <a:moveTo>
                    <a:pt x="640" y="1"/>
                  </a:moveTo>
                  <a:cubicBezTo>
                    <a:pt x="529" y="1"/>
                    <a:pt x="426" y="71"/>
                    <a:pt x="388" y="182"/>
                  </a:cubicBezTo>
                  <a:lnTo>
                    <a:pt x="47" y="1189"/>
                  </a:lnTo>
                  <a:cubicBezTo>
                    <a:pt x="0" y="1328"/>
                    <a:pt x="74" y="1479"/>
                    <a:pt x="213" y="1525"/>
                  </a:cubicBezTo>
                  <a:cubicBezTo>
                    <a:pt x="242" y="1535"/>
                    <a:pt x="270" y="1539"/>
                    <a:pt x="299" y="1539"/>
                  </a:cubicBezTo>
                  <a:cubicBezTo>
                    <a:pt x="409" y="1539"/>
                    <a:pt x="512" y="1470"/>
                    <a:pt x="550" y="1360"/>
                  </a:cubicBezTo>
                  <a:lnTo>
                    <a:pt x="891" y="351"/>
                  </a:lnTo>
                  <a:cubicBezTo>
                    <a:pt x="938" y="212"/>
                    <a:pt x="863" y="62"/>
                    <a:pt x="725" y="15"/>
                  </a:cubicBezTo>
                  <a:cubicBezTo>
                    <a:pt x="697" y="5"/>
                    <a:pt x="668" y="1"/>
                    <a:pt x="6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7"/>
            <p:cNvSpPr/>
            <p:nvPr/>
          </p:nvSpPr>
          <p:spPr>
            <a:xfrm>
              <a:off x="2883905" y="4226713"/>
              <a:ext cx="18457" cy="36938"/>
            </a:xfrm>
            <a:custGeom>
              <a:rect b="b" l="l" r="r" t="t"/>
              <a:pathLst>
                <a:path extrusionOk="0" h="1575" w="787">
                  <a:moveTo>
                    <a:pt x="289" y="0"/>
                  </a:moveTo>
                  <a:cubicBezTo>
                    <a:pt x="272" y="0"/>
                    <a:pt x="255" y="2"/>
                    <a:pt x="237" y="6"/>
                  </a:cubicBezTo>
                  <a:cubicBezTo>
                    <a:pt x="93" y="34"/>
                    <a:pt x="0" y="175"/>
                    <a:pt x="29" y="318"/>
                  </a:cubicBezTo>
                  <a:lnTo>
                    <a:pt x="237" y="1362"/>
                  </a:lnTo>
                  <a:cubicBezTo>
                    <a:pt x="262" y="1488"/>
                    <a:pt x="374" y="1575"/>
                    <a:pt x="497" y="1575"/>
                  </a:cubicBezTo>
                  <a:cubicBezTo>
                    <a:pt x="514" y="1575"/>
                    <a:pt x="532" y="1573"/>
                    <a:pt x="549" y="1570"/>
                  </a:cubicBezTo>
                  <a:cubicBezTo>
                    <a:pt x="694" y="1541"/>
                    <a:pt x="787" y="1402"/>
                    <a:pt x="758" y="1257"/>
                  </a:cubicBezTo>
                  <a:lnTo>
                    <a:pt x="549" y="214"/>
                  </a:lnTo>
                  <a:cubicBezTo>
                    <a:pt x="524" y="88"/>
                    <a:pt x="413" y="0"/>
                    <a:pt x="2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7"/>
            <p:cNvSpPr/>
            <p:nvPr/>
          </p:nvSpPr>
          <p:spPr>
            <a:xfrm>
              <a:off x="2985477" y="4083723"/>
              <a:ext cx="18457" cy="36938"/>
            </a:xfrm>
            <a:custGeom>
              <a:rect b="b" l="l" r="r" t="t"/>
              <a:pathLst>
                <a:path extrusionOk="0" h="1575" w="787">
                  <a:moveTo>
                    <a:pt x="290" y="0"/>
                  </a:moveTo>
                  <a:cubicBezTo>
                    <a:pt x="273" y="0"/>
                    <a:pt x="255" y="2"/>
                    <a:pt x="237" y="6"/>
                  </a:cubicBezTo>
                  <a:cubicBezTo>
                    <a:pt x="94" y="34"/>
                    <a:pt x="0" y="174"/>
                    <a:pt x="29" y="318"/>
                  </a:cubicBezTo>
                  <a:lnTo>
                    <a:pt x="237" y="1360"/>
                  </a:lnTo>
                  <a:cubicBezTo>
                    <a:pt x="264" y="1487"/>
                    <a:pt x="374" y="1575"/>
                    <a:pt x="498" y="1575"/>
                  </a:cubicBezTo>
                  <a:cubicBezTo>
                    <a:pt x="514" y="1575"/>
                    <a:pt x="532" y="1572"/>
                    <a:pt x="550" y="1568"/>
                  </a:cubicBezTo>
                  <a:cubicBezTo>
                    <a:pt x="694" y="1541"/>
                    <a:pt x="787" y="1400"/>
                    <a:pt x="758" y="1256"/>
                  </a:cubicBezTo>
                  <a:lnTo>
                    <a:pt x="550" y="214"/>
                  </a:lnTo>
                  <a:cubicBezTo>
                    <a:pt x="524" y="87"/>
                    <a:pt x="414" y="0"/>
                    <a:pt x="29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7"/>
            <p:cNvSpPr/>
            <p:nvPr/>
          </p:nvSpPr>
          <p:spPr>
            <a:xfrm>
              <a:off x="2782754" y="4115548"/>
              <a:ext cx="51596" cy="25915"/>
            </a:xfrm>
            <a:custGeom>
              <a:rect b="b" l="l" r="r" t="t"/>
              <a:pathLst>
                <a:path extrusionOk="0" h="1105" w="2200">
                  <a:moveTo>
                    <a:pt x="244" y="1"/>
                  </a:moveTo>
                  <a:cubicBezTo>
                    <a:pt x="110" y="1"/>
                    <a:pt x="1" y="110"/>
                    <a:pt x="1" y="245"/>
                  </a:cubicBezTo>
                  <a:lnTo>
                    <a:pt x="1" y="1104"/>
                  </a:lnTo>
                  <a:lnTo>
                    <a:pt x="2200" y="1104"/>
                  </a:lnTo>
                  <a:lnTo>
                    <a:pt x="2200" y="245"/>
                  </a:lnTo>
                  <a:cubicBezTo>
                    <a:pt x="2200" y="110"/>
                    <a:pt x="2090" y="1"/>
                    <a:pt x="1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7"/>
            <p:cNvSpPr/>
            <p:nvPr/>
          </p:nvSpPr>
          <p:spPr>
            <a:xfrm>
              <a:off x="2750718" y="4089961"/>
              <a:ext cx="12500" cy="51502"/>
            </a:xfrm>
            <a:custGeom>
              <a:rect b="b" l="l" r="r" t="t"/>
              <a:pathLst>
                <a:path extrusionOk="0" h="2196" w="533">
                  <a:moveTo>
                    <a:pt x="1" y="0"/>
                  </a:moveTo>
                  <a:lnTo>
                    <a:pt x="1" y="2195"/>
                  </a:lnTo>
                  <a:lnTo>
                    <a:pt x="533" y="2195"/>
                  </a:lnTo>
                  <a:lnTo>
                    <a:pt x="5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7"/>
            <p:cNvSpPr/>
            <p:nvPr/>
          </p:nvSpPr>
          <p:spPr>
            <a:xfrm>
              <a:off x="2750718" y="4089961"/>
              <a:ext cx="8349" cy="51502"/>
            </a:xfrm>
            <a:custGeom>
              <a:rect b="b" l="l" r="r" t="t"/>
              <a:pathLst>
                <a:path extrusionOk="0" h="2196" w="356">
                  <a:moveTo>
                    <a:pt x="1" y="0"/>
                  </a:moveTo>
                  <a:lnTo>
                    <a:pt x="1" y="2195"/>
                  </a:lnTo>
                  <a:lnTo>
                    <a:pt x="356" y="2195"/>
                  </a:lnTo>
                  <a:lnTo>
                    <a:pt x="35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7"/>
            <p:cNvSpPr/>
            <p:nvPr/>
          </p:nvSpPr>
          <p:spPr>
            <a:xfrm>
              <a:off x="2782754" y="4115548"/>
              <a:ext cx="51596" cy="25915"/>
            </a:xfrm>
            <a:custGeom>
              <a:rect b="b" l="l" r="r" t="t"/>
              <a:pathLst>
                <a:path extrusionOk="0" h="1105" w="2200">
                  <a:moveTo>
                    <a:pt x="248" y="1"/>
                  </a:moveTo>
                  <a:cubicBezTo>
                    <a:pt x="111" y="1"/>
                    <a:pt x="1" y="112"/>
                    <a:pt x="1" y="249"/>
                  </a:cubicBezTo>
                  <a:lnTo>
                    <a:pt x="1" y="1104"/>
                  </a:lnTo>
                  <a:lnTo>
                    <a:pt x="2200" y="1104"/>
                  </a:lnTo>
                  <a:lnTo>
                    <a:pt x="2200" y="748"/>
                  </a:lnTo>
                  <a:lnTo>
                    <a:pt x="957" y="748"/>
                  </a:lnTo>
                  <a:cubicBezTo>
                    <a:pt x="820" y="748"/>
                    <a:pt x="708" y="638"/>
                    <a:pt x="708" y="501"/>
                  </a:cubicBezTo>
                  <a:lnTo>
                    <a:pt x="708" y="249"/>
                  </a:lnTo>
                  <a:cubicBezTo>
                    <a:pt x="708" y="112"/>
                    <a:pt x="820" y="1"/>
                    <a:pt x="95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77" name="Google Shape;3777;p47"/>
          <p:cNvGrpSpPr/>
          <p:nvPr/>
        </p:nvGrpSpPr>
        <p:grpSpPr>
          <a:xfrm>
            <a:off x="3389095" y="3232233"/>
            <a:ext cx="320549" cy="418791"/>
            <a:chOff x="3389095" y="3232233"/>
            <a:chExt cx="320549" cy="418791"/>
          </a:xfrm>
        </p:grpSpPr>
        <p:sp>
          <p:nvSpPr>
            <p:cNvPr id="3778" name="Google Shape;3778;p47"/>
            <p:cNvSpPr/>
            <p:nvPr/>
          </p:nvSpPr>
          <p:spPr>
            <a:xfrm>
              <a:off x="3429152" y="3544174"/>
              <a:ext cx="280492" cy="106850"/>
            </a:xfrm>
            <a:custGeom>
              <a:rect b="b" l="l" r="r" t="t"/>
              <a:pathLst>
                <a:path extrusionOk="0" h="4556" w="11960">
                  <a:moveTo>
                    <a:pt x="1" y="0"/>
                  </a:moveTo>
                  <a:lnTo>
                    <a:pt x="1" y="4556"/>
                  </a:lnTo>
                  <a:lnTo>
                    <a:pt x="10251" y="4556"/>
                  </a:lnTo>
                  <a:cubicBezTo>
                    <a:pt x="10798" y="4556"/>
                    <a:pt x="11283" y="4215"/>
                    <a:pt x="11597" y="3683"/>
                  </a:cubicBezTo>
                  <a:cubicBezTo>
                    <a:pt x="11695" y="3516"/>
                    <a:pt x="11775" y="3332"/>
                    <a:pt x="11835" y="3133"/>
                  </a:cubicBezTo>
                  <a:cubicBezTo>
                    <a:pt x="11915" y="2869"/>
                    <a:pt x="11959" y="2580"/>
                    <a:pt x="11959" y="2278"/>
                  </a:cubicBezTo>
                  <a:cubicBezTo>
                    <a:pt x="11959" y="1976"/>
                    <a:pt x="11915" y="1686"/>
                    <a:pt x="11834" y="1421"/>
                  </a:cubicBezTo>
                  <a:cubicBezTo>
                    <a:pt x="11775" y="1223"/>
                    <a:pt x="11693" y="1039"/>
                    <a:pt x="11596" y="873"/>
                  </a:cubicBezTo>
                  <a:cubicBezTo>
                    <a:pt x="11283" y="341"/>
                    <a:pt x="10798" y="0"/>
                    <a:pt x="102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7"/>
            <p:cNvSpPr/>
            <p:nvPr/>
          </p:nvSpPr>
          <p:spPr>
            <a:xfrm>
              <a:off x="3429152" y="3544174"/>
              <a:ext cx="280492" cy="106850"/>
            </a:xfrm>
            <a:custGeom>
              <a:rect b="b" l="l" r="r" t="t"/>
              <a:pathLst>
                <a:path extrusionOk="0" h="4556" w="11960">
                  <a:moveTo>
                    <a:pt x="1" y="0"/>
                  </a:moveTo>
                  <a:lnTo>
                    <a:pt x="1" y="4556"/>
                  </a:lnTo>
                  <a:lnTo>
                    <a:pt x="10251" y="4556"/>
                  </a:lnTo>
                  <a:cubicBezTo>
                    <a:pt x="11195" y="4556"/>
                    <a:pt x="11959" y="3536"/>
                    <a:pt x="11959" y="2278"/>
                  </a:cubicBezTo>
                  <a:cubicBezTo>
                    <a:pt x="11959" y="1952"/>
                    <a:pt x="11908" y="1642"/>
                    <a:pt x="11816" y="1361"/>
                  </a:cubicBezTo>
                  <a:cubicBezTo>
                    <a:pt x="11552" y="2163"/>
                    <a:pt x="10951" y="2723"/>
                    <a:pt x="10251" y="2723"/>
                  </a:cubicBezTo>
                  <a:lnTo>
                    <a:pt x="2877" y="2723"/>
                  </a:lnTo>
                  <a:cubicBezTo>
                    <a:pt x="2635" y="2723"/>
                    <a:pt x="2442" y="2525"/>
                    <a:pt x="2443" y="2283"/>
                  </a:cubicBezTo>
                  <a:lnTo>
                    <a:pt x="2443" y="2278"/>
                  </a:lnTo>
                  <a:cubicBezTo>
                    <a:pt x="2443" y="1512"/>
                    <a:pt x="2213" y="784"/>
                    <a:pt x="1796" y="227"/>
                  </a:cubicBezTo>
                  <a:cubicBezTo>
                    <a:pt x="1736" y="147"/>
                    <a:pt x="1672" y="72"/>
                    <a:pt x="160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7"/>
            <p:cNvSpPr/>
            <p:nvPr/>
          </p:nvSpPr>
          <p:spPr>
            <a:xfrm>
              <a:off x="3484031" y="3544174"/>
              <a:ext cx="130466" cy="17191"/>
            </a:xfrm>
            <a:custGeom>
              <a:rect b="b" l="l" r="r" t="t"/>
              <a:pathLst>
                <a:path extrusionOk="0" h="733" w="5563">
                  <a:moveTo>
                    <a:pt x="0" y="0"/>
                  </a:moveTo>
                  <a:cubicBezTo>
                    <a:pt x="815" y="464"/>
                    <a:pt x="1739" y="718"/>
                    <a:pt x="2701" y="733"/>
                  </a:cubicBezTo>
                  <a:lnTo>
                    <a:pt x="2786" y="733"/>
                  </a:lnTo>
                  <a:cubicBezTo>
                    <a:pt x="3772" y="733"/>
                    <a:pt x="4723" y="478"/>
                    <a:pt x="5563" y="0"/>
                  </a:cubicBezTo>
                  <a:close/>
                </a:path>
              </a:pathLst>
            </a:custGeom>
            <a:solidFill>
              <a:srgbClr val="C25B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7"/>
            <p:cNvSpPr/>
            <p:nvPr/>
          </p:nvSpPr>
          <p:spPr>
            <a:xfrm>
              <a:off x="3425188" y="3232233"/>
              <a:ext cx="249042" cy="320971"/>
            </a:xfrm>
            <a:custGeom>
              <a:rect b="b" l="l" r="r" t="t"/>
              <a:pathLst>
                <a:path extrusionOk="0" h="13686" w="10619">
                  <a:moveTo>
                    <a:pt x="6267" y="1"/>
                  </a:moveTo>
                  <a:cubicBezTo>
                    <a:pt x="6241" y="1"/>
                    <a:pt x="6215" y="6"/>
                    <a:pt x="6189" y="17"/>
                  </a:cubicBezTo>
                  <a:cubicBezTo>
                    <a:pt x="1646" y="1925"/>
                    <a:pt x="2326" y="6662"/>
                    <a:pt x="2326" y="6662"/>
                  </a:cubicBezTo>
                  <a:cubicBezTo>
                    <a:pt x="1740" y="6632"/>
                    <a:pt x="1207" y="6139"/>
                    <a:pt x="942" y="5851"/>
                  </a:cubicBezTo>
                  <a:cubicBezTo>
                    <a:pt x="903" y="5808"/>
                    <a:pt x="851" y="5787"/>
                    <a:pt x="799" y="5787"/>
                  </a:cubicBezTo>
                  <a:cubicBezTo>
                    <a:pt x="731" y="5787"/>
                    <a:pt x="663" y="5823"/>
                    <a:pt x="628" y="5890"/>
                  </a:cubicBezTo>
                  <a:cubicBezTo>
                    <a:pt x="228" y="6635"/>
                    <a:pt x="0" y="7486"/>
                    <a:pt x="0" y="8391"/>
                  </a:cubicBezTo>
                  <a:cubicBezTo>
                    <a:pt x="0" y="11288"/>
                    <a:pt x="2327" y="13642"/>
                    <a:pt x="5215" y="13685"/>
                  </a:cubicBezTo>
                  <a:cubicBezTo>
                    <a:pt x="5241" y="13685"/>
                    <a:pt x="5267" y="13686"/>
                    <a:pt x="5293" y="13686"/>
                  </a:cubicBezTo>
                  <a:cubicBezTo>
                    <a:pt x="8165" y="13686"/>
                    <a:pt x="10536" y="11371"/>
                    <a:pt x="10589" y="8491"/>
                  </a:cubicBezTo>
                  <a:cubicBezTo>
                    <a:pt x="10618" y="6922"/>
                    <a:pt x="9963" y="5505"/>
                    <a:pt x="8905" y="4517"/>
                  </a:cubicBezTo>
                  <a:cubicBezTo>
                    <a:pt x="8866" y="4482"/>
                    <a:pt x="8819" y="4465"/>
                    <a:pt x="8773" y="4465"/>
                  </a:cubicBezTo>
                  <a:cubicBezTo>
                    <a:pt x="8685" y="4465"/>
                    <a:pt x="8600" y="4524"/>
                    <a:pt x="8580" y="4620"/>
                  </a:cubicBezTo>
                  <a:cubicBezTo>
                    <a:pt x="8359" y="5659"/>
                    <a:pt x="7831" y="6245"/>
                    <a:pt x="7831" y="6245"/>
                  </a:cubicBezTo>
                  <a:cubicBezTo>
                    <a:pt x="7801" y="3923"/>
                    <a:pt x="6508" y="4036"/>
                    <a:pt x="6081" y="2869"/>
                  </a:cubicBezTo>
                  <a:cubicBezTo>
                    <a:pt x="5729" y="1908"/>
                    <a:pt x="6130" y="872"/>
                    <a:pt x="6438" y="287"/>
                  </a:cubicBezTo>
                  <a:cubicBezTo>
                    <a:pt x="6511" y="150"/>
                    <a:pt x="6403" y="1"/>
                    <a:pt x="626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7"/>
            <p:cNvSpPr/>
            <p:nvPr/>
          </p:nvSpPr>
          <p:spPr>
            <a:xfrm>
              <a:off x="3478472" y="3232233"/>
              <a:ext cx="99392" cy="154927"/>
            </a:xfrm>
            <a:custGeom>
              <a:rect b="b" l="l" r="r" t="t"/>
              <a:pathLst>
                <a:path extrusionOk="0" h="6606" w="4238">
                  <a:moveTo>
                    <a:pt x="3994" y="1"/>
                  </a:moveTo>
                  <a:cubicBezTo>
                    <a:pt x="3968" y="1"/>
                    <a:pt x="3942" y="6"/>
                    <a:pt x="3916" y="17"/>
                  </a:cubicBezTo>
                  <a:cubicBezTo>
                    <a:pt x="336" y="1521"/>
                    <a:pt x="0" y="4783"/>
                    <a:pt x="18" y="6097"/>
                  </a:cubicBezTo>
                  <a:cubicBezTo>
                    <a:pt x="228" y="6287"/>
                    <a:pt x="502" y="6488"/>
                    <a:pt x="803" y="6592"/>
                  </a:cubicBezTo>
                  <a:cubicBezTo>
                    <a:pt x="830" y="6601"/>
                    <a:pt x="856" y="6606"/>
                    <a:pt x="883" y="6606"/>
                  </a:cubicBezTo>
                  <a:cubicBezTo>
                    <a:pt x="1017" y="6606"/>
                    <a:pt x="1134" y="6492"/>
                    <a:pt x="1126" y="6347"/>
                  </a:cubicBezTo>
                  <a:cubicBezTo>
                    <a:pt x="1074" y="5359"/>
                    <a:pt x="1160" y="2268"/>
                    <a:pt x="4059" y="504"/>
                  </a:cubicBezTo>
                  <a:cubicBezTo>
                    <a:pt x="4094" y="426"/>
                    <a:pt x="4130" y="354"/>
                    <a:pt x="4166" y="287"/>
                  </a:cubicBezTo>
                  <a:cubicBezTo>
                    <a:pt x="4238" y="150"/>
                    <a:pt x="4131" y="1"/>
                    <a:pt x="399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7"/>
            <p:cNvSpPr/>
            <p:nvPr/>
          </p:nvSpPr>
          <p:spPr>
            <a:xfrm>
              <a:off x="3425188" y="3367952"/>
              <a:ext cx="137056" cy="185251"/>
            </a:xfrm>
            <a:custGeom>
              <a:rect b="b" l="l" r="r" t="t"/>
              <a:pathLst>
                <a:path extrusionOk="0" h="7899" w="5844">
                  <a:moveTo>
                    <a:pt x="799" y="0"/>
                  </a:moveTo>
                  <a:cubicBezTo>
                    <a:pt x="731" y="0"/>
                    <a:pt x="663" y="36"/>
                    <a:pt x="628" y="103"/>
                  </a:cubicBezTo>
                  <a:cubicBezTo>
                    <a:pt x="228" y="848"/>
                    <a:pt x="0" y="1699"/>
                    <a:pt x="0" y="2604"/>
                  </a:cubicBezTo>
                  <a:cubicBezTo>
                    <a:pt x="0" y="5501"/>
                    <a:pt x="2327" y="7855"/>
                    <a:pt x="5215" y="7898"/>
                  </a:cubicBezTo>
                  <a:cubicBezTo>
                    <a:pt x="5238" y="7898"/>
                    <a:pt x="5261" y="7898"/>
                    <a:pt x="5285" y="7898"/>
                  </a:cubicBezTo>
                  <a:cubicBezTo>
                    <a:pt x="5473" y="7898"/>
                    <a:pt x="5660" y="7889"/>
                    <a:pt x="5843" y="7870"/>
                  </a:cubicBezTo>
                  <a:cubicBezTo>
                    <a:pt x="3179" y="7593"/>
                    <a:pt x="1101" y="5342"/>
                    <a:pt x="1101" y="2604"/>
                  </a:cubicBezTo>
                  <a:cubicBezTo>
                    <a:pt x="1101" y="1880"/>
                    <a:pt x="1246" y="1191"/>
                    <a:pt x="1508" y="563"/>
                  </a:cubicBezTo>
                  <a:cubicBezTo>
                    <a:pt x="1271" y="400"/>
                    <a:pt x="1074" y="207"/>
                    <a:pt x="942" y="64"/>
                  </a:cubicBezTo>
                  <a:cubicBezTo>
                    <a:pt x="903" y="21"/>
                    <a:pt x="851" y="0"/>
                    <a:pt x="79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7"/>
            <p:cNvSpPr/>
            <p:nvPr/>
          </p:nvSpPr>
          <p:spPr>
            <a:xfrm>
              <a:off x="3487971" y="3390725"/>
              <a:ext cx="122703" cy="162479"/>
            </a:xfrm>
            <a:custGeom>
              <a:rect b="b" l="l" r="r" t="t"/>
              <a:pathLst>
                <a:path extrusionOk="0" h="6928" w="5232">
                  <a:moveTo>
                    <a:pt x="3310" y="0"/>
                  </a:moveTo>
                  <a:cubicBezTo>
                    <a:pt x="3279" y="0"/>
                    <a:pt x="3248" y="8"/>
                    <a:pt x="3219" y="23"/>
                  </a:cubicBezTo>
                  <a:cubicBezTo>
                    <a:pt x="2696" y="303"/>
                    <a:pt x="1543" y="1101"/>
                    <a:pt x="1513" y="2695"/>
                  </a:cubicBezTo>
                  <a:lnTo>
                    <a:pt x="611" y="2433"/>
                  </a:lnTo>
                  <a:cubicBezTo>
                    <a:pt x="593" y="2427"/>
                    <a:pt x="574" y="2425"/>
                    <a:pt x="556" y="2425"/>
                  </a:cubicBezTo>
                  <a:cubicBezTo>
                    <a:pt x="478" y="2425"/>
                    <a:pt x="406" y="2472"/>
                    <a:pt x="375" y="2547"/>
                  </a:cubicBezTo>
                  <a:cubicBezTo>
                    <a:pt x="101" y="3224"/>
                    <a:pt x="0" y="3813"/>
                    <a:pt x="6" y="4316"/>
                  </a:cubicBezTo>
                  <a:lnTo>
                    <a:pt x="6" y="4317"/>
                  </a:lnTo>
                  <a:cubicBezTo>
                    <a:pt x="8" y="5759"/>
                    <a:pt x="1175" y="6927"/>
                    <a:pt x="2618" y="6927"/>
                  </a:cubicBezTo>
                  <a:cubicBezTo>
                    <a:pt x="3339" y="6927"/>
                    <a:pt x="3993" y="6635"/>
                    <a:pt x="4464" y="6163"/>
                  </a:cubicBezTo>
                  <a:cubicBezTo>
                    <a:pt x="4937" y="5690"/>
                    <a:pt x="5229" y="5038"/>
                    <a:pt x="5229" y="4317"/>
                  </a:cubicBezTo>
                  <a:cubicBezTo>
                    <a:pt x="5232" y="3885"/>
                    <a:pt x="5134" y="3410"/>
                    <a:pt x="4883" y="3051"/>
                  </a:cubicBezTo>
                  <a:cubicBezTo>
                    <a:pt x="4595" y="2637"/>
                    <a:pt x="4344" y="2267"/>
                    <a:pt x="4079" y="1835"/>
                  </a:cubicBezTo>
                  <a:cubicBezTo>
                    <a:pt x="3763" y="1318"/>
                    <a:pt x="3589" y="753"/>
                    <a:pt x="3503" y="169"/>
                  </a:cubicBezTo>
                  <a:cubicBezTo>
                    <a:pt x="3489" y="68"/>
                    <a:pt x="3403" y="0"/>
                    <a:pt x="3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7"/>
            <p:cNvSpPr/>
            <p:nvPr/>
          </p:nvSpPr>
          <p:spPr>
            <a:xfrm>
              <a:off x="3523712" y="3390725"/>
              <a:ext cx="48101" cy="61446"/>
            </a:xfrm>
            <a:custGeom>
              <a:rect b="b" l="l" r="r" t="t"/>
              <a:pathLst>
                <a:path extrusionOk="0" h="2620" w="2051">
                  <a:moveTo>
                    <a:pt x="1786" y="1"/>
                  </a:moveTo>
                  <a:cubicBezTo>
                    <a:pt x="1756" y="1"/>
                    <a:pt x="1724" y="8"/>
                    <a:pt x="1695" y="23"/>
                  </a:cubicBezTo>
                  <a:cubicBezTo>
                    <a:pt x="1197" y="291"/>
                    <a:pt x="126" y="1027"/>
                    <a:pt x="0" y="2477"/>
                  </a:cubicBezTo>
                  <a:cubicBezTo>
                    <a:pt x="36" y="2444"/>
                    <a:pt x="83" y="2425"/>
                    <a:pt x="133" y="2425"/>
                  </a:cubicBezTo>
                  <a:cubicBezTo>
                    <a:pt x="151" y="2425"/>
                    <a:pt x="170" y="2428"/>
                    <a:pt x="188" y="2433"/>
                  </a:cubicBezTo>
                  <a:lnTo>
                    <a:pt x="797" y="2610"/>
                  </a:lnTo>
                  <a:cubicBezTo>
                    <a:pt x="820" y="2617"/>
                    <a:pt x="843" y="2620"/>
                    <a:pt x="865" y="2620"/>
                  </a:cubicBezTo>
                  <a:cubicBezTo>
                    <a:pt x="986" y="2620"/>
                    <a:pt x="1093" y="2529"/>
                    <a:pt x="1108" y="2402"/>
                  </a:cubicBezTo>
                  <a:cubicBezTo>
                    <a:pt x="1202" y="1550"/>
                    <a:pt x="1623" y="952"/>
                    <a:pt x="2051" y="555"/>
                  </a:cubicBezTo>
                  <a:cubicBezTo>
                    <a:pt x="2022" y="427"/>
                    <a:pt x="1998" y="298"/>
                    <a:pt x="1979" y="168"/>
                  </a:cubicBezTo>
                  <a:cubicBezTo>
                    <a:pt x="1965" y="67"/>
                    <a:pt x="1879" y="1"/>
                    <a:pt x="178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7"/>
            <p:cNvSpPr/>
            <p:nvPr/>
          </p:nvSpPr>
          <p:spPr>
            <a:xfrm>
              <a:off x="3487971" y="3447574"/>
              <a:ext cx="74321" cy="105630"/>
            </a:xfrm>
            <a:custGeom>
              <a:rect b="b" l="l" r="r" t="t"/>
              <a:pathLst>
                <a:path extrusionOk="0" h="4504" w="3169">
                  <a:moveTo>
                    <a:pt x="556" y="1"/>
                  </a:moveTo>
                  <a:cubicBezTo>
                    <a:pt x="478" y="1"/>
                    <a:pt x="406" y="48"/>
                    <a:pt x="375" y="123"/>
                  </a:cubicBezTo>
                  <a:cubicBezTo>
                    <a:pt x="101" y="800"/>
                    <a:pt x="0" y="1389"/>
                    <a:pt x="6" y="1892"/>
                  </a:cubicBezTo>
                  <a:lnTo>
                    <a:pt x="6" y="1893"/>
                  </a:lnTo>
                  <a:cubicBezTo>
                    <a:pt x="8" y="3335"/>
                    <a:pt x="1177" y="4503"/>
                    <a:pt x="2618" y="4503"/>
                  </a:cubicBezTo>
                  <a:cubicBezTo>
                    <a:pt x="2806" y="4503"/>
                    <a:pt x="2990" y="4483"/>
                    <a:pt x="3169" y="4445"/>
                  </a:cubicBezTo>
                  <a:cubicBezTo>
                    <a:pt x="1991" y="4193"/>
                    <a:pt x="1106" y="3146"/>
                    <a:pt x="1106" y="1893"/>
                  </a:cubicBezTo>
                  <a:lnTo>
                    <a:pt x="1106" y="1892"/>
                  </a:lnTo>
                  <a:cubicBezTo>
                    <a:pt x="1100" y="1419"/>
                    <a:pt x="1189" y="872"/>
                    <a:pt x="1426" y="246"/>
                  </a:cubicBezTo>
                  <a:lnTo>
                    <a:pt x="611" y="9"/>
                  </a:lnTo>
                  <a:cubicBezTo>
                    <a:pt x="593" y="3"/>
                    <a:pt x="574" y="1"/>
                    <a:pt x="55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7"/>
            <p:cNvSpPr/>
            <p:nvPr/>
          </p:nvSpPr>
          <p:spPr>
            <a:xfrm>
              <a:off x="3596345" y="3564437"/>
              <a:ext cx="110344" cy="13086"/>
            </a:xfrm>
            <a:custGeom>
              <a:rect b="b" l="l" r="r" t="t"/>
              <a:pathLst>
                <a:path extrusionOk="0" h="558" w="4705">
                  <a:moveTo>
                    <a:pt x="275" y="0"/>
                  </a:moveTo>
                  <a:cubicBezTo>
                    <a:pt x="123" y="0"/>
                    <a:pt x="0" y="123"/>
                    <a:pt x="0" y="275"/>
                  </a:cubicBezTo>
                  <a:cubicBezTo>
                    <a:pt x="0" y="427"/>
                    <a:pt x="123" y="550"/>
                    <a:pt x="275" y="550"/>
                  </a:cubicBezTo>
                  <a:lnTo>
                    <a:pt x="4705" y="557"/>
                  </a:lnTo>
                  <a:cubicBezTo>
                    <a:pt x="4646" y="359"/>
                    <a:pt x="4564" y="175"/>
                    <a:pt x="4467" y="9"/>
                  </a:cubicBezTo>
                  <a:lnTo>
                    <a:pt x="27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7"/>
            <p:cNvSpPr/>
            <p:nvPr/>
          </p:nvSpPr>
          <p:spPr>
            <a:xfrm>
              <a:off x="3623010" y="3617651"/>
              <a:ext cx="83725" cy="13133"/>
            </a:xfrm>
            <a:custGeom>
              <a:rect b="b" l="l" r="r" t="t"/>
              <a:pathLst>
                <a:path extrusionOk="0" h="560" w="3570">
                  <a:moveTo>
                    <a:pt x="3569" y="0"/>
                  </a:moveTo>
                  <a:lnTo>
                    <a:pt x="277" y="9"/>
                  </a:lnTo>
                  <a:cubicBezTo>
                    <a:pt x="124" y="9"/>
                    <a:pt x="1" y="133"/>
                    <a:pt x="2" y="285"/>
                  </a:cubicBezTo>
                  <a:cubicBezTo>
                    <a:pt x="2" y="437"/>
                    <a:pt x="126" y="560"/>
                    <a:pt x="277" y="560"/>
                  </a:cubicBezTo>
                  <a:lnTo>
                    <a:pt x="278" y="560"/>
                  </a:lnTo>
                  <a:lnTo>
                    <a:pt x="3331" y="550"/>
                  </a:lnTo>
                  <a:cubicBezTo>
                    <a:pt x="3429" y="383"/>
                    <a:pt x="3509" y="199"/>
                    <a:pt x="356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7"/>
            <p:cNvSpPr/>
            <p:nvPr/>
          </p:nvSpPr>
          <p:spPr>
            <a:xfrm>
              <a:off x="3623034" y="3591150"/>
              <a:ext cx="39635" cy="12899"/>
            </a:xfrm>
            <a:custGeom>
              <a:rect b="b" l="l" r="r" t="t"/>
              <a:pathLst>
                <a:path extrusionOk="0" h="550" w="1690">
                  <a:moveTo>
                    <a:pt x="276" y="0"/>
                  </a:moveTo>
                  <a:cubicBezTo>
                    <a:pt x="124" y="0"/>
                    <a:pt x="1" y="123"/>
                    <a:pt x="1" y="275"/>
                  </a:cubicBezTo>
                  <a:cubicBezTo>
                    <a:pt x="1" y="427"/>
                    <a:pt x="124" y="550"/>
                    <a:pt x="276" y="550"/>
                  </a:cubicBezTo>
                  <a:lnTo>
                    <a:pt x="1415" y="550"/>
                  </a:lnTo>
                  <a:cubicBezTo>
                    <a:pt x="1566" y="550"/>
                    <a:pt x="1689" y="427"/>
                    <a:pt x="1689" y="275"/>
                  </a:cubicBezTo>
                  <a:cubicBezTo>
                    <a:pt x="1689" y="123"/>
                    <a:pt x="1566" y="0"/>
                    <a:pt x="141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7"/>
            <p:cNvSpPr/>
            <p:nvPr/>
          </p:nvSpPr>
          <p:spPr>
            <a:xfrm>
              <a:off x="3461047" y="3591150"/>
              <a:ext cx="94772" cy="12922"/>
            </a:xfrm>
            <a:custGeom>
              <a:rect b="b" l="l" r="r" t="t"/>
              <a:pathLst>
                <a:path extrusionOk="0" h="551" w="4041">
                  <a:moveTo>
                    <a:pt x="337" y="0"/>
                  </a:moveTo>
                  <a:cubicBezTo>
                    <a:pt x="345" y="91"/>
                    <a:pt x="0" y="182"/>
                    <a:pt x="0" y="275"/>
                  </a:cubicBezTo>
                  <a:cubicBezTo>
                    <a:pt x="0" y="368"/>
                    <a:pt x="345" y="461"/>
                    <a:pt x="337" y="551"/>
                  </a:cubicBezTo>
                  <a:lnTo>
                    <a:pt x="3766" y="551"/>
                  </a:lnTo>
                  <a:cubicBezTo>
                    <a:pt x="3918" y="551"/>
                    <a:pt x="4041" y="427"/>
                    <a:pt x="4041" y="275"/>
                  </a:cubicBezTo>
                  <a:cubicBezTo>
                    <a:pt x="4041" y="123"/>
                    <a:pt x="3918" y="0"/>
                    <a:pt x="376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7"/>
            <p:cNvSpPr/>
            <p:nvPr/>
          </p:nvSpPr>
          <p:spPr>
            <a:xfrm>
              <a:off x="3454762" y="3617628"/>
              <a:ext cx="74344" cy="12922"/>
            </a:xfrm>
            <a:custGeom>
              <a:rect b="b" l="l" r="r" t="t"/>
              <a:pathLst>
                <a:path extrusionOk="0" h="551" w="3170">
                  <a:moveTo>
                    <a:pt x="493" y="0"/>
                  </a:moveTo>
                  <a:cubicBezTo>
                    <a:pt x="463" y="98"/>
                    <a:pt x="80" y="193"/>
                    <a:pt x="40" y="284"/>
                  </a:cubicBezTo>
                  <a:cubicBezTo>
                    <a:pt x="0" y="378"/>
                    <a:pt x="304" y="467"/>
                    <a:pt x="255" y="551"/>
                  </a:cubicBezTo>
                  <a:lnTo>
                    <a:pt x="2895" y="551"/>
                  </a:lnTo>
                  <a:cubicBezTo>
                    <a:pt x="3047" y="551"/>
                    <a:pt x="3170" y="427"/>
                    <a:pt x="3170" y="275"/>
                  </a:cubicBezTo>
                  <a:cubicBezTo>
                    <a:pt x="3170" y="123"/>
                    <a:pt x="3047" y="0"/>
                    <a:pt x="289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7"/>
            <p:cNvSpPr/>
            <p:nvPr/>
          </p:nvSpPr>
          <p:spPr>
            <a:xfrm>
              <a:off x="3454668" y="3564531"/>
              <a:ext cx="47726" cy="12922"/>
            </a:xfrm>
            <a:custGeom>
              <a:rect b="b" l="l" r="r" t="t"/>
              <a:pathLst>
                <a:path extrusionOk="0" h="551" w="2035">
                  <a:moveTo>
                    <a:pt x="255" y="0"/>
                  </a:moveTo>
                  <a:cubicBezTo>
                    <a:pt x="304" y="84"/>
                    <a:pt x="0" y="172"/>
                    <a:pt x="40" y="264"/>
                  </a:cubicBezTo>
                  <a:cubicBezTo>
                    <a:pt x="81" y="355"/>
                    <a:pt x="464" y="452"/>
                    <a:pt x="496" y="551"/>
                  </a:cubicBezTo>
                  <a:lnTo>
                    <a:pt x="1760" y="551"/>
                  </a:lnTo>
                  <a:cubicBezTo>
                    <a:pt x="1912" y="551"/>
                    <a:pt x="2035" y="428"/>
                    <a:pt x="2035" y="276"/>
                  </a:cubicBezTo>
                  <a:cubicBezTo>
                    <a:pt x="2035" y="124"/>
                    <a:pt x="1912" y="0"/>
                    <a:pt x="176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7"/>
            <p:cNvSpPr/>
            <p:nvPr/>
          </p:nvSpPr>
          <p:spPr>
            <a:xfrm>
              <a:off x="3389095" y="3544174"/>
              <a:ext cx="80067" cy="106850"/>
            </a:xfrm>
            <a:custGeom>
              <a:rect b="b" l="l" r="r" t="t"/>
              <a:pathLst>
                <a:path extrusionOk="0" h="4556" w="3414">
                  <a:moveTo>
                    <a:pt x="1709" y="0"/>
                  </a:moveTo>
                  <a:cubicBezTo>
                    <a:pt x="766" y="0"/>
                    <a:pt x="0" y="1020"/>
                    <a:pt x="0" y="2278"/>
                  </a:cubicBezTo>
                  <a:cubicBezTo>
                    <a:pt x="0" y="3536"/>
                    <a:pt x="766" y="4556"/>
                    <a:pt x="1709" y="4556"/>
                  </a:cubicBezTo>
                  <a:cubicBezTo>
                    <a:pt x="2256" y="4556"/>
                    <a:pt x="2741" y="4215"/>
                    <a:pt x="3055" y="3683"/>
                  </a:cubicBezTo>
                  <a:cubicBezTo>
                    <a:pt x="3105" y="3596"/>
                    <a:pt x="3264" y="3228"/>
                    <a:pt x="3293" y="3132"/>
                  </a:cubicBezTo>
                  <a:cubicBezTo>
                    <a:pt x="3348" y="2950"/>
                    <a:pt x="3387" y="2756"/>
                    <a:pt x="3405" y="2553"/>
                  </a:cubicBezTo>
                  <a:cubicBezTo>
                    <a:pt x="3413" y="2464"/>
                    <a:pt x="3413" y="2094"/>
                    <a:pt x="3405" y="2003"/>
                  </a:cubicBezTo>
                  <a:cubicBezTo>
                    <a:pt x="3386" y="1799"/>
                    <a:pt x="3348" y="1603"/>
                    <a:pt x="3292" y="1419"/>
                  </a:cubicBezTo>
                  <a:cubicBezTo>
                    <a:pt x="3260" y="1320"/>
                    <a:pt x="3100" y="952"/>
                    <a:pt x="3051" y="868"/>
                  </a:cubicBezTo>
                  <a:cubicBezTo>
                    <a:pt x="2739" y="340"/>
                    <a:pt x="2253" y="0"/>
                    <a:pt x="17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7"/>
            <p:cNvSpPr/>
            <p:nvPr/>
          </p:nvSpPr>
          <p:spPr>
            <a:xfrm>
              <a:off x="3416018" y="3571074"/>
              <a:ext cx="26314" cy="53050"/>
            </a:xfrm>
            <a:custGeom>
              <a:rect b="b" l="l" r="r" t="t"/>
              <a:pathLst>
                <a:path extrusionOk="0" h="2262" w="1122">
                  <a:moveTo>
                    <a:pt x="561" y="1"/>
                  </a:moveTo>
                  <a:cubicBezTo>
                    <a:pt x="363" y="1"/>
                    <a:pt x="0" y="430"/>
                    <a:pt x="0" y="1131"/>
                  </a:cubicBezTo>
                  <a:cubicBezTo>
                    <a:pt x="0" y="1832"/>
                    <a:pt x="363" y="2261"/>
                    <a:pt x="561" y="2261"/>
                  </a:cubicBezTo>
                  <a:cubicBezTo>
                    <a:pt x="759" y="2261"/>
                    <a:pt x="1121" y="1832"/>
                    <a:pt x="1121" y="1131"/>
                  </a:cubicBezTo>
                  <a:cubicBezTo>
                    <a:pt x="1121" y="430"/>
                    <a:pt x="759" y="1"/>
                    <a:pt x="5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5" name="Google Shape;3795;p47"/>
          <p:cNvGrpSpPr/>
          <p:nvPr/>
        </p:nvGrpSpPr>
        <p:grpSpPr>
          <a:xfrm>
            <a:off x="2678812" y="3232233"/>
            <a:ext cx="317265" cy="418791"/>
            <a:chOff x="2678812" y="3232233"/>
            <a:chExt cx="317265" cy="418791"/>
          </a:xfrm>
        </p:grpSpPr>
        <p:sp>
          <p:nvSpPr>
            <p:cNvPr id="3796" name="Google Shape;3796;p47"/>
            <p:cNvSpPr/>
            <p:nvPr/>
          </p:nvSpPr>
          <p:spPr>
            <a:xfrm>
              <a:off x="2704212" y="3232233"/>
              <a:ext cx="266467" cy="164777"/>
            </a:xfrm>
            <a:custGeom>
              <a:rect b="b" l="l" r="r" t="t"/>
              <a:pathLst>
                <a:path extrusionOk="0" h="7026" w="11362">
                  <a:moveTo>
                    <a:pt x="2972" y="1"/>
                  </a:moveTo>
                  <a:cubicBezTo>
                    <a:pt x="1334" y="1"/>
                    <a:pt x="1" y="1333"/>
                    <a:pt x="1" y="2971"/>
                  </a:cubicBezTo>
                  <a:lnTo>
                    <a:pt x="1" y="6764"/>
                  </a:lnTo>
                  <a:cubicBezTo>
                    <a:pt x="1" y="6908"/>
                    <a:pt x="119" y="7026"/>
                    <a:pt x="263" y="7026"/>
                  </a:cubicBezTo>
                  <a:cubicBezTo>
                    <a:pt x="407" y="7026"/>
                    <a:pt x="525" y="6908"/>
                    <a:pt x="525" y="6764"/>
                  </a:cubicBezTo>
                  <a:lnTo>
                    <a:pt x="525" y="2971"/>
                  </a:lnTo>
                  <a:cubicBezTo>
                    <a:pt x="525" y="1623"/>
                    <a:pt x="1623" y="524"/>
                    <a:pt x="2972" y="524"/>
                  </a:cubicBezTo>
                  <a:cubicBezTo>
                    <a:pt x="4322" y="524"/>
                    <a:pt x="5419" y="1623"/>
                    <a:pt x="5419" y="2971"/>
                  </a:cubicBezTo>
                  <a:lnTo>
                    <a:pt x="5419" y="3513"/>
                  </a:lnTo>
                  <a:cubicBezTo>
                    <a:pt x="5419" y="3658"/>
                    <a:pt x="5537" y="3775"/>
                    <a:pt x="5682" y="3775"/>
                  </a:cubicBezTo>
                  <a:cubicBezTo>
                    <a:pt x="5826" y="3775"/>
                    <a:pt x="5942" y="3658"/>
                    <a:pt x="5942" y="3513"/>
                  </a:cubicBezTo>
                  <a:lnTo>
                    <a:pt x="5942" y="2971"/>
                  </a:lnTo>
                  <a:cubicBezTo>
                    <a:pt x="5942" y="1623"/>
                    <a:pt x="7041" y="524"/>
                    <a:pt x="8390" y="524"/>
                  </a:cubicBezTo>
                  <a:cubicBezTo>
                    <a:pt x="9739" y="524"/>
                    <a:pt x="10838" y="1623"/>
                    <a:pt x="10838" y="2971"/>
                  </a:cubicBezTo>
                  <a:lnTo>
                    <a:pt x="10838" y="6764"/>
                  </a:lnTo>
                  <a:cubicBezTo>
                    <a:pt x="10838" y="6908"/>
                    <a:pt x="10955" y="7026"/>
                    <a:pt x="11099" y="7026"/>
                  </a:cubicBezTo>
                  <a:cubicBezTo>
                    <a:pt x="11243" y="7026"/>
                    <a:pt x="11361" y="6908"/>
                    <a:pt x="11361" y="6764"/>
                  </a:cubicBezTo>
                  <a:lnTo>
                    <a:pt x="11361" y="2971"/>
                  </a:lnTo>
                  <a:cubicBezTo>
                    <a:pt x="11361" y="1333"/>
                    <a:pt x="10028" y="1"/>
                    <a:pt x="8390" y="1"/>
                  </a:cubicBezTo>
                  <a:cubicBezTo>
                    <a:pt x="7187" y="1"/>
                    <a:pt x="6147" y="721"/>
                    <a:pt x="5682" y="1753"/>
                  </a:cubicBezTo>
                  <a:cubicBezTo>
                    <a:pt x="5215" y="721"/>
                    <a:pt x="4176" y="1"/>
                    <a:pt x="29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7"/>
            <p:cNvSpPr/>
            <p:nvPr/>
          </p:nvSpPr>
          <p:spPr>
            <a:xfrm>
              <a:off x="2856723" y="3257655"/>
              <a:ext cx="88533" cy="88533"/>
            </a:xfrm>
            <a:custGeom>
              <a:rect b="b" l="l" r="r" t="t"/>
              <a:pathLst>
                <a:path extrusionOk="0" h="3775" w="3775">
                  <a:moveTo>
                    <a:pt x="1887" y="0"/>
                  </a:moveTo>
                  <a:cubicBezTo>
                    <a:pt x="847" y="0"/>
                    <a:pt x="0" y="847"/>
                    <a:pt x="0" y="1887"/>
                  </a:cubicBezTo>
                  <a:lnTo>
                    <a:pt x="0" y="2429"/>
                  </a:lnTo>
                  <a:cubicBezTo>
                    <a:pt x="0" y="2574"/>
                    <a:pt x="117" y="2691"/>
                    <a:pt x="262" y="2691"/>
                  </a:cubicBezTo>
                  <a:cubicBezTo>
                    <a:pt x="406" y="2691"/>
                    <a:pt x="523" y="2574"/>
                    <a:pt x="523" y="2429"/>
                  </a:cubicBezTo>
                  <a:lnTo>
                    <a:pt x="523" y="1887"/>
                  </a:lnTo>
                  <a:cubicBezTo>
                    <a:pt x="523" y="1136"/>
                    <a:pt x="1135" y="523"/>
                    <a:pt x="1887" y="523"/>
                  </a:cubicBezTo>
                  <a:cubicBezTo>
                    <a:pt x="2639" y="523"/>
                    <a:pt x="3251" y="1136"/>
                    <a:pt x="3251" y="1887"/>
                  </a:cubicBezTo>
                  <a:lnTo>
                    <a:pt x="3251" y="3512"/>
                  </a:lnTo>
                  <a:cubicBezTo>
                    <a:pt x="3251" y="3658"/>
                    <a:pt x="3368" y="3775"/>
                    <a:pt x="3512" y="3775"/>
                  </a:cubicBezTo>
                  <a:cubicBezTo>
                    <a:pt x="3658" y="3775"/>
                    <a:pt x="3774" y="3658"/>
                    <a:pt x="3774" y="3512"/>
                  </a:cubicBezTo>
                  <a:lnTo>
                    <a:pt x="3774" y="1887"/>
                  </a:lnTo>
                  <a:cubicBezTo>
                    <a:pt x="3774" y="847"/>
                    <a:pt x="2928" y="0"/>
                    <a:pt x="18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7"/>
            <p:cNvSpPr/>
            <p:nvPr/>
          </p:nvSpPr>
          <p:spPr>
            <a:xfrm>
              <a:off x="2729634" y="3257655"/>
              <a:ext cx="88533" cy="88533"/>
            </a:xfrm>
            <a:custGeom>
              <a:rect b="b" l="l" r="r" t="t"/>
              <a:pathLst>
                <a:path extrusionOk="0" h="3775" w="3775">
                  <a:moveTo>
                    <a:pt x="1888" y="0"/>
                  </a:moveTo>
                  <a:cubicBezTo>
                    <a:pt x="847" y="0"/>
                    <a:pt x="1" y="847"/>
                    <a:pt x="1" y="1887"/>
                  </a:cubicBezTo>
                  <a:lnTo>
                    <a:pt x="1" y="3512"/>
                  </a:lnTo>
                  <a:cubicBezTo>
                    <a:pt x="1" y="3658"/>
                    <a:pt x="118" y="3775"/>
                    <a:pt x="263" y="3775"/>
                  </a:cubicBezTo>
                  <a:cubicBezTo>
                    <a:pt x="407" y="3775"/>
                    <a:pt x="525" y="3658"/>
                    <a:pt x="525" y="3512"/>
                  </a:cubicBezTo>
                  <a:lnTo>
                    <a:pt x="525" y="1887"/>
                  </a:lnTo>
                  <a:cubicBezTo>
                    <a:pt x="525" y="1136"/>
                    <a:pt x="1136" y="523"/>
                    <a:pt x="1888" y="523"/>
                  </a:cubicBezTo>
                  <a:cubicBezTo>
                    <a:pt x="2640" y="523"/>
                    <a:pt x="3252" y="1136"/>
                    <a:pt x="3252" y="1887"/>
                  </a:cubicBezTo>
                  <a:lnTo>
                    <a:pt x="3252" y="2429"/>
                  </a:lnTo>
                  <a:cubicBezTo>
                    <a:pt x="3252" y="2574"/>
                    <a:pt x="3370" y="2691"/>
                    <a:pt x="3514" y="2691"/>
                  </a:cubicBezTo>
                  <a:cubicBezTo>
                    <a:pt x="3658" y="2691"/>
                    <a:pt x="3775" y="2574"/>
                    <a:pt x="3775" y="2429"/>
                  </a:cubicBezTo>
                  <a:lnTo>
                    <a:pt x="3775" y="1887"/>
                  </a:lnTo>
                  <a:cubicBezTo>
                    <a:pt x="3775" y="847"/>
                    <a:pt x="2928" y="0"/>
                    <a:pt x="18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7"/>
            <p:cNvSpPr/>
            <p:nvPr/>
          </p:nvSpPr>
          <p:spPr>
            <a:xfrm>
              <a:off x="2684957" y="3606746"/>
              <a:ext cx="61023" cy="38157"/>
            </a:xfrm>
            <a:custGeom>
              <a:rect b="b" l="l" r="r" t="t"/>
              <a:pathLst>
                <a:path extrusionOk="0" h="1627" w="2602">
                  <a:moveTo>
                    <a:pt x="0" y="0"/>
                  </a:moveTo>
                  <a:lnTo>
                    <a:pt x="0" y="1627"/>
                  </a:lnTo>
                  <a:lnTo>
                    <a:pt x="2602" y="1627"/>
                  </a:lnTo>
                  <a:lnTo>
                    <a:pt x="2602"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7"/>
            <p:cNvSpPr/>
            <p:nvPr/>
          </p:nvSpPr>
          <p:spPr>
            <a:xfrm>
              <a:off x="2745957" y="3606746"/>
              <a:ext cx="61000" cy="38157"/>
            </a:xfrm>
            <a:custGeom>
              <a:rect b="b" l="l" r="r" t="t"/>
              <a:pathLst>
                <a:path extrusionOk="0" h="1627" w="2601">
                  <a:moveTo>
                    <a:pt x="1" y="0"/>
                  </a:moveTo>
                  <a:lnTo>
                    <a:pt x="1" y="1627"/>
                  </a:lnTo>
                  <a:lnTo>
                    <a:pt x="2601" y="1627"/>
                  </a:lnTo>
                  <a:lnTo>
                    <a:pt x="2601"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7"/>
            <p:cNvSpPr/>
            <p:nvPr/>
          </p:nvSpPr>
          <p:spPr>
            <a:xfrm>
              <a:off x="2806933" y="3606746"/>
              <a:ext cx="61000" cy="38157"/>
            </a:xfrm>
            <a:custGeom>
              <a:rect b="b" l="l" r="r" t="t"/>
              <a:pathLst>
                <a:path extrusionOk="0" h="1627" w="2601">
                  <a:moveTo>
                    <a:pt x="1" y="0"/>
                  </a:moveTo>
                  <a:lnTo>
                    <a:pt x="1" y="1627"/>
                  </a:lnTo>
                  <a:lnTo>
                    <a:pt x="2601" y="1627"/>
                  </a:lnTo>
                  <a:lnTo>
                    <a:pt x="2601"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7"/>
            <p:cNvSpPr/>
            <p:nvPr/>
          </p:nvSpPr>
          <p:spPr>
            <a:xfrm>
              <a:off x="2867910" y="3606746"/>
              <a:ext cx="61047" cy="38157"/>
            </a:xfrm>
            <a:custGeom>
              <a:rect b="b" l="l" r="r" t="t"/>
              <a:pathLst>
                <a:path extrusionOk="0" h="1627" w="2603">
                  <a:moveTo>
                    <a:pt x="1" y="0"/>
                  </a:moveTo>
                  <a:lnTo>
                    <a:pt x="1" y="1627"/>
                  </a:lnTo>
                  <a:lnTo>
                    <a:pt x="2602" y="1627"/>
                  </a:lnTo>
                  <a:lnTo>
                    <a:pt x="2602"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7"/>
            <p:cNvSpPr/>
            <p:nvPr/>
          </p:nvSpPr>
          <p:spPr>
            <a:xfrm>
              <a:off x="2928933" y="3606746"/>
              <a:ext cx="61000" cy="38157"/>
            </a:xfrm>
            <a:custGeom>
              <a:rect b="b" l="l" r="r" t="t"/>
              <a:pathLst>
                <a:path extrusionOk="0" h="1627" w="2601">
                  <a:moveTo>
                    <a:pt x="0" y="0"/>
                  </a:moveTo>
                  <a:lnTo>
                    <a:pt x="0" y="1627"/>
                  </a:lnTo>
                  <a:lnTo>
                    <a:pt x="2601" y="1627"/>
                  </a:lnTo>
                  <a:lnTo>
                    <a:pt x="2601"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7"/>
            <p:cNvSpPr/>
            <p:nvPr/>
          </p:nvSpPr>
          <p:spPr>
            <a:xfrm>
              <a:off x="2684957" y="3568635"/>
              <a:ext cx="30512" cy="38181"/>
            </a:xfrm>
            <a:custGeom>
              <a:rect b="b" l="l" r="r" t="t"/>
              <a:pathLst>
                <a:path extrusionOk="0" h="1628" w="1301">
                  <a:moveTo>
                    <a:pt x="0" y="1"/>
                  </a:moveTo>
                  <a:lnTo>
                    <a:pt x="0" y="1628"/>
                  </a:lnTo>
                  <a:lnTo>
                    <a:pt x="1301" y="1628"/>
                  </a:lnTo>
                  <a:lnTo>
                    <a:pt x="1301"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7"/>
            <p:cNvSpPr/>
            <p:nvPr/>
          </p:nvSpPr>
          <p:spPr>
            <a:xfrm>
              <a:off x="2959398" y="3568635"/>
              <a:ext cx="30535" cy="38181"/>
            </a:xfrm>
            <a:custGeom>
              <a:rect b="b" l="l" r="r" t="t"/>
              <a:pathLst>
                <a:path extrusionOk="0" h="1628" w="1302">
                  <a:moveTo>
                    <a:pt x="1" y="1"/>
                  </a:moveTo>
                  <a:lnTo>
                    <a:pt x="1" y="1628"/>
                  </a:lnTo>
                  <a:lnTo>
                    <a:pt x="1302" y="1628"/>
                  </a:lnTo>
                  <a:lnTo>
                    <a:pt x="1302"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7"/>
            <p:cNvSpPr/>
            <p:nvPr/>
          </p:nvSpPr>
          <p:spPr>
            <a:xfrm>
              <a:off x="2715445" y="3568635"/>
              <a:ext cx="61023" cy="38181"/>
            </a:xfrm>
            <a:custGeom>
              <a:rect b="b" l="l" r="r" t="t"/>
              <a:pathLst>
                <a:path extrusionOk="0" h="1628" w="2602">
                  <a:moveTo>
                    <a:pt x="1" y="1"/>
                  </a:moveTo>
                  <a:lnTo>
                    <a:pt x="1" y="1628"/>
                  </a:lnTo>
                  <a:lnTo>
                    <a:pt x="2601" y="1628"/>
                  </a:lnTo>
                  <a:lnTo>
                    <a:pt x="2601"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7"/>
            <p:cNvSpPr/>
            <p:nvPr/>
          </p:nvSpPr>
          <p:spPr>
            <a:xfrm>
              <a:off x="2776445" y="3568635"/>
              <a:ext cx="61023" cy="38181"/>
            </a:xfrm>
            <a:custGeom>
              <a:rect b="b" l="l" r="r" t="t"/>
              <a:pathLst>
                <a:path extrusionOk="0" h="1628" w="2602">
                  <a:moveTo>
                    <a:pt x="0" y="1"/>
                  </a:moveTo>
                  <a:lnTo>
                    <a:pt x="0" y="1628"/>
                  </a:lnTo>
                  <a:lnTo>
                    <a:pt x="2602" y="1628"/>
                  </a:lnTo>
                  <a:lnTo>
                    <a:pt x="2602"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7"/>
            <p:cNvSpPr/>
            <p:nvPr/>
          </p:nvSpPr>
          <p:spPr>
            <a:xfrm>
              <a:off x="2837445" y="3568635"/>
              <a:ext cx="61000" cy="38181"/>
            </a:xfrm>
            <a:custGeom>
              <a:rect b="b" l="l" r="r" t="t"/>
              <a:pathLst>
                <a:path extrusionOk="0" h="1628" w="2601">
                  <a:moveTo>
                    <a:pt x="1" y="1"/>
                  </a:moveTo>
                  <a:lnTo>
                    <a:pt x="1" y="1628"/>
                  </a:lnTo>
                  <a:lnTo>
                    <a:pt x="2601" y="1628"/>
                  </a:lnTo>
                  <a:lnTo>
                    <a:pt x="2601"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7"/>
            <p:cNvSpPr/>
            <p:nvPr/>
          </p:nvSpPr>
          <p:spPr>
            <a:xfrm>
              <a:off x="2898422" y="3568635"/>
              <a:ext cx="61000" cy="38181"/>
            </a:xfrm>
            <a:custGeom>
              <a:rect b="b" l="l" r="r" t="t"/>
              <a:pathLst>
                <a:path extrusionOk="0" h="1628" w="2601">
                  <a:moveTo>
                    <a:pt x="1" y="1"/>
                  </a:moveTo>
                  <a:lnTo>
                    <a:pt x="1" y="1628"/>
                  </a:lnTo>
                  <a:lnTo>
                    <a:pt x="2601" y="1628"/>
                  </a:lnTo>
                  <a:lnTo>
                    <a:pt x="2601" y="1"/>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7"/>
            <p:cNvSpPr/>
            <p:nvPr/>
          </p:nvSpPr>
          <p:spPr>
            <a:xfrm>
              <a:off x="2684957" y="3530642"/>
              <a:ext cx="61023" cy="38181"/>
            </a:xfrm>
            <a:custGeom>
              <a:rect b="b" l="l" r="r" t="t"/>
              <a:pathLst>
                <a:path extrusionOk="0" h="1628" w="2602">
                  <a:moveTo>
                    <a:pt x="0" y="0"/>
                  </a:moveTo>
                  <a:lnTo>
                    <a:pt x="0" y="1627"/>
                  </a:lnTo>
                  <a:lnTo>
                    <a:pt x="2602" y="1627"/>
                  </a:lnTo>
                  <a:lnTo>
                    <a:pt x="2602"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7"/>
            <p:cNvSpPr/>
            <p:nvPr/>
          </p:nvSpPr>
          <p:spPr>
            <a:xfrm>
              <a:off x="2745957" y="3530642"/>
              <a:ext cx="61000" cy="38181"/>
            </a:xfrm>
            <a:custGeom>
              <a:rect b="b" l="l" r="r" t="t"/>
              <a:pathLst>
                <a:path extrusionOk="0" h="1628" w="2601">
                  <a:moveTo>
                    <a:pt x="1" y="0"/>
                  </a:moveTo>
                  <a:lnTo>
                    <a:pt x="1" y="1627"/>
                  </a:lnTo>
                  <a:lnTo>
                    <a:pt x="2601" y="1627"/>
                  </a:lnTo>
                  <a:lnTo>
                    <a:pt x="2601"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7"/>
            <p:cNvSpPr/>
            <p:nvPr/>
          </p:nvSpPr>
          <p:spPr>
            <a:xfrm>
              <a:off x="2806933" y="3530642"/>
              <a:ext cx="61000" cy="38181"/>
            </a:xfrm>
            <a:custGeom>
              <a:rect b="b" l="l" r="r" t="t"/>
              <a:pathLst>
                <a:path extrusionOk="0" h="1628" w="2601">
                  <a:moveTo>
                    <a:pt x="1" y="0"/>
                  </a:moveTo>
                  <a:lnTo>
                    <a:pt x="1" y="1627"/>
                  </a:lnTo>
                  <a:lnTo>
                    <a:pt x="2601" y="1627"/>
                  </a:lnTo>
                  <a:lnTo>
                    <a:pt x="2601"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7"/>
            <p:cNvSpPr/>
            <p:nvPr/>
          </p:nvSpPr>
          <p:spPr>
            <a:xfrm>
              <a:off x="2867910" y="3530642"/>
              <a:ext cx="61047" cy="38181"/>
            </a:xfrm>
            <a:custGeom>
              <a:rect b="b" l="l" r="r" t="t"/>
              <a:pathLst>
                <a:path extrusionOk="0" h="1628" w="2603">
                  <a:moveTo>
                    <a:pt x="1" y="0"/>
                  </a:moveTo>
                  <a:lnTo>
                    <a:pt x="1" y="1627"/>
                  </a:lnTo>
                  <a:lnTo>
                    <a:pt x="2602" y="1627"/>
                  </a:lnTo>
                  <a:lnTo>
                    <a:pt x="2602"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7"/>
            <p:cNvSpPr/>
            <p:nvPr/>
          </p:nvSpPr>
          <p:spPr>
            <a:xfrm>
              <a:off x="2928933" y="3530642"/>
              <a:ext cx="61000" cy="38181"/>
            </a:xfrm>
            <a:custGeom>
              <a:rect b="b" l="l" r="r" t="t"/>
              <a:pathLst>
                <a:path extrusionOk="0" h="1628" w="2601">
                  <a:moveTo>
                    <a:pt x="0" y="0"/>
                  </a:moveTo>
                  <a:lnTo>
                    <a:pt x="0" y="1627"/>
                  </a:lnTo>
                  <a:lnTo>
                    <a:pt x="2601" y="1627"/>
                  </a:lnTo>
                  <a:lnTo>
                    <a:pt x="2601" y="0"/>
                  </a:lnTo>
                  <a:close/>
                </a:path>
              </a:pathLst>
            </a:custGeom>
            <a:solidFill>
              <a:srgbClr val="F797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7"/>
            <p:cNvSpPr/>
            <p:nvPr/>
          </p:nvSpPr>
          <p:spPr>
            <a:xfrm>
              <a:off x="2710356" y="3466453"/>
              <a:ext cx="254155" cy="64119"/>
            </a:xfrm>
            <a:custGeom>
              <a:rect b="b" l="l" r="r" t="t"/>
              <a:pathLst>
                <a:path extrusionOk="0" h="2734" w="10837">
                  <a:moveTo>
                    <a:pt x="1" y="0"/>
                  </a:moveTo>
                  <a:lnTo>
                    <a:pt x="1" y="1163"/>
                  </a:lnTo>
                  <a:cubicBezTo>
                    <a:pt x="1" y="2031"/>
                    <a:pt x="703" y="2733"/>
                    <a:pt x="1571" y="2733"/>
                  </a:cubicBezTo>
                  <a:lnTo>
                    <a:pt x="9268" y="2733"/>
                  </a:lnTo>
                  <a:cubicBezTo>
                    <a:pt x="10134" y="2733"/>
                    <a:pt x="10837" y="2031"/>
                    <a:pt x="10837" y="1163"/>
                  </a:cubicBezTo>
                  <a:lnTo>
                    <a:pt x="10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7"/>
            <p:cNvSpPr/>
            <p:nvPr/>
          </p:nvSpPr>
          <p:spPr>
            <a:xfrm>
              <a:off x="2710356" y="3466453"/>
              <a:ext cx="254155" cy="64119"/>
            </a:xfrm>
            <a:custGeom>
              <a:rect b="b" l="l" r="r" t="t"/>
              <a:pathLst>
                <a:path extrusionOk="0" h="2734" w="10837">
                  <a:moveTo>
                    <a:pt x="1" y="0"/>
                  </a:moveTo>
                  <a:lnTo>
                    <a:pt x="1" y="1163"/>
                  </a:lnTo>
                  <a:cubicBezTo>
                    <a:pt x="1" y="2031"/>
                    <a:pt x="703" y="2733"/>
                    <a:pt x="1571" y="2733"/>
                  </a:cubicBezTo>
                  <a:lnTo>
                    <a:pt x="3315" y="2733"/>
                  </a:lnTo>
                  <a:cubicBezTo>
                    <a:pt x="2448" y="2733"/>
                    <a:pt x="1746" y="2031"/>
                    <a:pt x="1746" y="1163"/>
                  </a:cubicBezTo>
                  <a:cubicBezTo>
                    <a:pt x="1746" y="906"/>
                    <a:pt x="1954" y="698"/>
                    <a:pt x="2211" y="698"/>
                  </a:cubicBezTo>
                  <a:lnTo>
                    <a:pt x="10837" y="698"/>
                  </a:lnTo>
                  <a:lnTo>
                    <a:pt x="1083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7"/>
            <p:cNvSpPr/>
            <p:nvPr/>
          </p:nvSpPr>
          <p:spPr>
            <a:xfrm>
              <a:off x="2684957" y="3441687"/>
              <a:ext cx="304976" cy="24789"/>
            </a:xfrm>
            <a:custGeom>
              <a:rect b="b" l="l" r="r" t="t"/>
              <a:pathLst>
                <a:path extrusionOk="0" h="1057" w="13004">
                  <a:moveTo>
                    <a:pt x="528" y="0"/>
                  </a:moveTo>
                  <a:cubicBezTo>
                    <a:pt x="237" y="0"/>
                    <a:pt x="0" y="236"/>
                    <a:pt x="0" y="528"/>
                  </a:cubicBezTo>
                  <a:cubicBezTo>
                    <a:pt x="0" y="819"/>
                    <a:pt x="237" y="1056"/>
                    <a:pt x="528" y="1056"/>
                  </a:cubicBezTo>
                  <a:lnTo>
                    <a:pt x="12476" y="1056"/>
                  </a:lnTo>
                  <a:cubicBezTo>
                    <a:pt x="12768" y="1056"/>
                    <a:pt x="13004" y="819"/>
                    <a:pt x="13004" y="528"/>
                  </a:cubicBezTo>
                  <a:cubicBezTo>
                    <a:pt x="13004" y="236"/>
                    <a:pt x="12768" y="0"/>
                    <a:pt x="1247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7"/>
            <p:cNvSpPr/>
            <p:nvPr/>
          </p:nvSpPr>
          <p:spPr>
            <a:xfrm>
              <a:off x="2684957" y="3441687"/>
              <a:ext cx="53331" cy="24789"/>
            </a:xfrm>
            <a:custGeom>
              <a:rect b="b" l="l" r="r" t="t"/>
              <a:pathLst>
                <a:path extrusionOk="0" h="1057" w="2274">
                  <a:moveTo>
                    <a:pt x="528" y="0"/>
                  </a:moveTo>
                  <a:cubicBezTo>
                    <a:pt x="237" y="0"/>
                    <a:pt x="0" y="236"/>
                    <a:pt x="0" y="528"/>
                  </a:cubicBezTo>
                  <a:cubicBezTo>
                    <a:pt x="0" y="819"/>
                    <a:pt x="237" y="1056"/>
                    <a:pt x="528" y="1056"/>
                  </a:cubicBezTo>
                  <a:lnTo>
                    <a:pt x="2273" y="1056"/>
                  </a:lnTo>
                  <a:cubicBezTo>
                    <a:pt x="1981" y="1056"/>
                    <a:pt x="1745" y="819"/>
                    <a:pt x="1745" y="528"/>
                  </a:cubicBezTo>
                  <a:cubicBezTo>
                    <a:pt x="1745" y="236"/>
                    <a:pt x="1981" y="0"/>
                    <a:pt x="2273"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7"/>
            <p:cNvSpPr/>
            <p:nvPr/>
          </p:nvSpPr>
          <p:spPr>
            <a:xfrm>
              <a:off x="2821802" y="3365513"/>
              <a:ext cx="31286" cy="76197"/>
            </a:xfrm>
            <a:custGeom>
              <a:rect b="b" l="l" r="r" t="t"/>
              <a:pathLst>
                <a:path extrusionOk="0" h="3249" w="1334">
                  <a:moveTo>
                    <a:pt x="668" y="1"/>
                  </a:moveTo>
                  <a:lnTo>
                    <a:pt x="0" y="947"/>
                  </a:lnTo>
                  <a:lnTo>
                    <a:pt x="0" y="3248"/>
                  </a:lnTo>
                  <a:lnTo>
                    <a:pt x="1334" y="3248"/>
                  </a:lnTo>
                  <a:lnTo>
                    <a:pt x="1334" y="947"/>
                  </a:lnTo>
                  <a:lnTo>
                    <a:pt x="66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7"/>
            <p:cNvSpPr/>
            <p:nvPr/>
          </p:nvSpPr>
          <p:spPr>
            <a:xfrm>
              <a:off x="2821802" y="3365513"/>
              <a:ext cx="23851" cy="76197"/>
            </a:xfrm>
            <a:custGeom>
              <a:rect b="b" l="l" r="r" t="t"/>
              <a:pathLst>
                <a:path extrusionOk="0" h="3249" w="1017">
                  <a:moveTo>
                    <a:pt x="668" y="1"/>
                  </a:moveTo>
                  <a:lnTo>
                    <a:pt x="0" y="947"/>
                  </a:lnTo>
                  <a:lnTo>
                    <a:pt x="0" y="3248"/>
                  </a:lnTo>
                  <a:lnTo>
                    <a:pt x="698" y="3248"/>
                  </a:lnTo>
                  <a:lnTo>
                    <a:pt x="698" y="947"/>
                  </a:lnTo>
                  <a:lnTo>
                    <a:pt x="1016" y="496"/>
                  </a:lnTo>
                  <a:lnTo>
                    <a:pt x="66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7"/>
            <p:cNvSpPr/>
            <p:nvPr/>
          </p:nvSpPr>
          <p:spPr>
            <a:xfrm>
              <a:off x="2799311" y="3340020"/>
              <a:ext cx="76291" cy="51056"/>
            </a:xfrm>
            <a:custGeom>
              <a:rect b="b" l="l" r="r" t="t"/>
              <a:pathLst>
                <a:path extrusionOk="0" h="2177" w="3253">
                  <a:moveTo>
                    <a:pt x="1" y="0"/>
                  </a:moveTo>
                  <a:lnTo>
                    <a:pt x="1" y="551"/>
                  </a:lnTo>
                  <a:cubicBezTo>
                    <a:pt x="1" y="1448"/>
                    <a:pt x="728" y="2177"/>
                    <a:pt x="1627" y="2177"/>
                  </a:cubicBezTo>
                  <a:cubicBezTo>
                    <a:pt x="2523" y="2177"/>
                    <a:pt x="3252" y="1448"/>
                    <a:pt x="3252" y="551"/>
                  </a:cubicBezTo>
                  <a:lnTo>
                    <a:pt x="325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7"/>
            <p:cNvSpPr/>
            <p:nvPr/>
          </p:nvSpPr>
          <p:spPr>
            <a:xfrm>
              <a:off x="2799311" y="3340020"/>
              <a:ext cx="54504" cy="51056"/>
            </a:xfrm>
            <a:custGeom>
              <a:rect b="b" l="l" r="r" t="t"/>
              <a:pathLst>
                <a:path extrusionOk="0" h="2177" w="2324">
                  <a:moveTo>
                    <a:pt x="1" y="0"/>
                  </a:moveTo>
                  <a:lnTo>
                    <a:pt x="1" y="551"/>
                  </a:lnTo>
                  <a:cubicBezTo>
                    <a:pt x="1" y="1448"/>
                    <a:pt x="728" y="2177"/>
                    <a:pt x="1627" y="2177"/>
                  </a:cubicBezTo>
                  <a:cubicBezTo>
                    <a:pt x="1876" y="2177"/>
                    <a:pt x="2112" y="2120"/>
                    <a:pt x="2324" y="2019"/>
                  </a:cubicBezTo>
                  <a:cubicBezTo>
                    <a:pt x="1776" y="1758"/>
                    <a:pt x="1396" y="1198"/>
                    <a:pt x="1396" y="551"/>
                  </a:cubicBezTo>
                  <a:lnTo>
                    <a:pt x="1396"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7"/>
            <p:cNvSpPr/>
            <p:nvPr/>
          </p:nvSpPr>
          <p:spPr>
            <a:xfrm>
              <a:off x="2786624" y="3314598"/>
              <a:ext cx="101643" cy="25446"/>
            </a:xfrm>
            <a:custGeom>
              <a:rect b="b" l="l" r="r" t="t"/>
              <a:pathLst>
                <a:path extrusionOk="0" h="1085" w="4334">
                  <a:moveTo>
                    <a:pt x="542" y="1"/>
                  </a:moveTo>
                  <a:cubicBezTo>
                    <a:pt x="242" y="1"/>
                    <a:pt x="0" y="244"/>
                    <a:pt x="0" y="543"/>
                  </a:cubicBezTo>
                  <a:cubicBezTo>
                    <a:pt x="0" y="842"/>
                    <a:pt x="242" y="1084"/>
                    <a:pt x="542" y="1084"/>
                  </a:cubicBezTo>
                  <a:lnTo>
                    <a:pt x="3793" y="1084"/>
                  </a:lnTo>
                  <a:cubicBezTo>
                    <a:pt x="4092" y="1084"/>
                    <a:pt x="4334" y="842"/>
                    <a:pt x="4334" y="543"/>
                  </a:cubicBezTo>
                  <a:cubicBezTo>
                    <a:pt x="4334" y="244"/>
                    <a:pt x="4092" y="1"/>
                    <a:pt x="37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7"/>
            <p:cNvSpPr/>
            <p:nvPr/>
          </p:nvSpPr>
          <p:spPr>
            <a:xfrm>
              <a:off x="2786624" y="3314598"/>
              <a:ext cx="53612" cy="25446"/>
            </a:xfrm>
            <a:custGeom>
              <a:rect b="b" l="l" r="r" t="t"/>
              <a:pathLst>
                <a:path extrusionOk="0" h="1085" w="2286">
                  <a:moveTo>
                    <a:pt x="542" y="1"/>
                  </a:moveTo>
                  <a:cubicBezTo>
                    <a:pt x="242" y="1"/>
                    <a:pt x="0" y="244"/>
                    <a:pt x="0" y="543"/>
                  </a:cubicBezTo>
                  <a:cubicBezTo>
                    <a:pt x="0" y="842"/>
                    <a:pt x="242" y="1084"/>
                    <a:pt x="542" y="1084"/>
                  </a:cubicBezTo>
                  <a:lnTo>
                    <a:pt x="2285" y="1084"/>
                  </a:lnTo>
                  <a:cubicBezTo>
                    <a:pt x="1987" y="1084"/>
                    <a:pt x="1744" y="842"/>
                    <a:pt x="1744" y="543"/>
                  </a:cubicBezTo>
                  <a:cubicBezTo>
                    <a:pt x="1744" y="244"/>
                    <a:pt x="1987" y="1"/>
                    <a:pt x="2285"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7"/>
            <p:cNvSpPr/>
            <p:nvPr/>
          </p:nvSpPr>
          <p:spPr>
            <a:xfrm>
              <a:off x="2678812" y="3524498"/>
              <a:ext cx="317265" cy="126526"/>
            </a:xfrm>
            <a:custGeom>
              <a:rect b="b" l="l" r="r" t="t"/>
              <a:pathLst>
                <a:path extrusionOk="0" h="5395" w="13528">
                  <a:moveTo>
                    <a:pt x="2602" y="523"/>
                  </a:moveTo>
                  <a:lnTo>
                    <a:pt x="2602" y="1622"/>
                  </a:lnTo>
                  <a:lnTo>
                    <a:pt x="524" y="1622"/>
                  </a:lnTo>
                  <a:lnTo>
                    <a:pt x="524" y="523"/>
                  </a:lnTo>
                  <a:close/>
                  <a:moveTo>
                    <a:pt x="5202" y="523"/>
                  </a:moveTo>
                  <a:lnTo>
                    <a:pt x="5202" y="1622"/>
                  </a:lnTo>
                  <a:lnTo>
                    <a:pt x="3125" y="1622"/>
                  </a:lnTo>
                  <a:lnTo>
                    <a:pt x="3125" y="523"/>
                  </a:lnTo>
                  <a:close/>
                  <a:moveTo>
                    <a:pt x="7803" y="523"/>
                  </a:moveTo>
                  <a:lnTo>
                    <a:pt x="7803" y="1622"/>
                  </a:lnTo>
                  <a:lnTo>
                    <a:pt x="5726" y="1622"/>
                  </a:lnTo>
                  <a:lnTo>
                    <a:pt x="5726" y="523"/>
                  </a:lnTo>
                  <a:close/>
                  <a:moveTo>
                    <a:pt x="10403" y="523"/>
                  </a:moveTo>
                  <a:lnTo>
                    <a:pt x="10403" y="1622"/>
                  </a:lnTo>
                  <a:lnTo>
                    <a:pt x="8326" y="1622"/>
                  </a:lnTo>
                  <a:lnTo>
                    <a:pt x="8326" y="523"/>
                  </a:lnTo>
                  <a:close/>
                  <a:moveTo>
                    <a:pt x="13005" y="523"/>
                  </a:moveTo>
                  <a:lnTo>
                    <a:pt x="13005" y="1622"/>
                  </a:lnTo>
                  <a:lnTo>
                    <a:pt x="10926" y="1622"/>
                  </a:lnTo>
                  <a:lnTo>
                    <a:pt x="10926" y="523"/>
                  </a:lnTo>
                  <a:close/>
                  <a:moveTo>
                    <a:pt x="1301" y="2150"/>
                  </a:moveTo>
                  <a:lnTo>
                    <a:pt x="1301" y="3245"/>
                  </a:lnTo>
                  <a:lnTo>
                    <a:pt x="524" y="3245"/>
                  </a:lnTo>
                  <a:lnTo>
                    <a:pt x="524" y="2150"/>
                  </a:lnTo>
                  <a:close/>
                  <a:moveTo>
                    <a:pt x="3902" y="2150"/>
                  </a:moveTo>
                  <a:lnTo>
                    <a:pt x="3902" y="3245"/>
                  </a:lnTo>
                  <a:lnTo>
                    <a:pt x="1824" y="3245"/>
                  </a:lnTo>
                  <a:lnTo>
                    <a:pt x="1824" y="2150"/>
                  </a:lnTo>
                  <a:close/>
                  <a:moveTo>
                    <a:pt x="6502" y="2150"/>
                  </a:moveTo>
                  <a:lnTo>
                    <a:pt x="6502" y="3245"/>
                  </a:lnTo>
                  <a:lnTo>
                    <a:pt x="4425" y="3245"/>
                  </a:lnTo>
                  <a:lnTo>
                    <a:pt x="4425" y="2150"/>
                  </a:lnTo>
                  <a:close/>
                  <a:moveTo>
                    <a:pt x="9104" y="2150"/>
                  </a:moveTo>
                  <a:lnTo>
                    <a:pt x="9104" y="3245"/>
                  </a:lnTo>
                  <a:lnTo>
                    <a:pt x="7025" y="3245"/>
                  </a:lnTo>
                  <a:lnTo>
                    <a:pt x="7025" y="2150"/>
                  </a:lnTo>
                  <a:close/>
                  <a:moveTo>
                    <a:pt x="11704" y="2150"/>
                  </a:moveTo>
                  <a:lnTo>
                    <a:pt x="11704" y="3245"/>
                  </a:lnTo>
                  <a:lnTo>
                    <a:pt x="9627" y="3245"/>
                  </a:lnTo>
                  <a:lnTo>
                    <a:pt x="9627" y="2150"/>
                  </a:lnTo>
                  <a:close/>
                  <a:moveTo>
                    <a:pt x="13005" y="2150"/>
                  </a:moveTo>
                  <a:lnTo>
                    <a:pt x="13005" y="3245"/>
                  </a:lnTo>
                  <a:lnTo>
                    <a:pt x="12227" y="3245"/>
                  </a:lnTo>
                  <a:lnTo>
                    <a:pt x="12227" y="2150"/>
                  </a:lnTo>
                  <a:close/>
                  <a:moveTo>
                    <a:pt x="2602" y="3772"/>
                  </a:moveTo>
                  <a:lnTo>
                    <a:pt x="2602" y="4872"/>
                  </a:lnTo>
                  <a:lnTo>
                    <a:pt x="524" y="4872"/>
                  </a:lnTo>
                  <a:lnTo>
                    <a:pt x="524" y="3772"/>
                  </a:lnTo>
                  <a:close/>
                  <a:moveTo>
                    <a:pt x="5202" y="3772"/>
                  </a:moveTo>
                  <a:lnTo>
                    <a:pt x="5202" y="4872"/>
                  </a:lnTo>
                  <a:lnTo>
                    <a:pt x="3125" y="4872"/>
                  </a:lnTo>
                  <a:lnTo>
                    <a:pt x="3125" y="3772"/>
                  </a:lnTo>
                  <a:close/>
                  <a:moveTo>
                    <a:pt x="7803" y="3772"/>
                  </a:moveTo>
                  <a:lnTo>
                    <a:pt x="7803" y="4872"/>
                  </a:lnTo>
                  <a:lnTo>
                    <a:pt x="5726" y="4872"/>
                  </a:lnTo>
                  <a:lnTo>
                    <a:pt x="5726" y="3772"/>
                  </a:lnTo>
                  <a:close/>
                  <a:moveTo>
                    <a:pt x="10403" y="3772"/>
                  </a:moveTo>
                  <a:lnTo>
                    <a:pt x="10403" y="4872"/>
                  </a:lnTo>
                  <a:lnTo>
                    <a:pt x="8326" y="4872"/>
                  </a:lnTo>
                  <a:lnTo>
                    <a:pt x="8326" y="3772"/>
                  </a:lnTo>
                  <a:close/>
                  <a:moveTo>
                    <a:pt x="13005" y="3772"/>
                  </a:moveTo>
                  <a:lnTo>
                    <a:pt x="13005" y="4872"/>
                  </a:lnTo>
                  <a:lnTo>
                    <a:pt x="10926" y="4872"/>
                  </a:lnTo>
                  <a:lnTo>
                    <a:pt x="10926" y="3772"/>
                  </a:lnTo>
                  <a:close/>
                  <a:moveTo>
                    <a:pt x="262" y="0"/>
                  </a:moveTo>
                  <a:cubicBezTo>
                    <a:pt x="118" y="0"/>
                    <a:pt x="0" y="117"/>
                    <a:pt x="0" y="262"/>
                  </a:cubicBezTo>
                  <a:lnTo>
                    <a:pt x="0" y="5134"/>
                  </a:lnTo>
                  <a:cubicBezTo>
                    <a:pt x="0" y="5278"/>
                    <a:pt x="118" y="5395"/>
                    <a:pt x="262" y="5395"/>
                  </a:cubicBezTo>
                  <a:lnTo>
                    <a:pt x="13266" y="5395"/>
                  </a:lnTo>
                  <a:cubicBezTo>
                    <a:pt x="13410" y="5395"/>
                    <a:pt x="13528" y="5278"/>
                    <a:pt x="13528" y="5134"/>
                  </a:cubicBezTo>
                  <a:lnTo>
                    <a:pt x="13528" y="262"/>
                  </a:lnTo>
                  <a:cubicBezTo>
                    <a:pt x="13528" y="117"/>
                    <a:pt x="13410" y="0"/>
                    <a:pt x="1326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6" name="Google Shape;3826;p47"/>
          <p:cNvGrpSpPr/>
          <p:nvPr/>
        </p:nvGrpSpPr>
        <p:grpSpPr>
          <a:xfrm>
            <a:off x="4754851" y="2557364"/>
            <a:ext cx="362224" cy="418838"/>
            <a:chOff x="4754851" y="2557364"/>
            <a:chExt cx="362224" cy="418838"/>
          </a:xfrm>
        </p:grpSpPr>
        <p:sp>
          <p:nvSpPr>
            <p:cNvPr id="3827" name="Google Shape;3827;p47"/>
            <p:cNvSpPr/>
            <p:nvPr/>
          </p:nvSpPr>
          <p:spPr>
            <a:xfrm>
              <a:off x="4819181" y="2844493"/>
              <a:ext cx="236753" cy="26361"/>
            </a:xfrm>
            <a:custGeom>
              <a:rect b="b" l="l" r="r" t="t"/>
              <a:pathLst>
                <a:path extrusionOk="0" h="1124" w="10095">
                  <a:moveTo>
                    <a:pt x="0" y="1"/>
                  </a:moveTo>
                  <a:lnTo>
                    <a:pt x="0" y="1123"/>
                  </a:lnTo>
                  <a:lnTo>
                    <a:pt x="10095" y="1123"/>
                  </a:lnTo>
                  <a:lnTo>
                    <a:pt x="1009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7"/>
            <p:cNvSpPr/>
            <p:nvPr/>
          </p:nvSpPr>
          <p:spPr>
            <a:xfrm>
              <a:off x="4819181" y="2858118"/>
              <a:ext cx="236753" cy="12735"/>
            </a:xfrm>
            <a:custGeom>
              <a:rect b="b" l="l" r="r" t="t"/>
              <a:pathLst>
                <a:path extrusionOk="0" h="543" w="10095">
                  <a:moveTo>
                    <a:pt x="0" y="1"/>
                  </a:moveTo>
                  <a:lnTo>
                    <a:pt x="0" y="542"/>
                  </a:lnTo>
                  <a:lnTo>
                    <a:pt x="10095" y="542"/>
                  </a:lnTo>
                  <a:lnTo>
                    <a:pt x="10095"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7"/>
            <p:cNvSpPr/>
            <p:nvPr/>
          </p:nvSpPr>
          <p:spPr>
            <a:xfrm>
              <a:off x="4919558" y="2783352"/>
              <a:ext cx="26361" cy="192850"/>
            </a:xfrm>
            <a:custGeom>
              <a:rect b="b" l="l" r="r" t="t"/>
              <a:pathLst>
                <a:path extrusionOk="0" h="8223" w="1124">
                  <a:moveTo>
                    <a:pt x="0" y="0"/>
                  </a:moveTo>
                  <a:lnTo>
                    <a:pt x="0" y="8222"/>
                  </a:lnTo>
                  <a:lnTo>
                    <a:pt x="1124" y="8222"/>
                  </a:lnTo>
                  <a:lnTo>
                    <a:pt x="112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7"/>
            <p:cNvSpPr/>
            <p:nvPr/>
          </p:nvSpPr>
          <p:spPr>
            <a:xfrm>
              <a:off x="5038908" y="2818179"/>
              <a:ext cx="74626" cy="78918"/>
            </a:xfrm>
            <a:custGeom>
              <a:rect b="b" l="l" r="r" t="t"/>
              <a:pathLst>
                <a:path extrusionOk="0" h="3365" w="3182">
                  <a:moveTo>
                    <a:pt x="1223" y="0"/>
                  </a:moveTo>
                  <a:cubicBezTo>
                    <a:pt x="1137" y="0"/>
                    <a:pt x="1058" y="42"/>
                    <a:pt x="1012" y="112"/>
                  </a:cubicBezTo>
                  <a:lnTo>
                    <a:pt x="57" y="1539"/>
                  </a:lnTo>
                  <a:cubicBezTo>
                    <a:pt x="1" y="1625"/>
                    <a:pt x="1" y="1736"/>
                    <a:pt x="57" y="1820"/>
                  </a:cubicBezTo>
                  <a:lnTo>
                    <a:pt x="1012" y="3251"/>
                  </a:lnTo>
                  <a:cubicBezTo>
                    <a:pt x="1058" y="3322"/>
                    <a:pt x="1137" y="3364"/>
                    <a:pt x="1223" y="3364"/>
                  </a:cubicBezTo>
                  <a:lnTo>
                    <a:pt x="2860" y="3364"/>
                  </a:lnTo>
                  <a:cubicBezTo>
                    <a:pt x="3061" y="3364"/>
                    <a:pt x="3182" y="3139"/>
                    <a:pt x="3069" y="2970"/>
                  </a:cubicBezTo>
                  <a:lnTo>
                    <a:pt x="2304" y="1824"/>
                  </a:lnTo>
                  <a:cubicBezTo>
                    <a:pt x="2246" y="1739"/>
                    <a:pt x="2246" y="1628"/>
                    <a:pt x="2304" y="1543"/>
                  </a:cubicBezTo>
                  <a:lnTo>
                    <a:pt x="3070" y="393"/>
                  </a:lnTo>
                  <a:cubicBezTo>
                    <a:pt x="3182" y="225"/>
                    <a:pt x="3061" y="0"/>
                    <a:pt x="28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7"/>
            <p:cNvSpPr/>
            <p:nvPr/>
          </p:nvSpPr>
          <p:spPr>
            <a:xfrm>
              <a:off x="5038908" y="2818179"/>
              <a:ext cx="54105" cy="78918"/>
            </a:xfrm>
            <a:custGeom>
              <a:rect b="b" l="l" r="r" t="t"/>
              <a:pathLst>
                <a:path extrusionOk="0" h="3365" w="2307">
                  <a:moveTo>
                    <a:pt x="1223" y="0"/>
                  </a:moveTo>
                  <a:cubicBezTo>
                    <a:pt x="1137" y="0"/>
                    <a:pt x="1058" y="42"/>
                    <a:pt x="1012" y="112"/>
                  </a:cubicBezTo>
                  <a:lnTo>
                    <a:pt x="57" y="1539"/>
                  </a:lnTo>
                  <a:cubicBezTo>
                    <a:pt x="1" y="1625"/>
                    <a:pt x="1" y="1736"/>
                    <a:pt x="57" y="1822"/>
                  </a:cubicBezTo>
                  <a:lnTo>
                    <a:pt x="1012" y="3251"/>
                  </a:lnTo>
                  <a:cubicBezTo>
                    <a:pt x="1058" y="3322"/>
                    <a:pt x="1137" y="3364"/>
                    <a:pt x="1223" y="3364"/>
                  </a:cubicBezTo>
                  <a:lnTo>
                    <a:pt x="2306" y="3364"/>
                  </a:lnTo>
                  <a:cubicBezTo>
                    <a:pt x="2222" y="3364"/>
                    <a:pt x="2143" y="3322"/>
                    <a:pt x="2096" y="3251"/>
                  </a:cubicBezTo>
                  <a:lnTo>
                    <a:pt x="1142" y="1822"/>
                  </a:lnTo>
                  <a:cubicBezTo>
                    <a:pt x="1086" y="1736"/>
                    <a:pt x="1086" y="1625"/>
                    <a:pt x="1142" y="1539"/>
                  </a:cubicBezTo>
                  <a:lnTo>
                    <a:pt x="2096" y="112"/>
                  </a:lnTo>
                  <a:cubicBezTo>
                    <a:pt x="2143" y="42"/>
                    <a:pt x="2222" y="0"/>
                    <a:pt x="230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7"/>
            <p:cNvSpPr/>
            <p:nvPr/>
          </p:nvSpPr>
          <p:spPr>
            <a:xfrm>
              <a:off x="4754851" y="2821814"/>
              <a:ext cx="72820" cy="71741"/>
            </a:xfrm>
            <a:custGeom>
              <a:rect b="b" l="l" r="r" t="t"/>
              <a:pathLst>
                <a:path extrusionOk="0" h="3059" w="3105">
                  <a:moveTo>
                    <a:pt x="2851" y="0"/>
                  </a:moveTo>
                  <a:cubicBezTo>
                    <a:pt x="2814" y="0"/>
                    <a:pt x="2775" y="9"/>
                    <a:pt x="2738" y="27"/>
                  </a:cubicBezTo>
                  <a:lnTo>
                    <a:pt x="187" y="1299"/>
                  </a:lnTo>
                  <a:cubicBezTo>
                    <a:pt x="1" y="1393"/>
                    <a:pt x="0" y="1659"/>
                    <a:pt x="187" y="1752"/>
                  </a:cubicBezTo>
                  <a:lnTo>
                    <a:pt x="2738" y="3031"/>
                  </a:lnTo>
                  <a:cubicBezTo>
                    <a:pt x="2775" y="3050"/>
                    <a:pt x="2814" y="3058"/>
                    <a:pt x="2851" y="3058"/>
                  </a:cubicBezTo>
                  <a:cubicBezTo>
                    <a:pt x="2984" y="3058"/>
                    <a:pt x="3105" y="2951"/>
                    <a:pt x="3105" y="2804"/>
                  </a:cubicBezTo>
                  <a:lnTo>
                    <a:pt x="3105" y="254"/>
                  </a:lnTo>
                  <a:cubicBezTo>
                    <a:pt x="3105" y="107"/>
                    <a:pt x="2984" y="0"/>
                    <a:pt x="28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7"/>
            <p:cNvSpPr/>
            <p:nvPr/>
          </p:nvSpPr>
          <p:spPr>
            <a:xfrm>
              <a:off x="4754851" y="2821814"/>
              <a:ext cx="72820" cy="71741"/>
            </a:xfrm>
            <a:custGeom>
              <a:rect b="b" l="l" r="r" t="t"/>
              <a:pathLst>
                <a:path extrusionOk="0" h="3059" w="3105">
                  <a:moveTo>
                    <a:pt x="2851" y="0"/>
                  </a:moveTo>
                  <a:cubicBezTo>
                    <a:pt x="2814" y="0"/>
                    <a:pt x="2775" y="9"/>
                    <a:pt x="2738" y="27"/>
                  </a:cubicBezTo>
                  <a:lnTo>
                    <a:pt x="187" y="1299"/>
                  </a:lnTo>
                  <a:cubicBezTo>
                    <a:pt x="1" y="1393"/>
                    <a:pt x="0" y="1659"/>
                    <a:pt x="187" y="1752"/>
                  </a:cubicBezTo>
                  <a:lnTo>
                    <a:pt x="2738" y="3031"/>
                  </a:lnTo>
                  <a:cubicBezTo>
                    <a:pt x="2775" y="3050"/>
                    <a:pt x="2814" y="3058"/>
                    <a:pt x="2851" y="3058"/>
                  </a:cubicBezTo>
                  <a:cubicBezTo>
                    <a:pt x="2984" y="3058"/>
                    <a:pt x="3105" y="2951"/>
                    <a:pt x="3105" y="2804"/>
                  </a:cubicBezTo>
                  <a:lnTo>
                    <a:pt x="3105" y="2671"/>
                  </a:lnTo>
                  <a:lnTo>
                    <a:pt x="1271" y="1752"/>
                  </a:lnTo>
                  <a:cubicBezTo>
                    <a:pt x="1085" y="1659"/>
                    <a:pt x="1085" y="1393"/>
                    <a:pt x="1272" y="1299"/>
                  </a:cubicBezTo>
                  <a:lnTo>
                    <a:pt x="3105" y="386"/>
                  </a:lnTo>
                  <a:lnTo>
                    <a:pt x="3105" y="254"/>
                  </a:lnTo>
                  <a:cubicBezTo>
                    <a:pt x="3105" y="107"/>
                    <a:pt x="2984" y="0"/>
                    <a:pt x="285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7"/>
            <p:cNvSpPr/>
            <p:nvPr/>
          </p:nvSpPr>
          <p:spPr>
            <a:xfrm>
              <a:off x="4774739" y="2660179"/>
              <a:ext cx="34804" cy="52674"/>
            </a:xfrm>
            <a:custGeom>
              <a:rect b="b" l="l" r="r" t="t"/>
              <a:pathLst>
                <a:path extrusionOk="0" h="2246" w="1484">
                  <a:moveTo>
                    <a:pt x="1123" y="0"/>
                  </a:moveTo>
                  <a:lnTo>
                    <a:pt x="396" y="725"/>
                  </a:lnTo>
                  <a:cubicBezTo>
                    <a:pt x="143" y="980"/>
                    <a:pt x="0" y="1325"/>
                    <a:pt x="0" y="1684"/>
                  </a:cubicBezTo>
                  <a:cubicBezTo>
                    <a:pt x="0" y="1994"/>
                    <a:pt x="251" y="2246"/>
                    <a:pt x="561" y="2246"/>
                  </a:cubicBezTo>
                  <a:cubicBezTo>
                    <a:pt x="872" y="2246"/>
                    <a:pt x="1123" y="1994"/>
                    <a:pt x="1123" y="1684"/>
                  </a:cubicBezTo>
                  <a:lnTo>
                    <a:pt x="1484" y="1329"/>
                  </a:lnTo>
                  <a:lnTo>
                    <a:pt x="1484" y="298"/>
                  </a:lnTo>
                  <a:lnTo>
                    <a:pt x="112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7"/>
            <p:cNvSpPr/>
            <p:nvPr/>
          </p:nvSpPr>
          <p:spPr>
            <a:xfrm>
              <a:off x="4765428" y="2607505"/>
              <a:ext cx="44114" cy="52698"/>
            </a:xfrm>
            <a:custGeom>
              <a:rect b="b" l="l" r="r" t="t"/>
              <a:pathLst>
                <a:path extrusionOk="0" h="2247" w="1881">
                  <a:moveTo>
                    <a:pt x="1520" y="0"/>
                  </a:moveTo>
                  <a:lnTo>
                    <a:pt x="151" y="913"/>
                  </a:lnTo>
                  <a:cubicBezTo>
                    <a:pt x="1" y="1012"/>
                    <a:pt x="1" y="1233"/>
                    <a:pt x="151" y="1333"/>
                  </a:cubicBezTo>
                  <a:lnTo>
                    <a:pt x="1520" y="2246"/>
                  </a:lnTo>
                  <a:lnTo>
                    <a:pt x="1881" y="1125"/>
                  </a:lnTo>
                  <a:lnTo>
                    <a:pt x="15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7"/>
            <p:cNvSpPr/>
            <p:nvPr/>
          </p:nvSpPr>
          <p:spPr>
            <a:xfrm>
              <a:off x="4801053" y="2581168"/>
              <a:ext cx="52674" cy="113932"/>
            </a:xfrm>
            <a:custGeom>
              <a:rect b="b" l="l" r="r" t="t"/>
              <a:pathLst>
                <a:path extrusionOk="0" h="4858" w="2246">
                  <a:moveTo>
                    <a:pt x="1123" y="0"/>
                  </a:moveTo>
                  <a:cubicBezTo>
                    <a:pt x="504" y="0"/>
                    <a:pt x="1" y="503"/>
                    <a:pt x="1" y="1123"/>
                  </a:cubicBezTo>
                  <a:lnTo>
                    <a:pt x="1" y="4496"/>
                  </a:lnTo>
                  <a:lnTo>
                    <a:pt x="627" y="4857"/>
                  </a:lnTo>
                  <a:lnTo>
                    <a:pt x="1685" y="4857"/>
                  </a:lnTo>
                  <a:lnTo>
                    <a:pt x="2246" y="4496"/>
                  </a:lnTo>
                  <a:lnTo>
                    <a:pt x="2246" y="1123"/>
                  </a:lnTo>
                  <a:cubicBezTo>
                    <a:pt x="2246" y="503"/>
                    <a:pt x="1744" y="0"/>
                    <a:pt x="11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7"/>
            <p:cNvSpPr/>
            <p:nvPr/>
          </p:nvSpPr>
          <p:spPr>
            <a:xfrm>
              <a:off x="4801053" y="2581168"/>
              <a:ext cx="39095" cy="113838"/>
            </a:xfrm>
            <a:custGeom>
              <a:rect b="b" l="l" r="r" t="t"/>
              <a:pathLst>
                <a:path extrusionOk="0" h="4854" w="1667">
                  <a:moveTo>
                    <a:pt x="1123" y="0"/>
                  </a:moveTo>
                  <a:cubicBezTo>
                    <a:pt x="504" y="0"/>
                    <a:pt x="1" y="503"/>
                    <a:pt x="1" y="1123"/>
                  </a:cubicBezTo>
                  <a:lnTo>
                    <a:pt x="1" y="4496"/>
                  </a:lnTo>
                  <a:lnTo>
                    <a:pt x="627" y="4853"/>
                  </a:lnTo>
                  <a:lnTo>
                    <a:pt x="1086" y="4853"/>
                  </a:lnTo>
                  <a:lnTo>
                    <a:pt x="1086" y="1123"/>
                  </a:lnTo>
                  <a:cubicBezTo>
                    <a:pt x="1086" y="700"/>
                    <a:pt x="1320" y="332"/>
                    <a:pt x="1666" y="140"/>
                  </a:cubicBezTo>
                  <a:cubicBezTo>
                    <a:pt x="1505" y="51"/>
                    <a:pt x="1320" y="0"/>
                    <a:pt x="112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7"/>
            <p:cNvSpPr/>
            <p:nvPr/>
          </p:nvSpPr>
          <p:spPr>
            <a:xfrm>
              <a:off x="4801053" y="2557364"/>
              <a:ext cx="79011" cy="26361"/>
            </a:xfrm>
            <a:custGeom>
              <a:rect b="b" l="l" r="r" t="t"/>
              <a:pathLst>
                <a:path extrusionOk="0" h="1124" w="3369">
                  <a:moveTo>
                    <a:pt x="871" y="1"/>
                  </a:moveTo>
                  <a:cubicBezTo>
                    <a:pt x="390" y="1"/>
                    <a:pt x="1" y="391"/>
                    <a:pt x="1" y="871"/>
                  </a:cubicBezTo>
                  <a:cubicBezTo>
                    <a:pt x="1" y="1010"/>
                    <a:pt x="114" y="1123"/>
                    <a:pt x="254" y="1123"/>
                  </a:cubicBezTo>
                  <a:lnTo>
                    <a:pt x="2499" y="1123"/>
                  </a:lnTo>
                  <a:cubicBezTo>
                    <a:pt x="2980" y="1123"/>
                    <a:pt x="3368" y="734"/>
                    <a:pt x="3368" y="254"/>
                  </a:cubicBezTo>
                  <a:cubicBezTo>
                    <a:pt x="3368" y="115"/>
                    <a:pt x="3256" y="1"/>
                    <a:pt x="3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7"/>
            <p:cNvSpPr/>
            <p:nvPr/>
          </p:nvSpPr>
          <p:spPr>
            <a:xfrm>
              <a:off x="4801053" y="2557364"/>
              <a:ext cx="45850" cy="26361"/>
            </a:xfrm>
            <a:custGeom>
              <a:rect b="b" l="l" r="r" t="t"/>
              <a:pathLst>
                <a:path extrusionOk="0" h="1124" w="1955">
                  <a:moveTo>
                    <a:pt x="871" y="1"/>
                  </a:moveTo>
                  <a:cubicBezTo>
                    <a:pt x="390" y="1"/>
                    <a:pt x="1" y="391"/>
                    <a:pt x="1" y="871"/>
                  </a:cubicBezTo>
                  <a:cubicBezTo>
                    <a:pt x="1" y="1010"/>
                    <a:pt x="114" y="1123"/>
                    <a:pt x="254" y="1123"/>
                  </a:cubicBezTo>
                  <a:lnTo>
                    <a:pt x="1338" y="1123"/>
                  </a:lnTo>
                  <a:cubicBezTo>
                    <a:pt x="1199" y="1123"/>
                    <a:pt x="1086" y="1010"/>
                    <a:pt x="1086" y="871"/>
                  </a:cubicBezTo>
                  <a:cubicBezTo>
                    <a:pt x="1086" y="391"/>
                    <a:pt x="1474" y="1"/>
                    <a:pt x="195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7"/>
            <p:cNvSpPr/>
            <p:nvPr/>
          </p:nvSpPr>
          <p:spPr>
            <a:xfrm>
              <a:off x="4986492" y="2607505"/>
              <a:ext cx="130584" cy="131686"/>
            </a:xfrm>
            <a:custGeom>
              <a:rect b="b" l="l" r="r" t="t"/>
              <a:pathLst>
                <a:path extrusionOk="0" h="5615" w="5568">
                  <a:moveTo>
                    <a:pt x="2784" y="0"/>
                  </a:moveTo>
                  <a:cubicBezTo>
                    <a:pt x="1246" y="0"/>
                    <a:pt x="1" y="1247"/>
                    <a:pt x="1" y="2783"/>
                  </a:cubicBezTo>
                  <a:lnTo>
                    <a:pt x="1" y="3730"/>
                  </a:lnTo>
                  <a:lnTo>
                    <a:pt x="1576" y="3730"/>
                  </a:lnTo>
                  <a:lnTo>
                    <a:pt x="2200" y="3369"/>
                  </a:lnTo>
                  <a:lnTo>
                    <a:pt x="2200" y="2737"/>
                  </a:lnTo>
                  <a:cubicBezTo>
                    <a:pt x="2200" y="2427"/>
                    <a:pt x="2450" y="2176"/>
                    <a:pt x="2760" y="2176"/>
                  </a:cubicBezTo>
                  <a:cubicBezTo>
                    <a:pt x="3070" y="2176"/>
                    <a:pt x="3322" y="2427"/>
                    <a:pt x="3322" y="2737"/>
                  </a:cubicBezTo>
                  <a:lnTo>
                    <a:pt x="3322" y="5370"/>
                  </a:lnTo>
                  <a:cubicBezTo>
                    <a:pt x="3322" y="5505"/>
                    <a:pt x="3431" y="5614"/>
                    <a:pt x="3566" y="5614"/>
                  </a:cubicBezTo>
                  <a:lnTo>
                    <a:pt x="5323" y="5614"/>
                  </a:lnTo>
                  <a:cubicBezTo>
                    <a:pt x="5458" y="5614"/>
                    <a:pt x="5567" y="5505"/>
                    <a:pt x="5567" y="5370"/>
                  </a:cubicBezTo>
                  <a:lnTo>
                    <a:pt x="5567" y="2783"/>
                  </a:lnTo>
                  <a:cubicBezTo>
                    <a:pt x="5567" y="1247"/>
                    <a:pt x="4321" y="0"/>
                    <a:pt x="2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7"/>
            <p:cNvSpPr/>
            <p:nvPr/>
          </p:nvSpPr>
          <p:spPr>
            <a:xfrm>
              <a:off x="4986492" y="2607505"/>
              <a:ext cx="78003" cy="87501"/>
            </a:xfrm>
            <a:custGeom>
              <a:rect b="b" l="l" r="r" t="t"/>
              <a:pathLst>
                <a:path extrusionOk="0" h="3731" w="3326">
                  <a:moveTo>
                    <a:pt x="2784" y="0"/>
                  </a:moveTo>
                  <a:cubicBezTo>
                    <a:pt x="1246" y="0"/>
                    <a:pt x="1" y="1247"/>
                    <a:pt x="1" y="2783"/>
                  </a:cubicBezTo>
                  <a:lnTo>
                    <a:pt x="1" y="3730"/>
                  </a:lnTo>
                  <a:lnTo>
                    <a:pt x="1085" y="3730"/>
                  </a:lnTo>
                  <a:lnTo>
                    <a:pt x="1085" y="2783"/>
                  </a:lnTo>
                  <a:cubicBezTo>
                    <a:pt x="1085" y="1432"/>
                    <a:pt x="2048" y="305"/>
                    <a:pt x="3326" y="53"/>
                  </a:cubicBezTo>
                  <a:cubicBezTo>
                    <a:pt x="3150" y="19"/>
                    <a:pt x="2970" y="0"/>
                    <a:pt x="2784" y="0"/>
                  </a:cubicBezTo>
                  <a:close/>
                </a:path>
              </a:pathLst>
            </a:custGeom>
            <a:solidFill>
              <a:srgbClr val="93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7"/>
            <p:cNvSpPr/>
            <p:nvPr/>
          </p:nvSpPr>
          <p:spPr>
            <a:xfrm>
              <a:off x="5063932" y="2658538"/>
              <a:ext cx="25892" cy="80653"/>
            </a:xfrm>
            <a:custGeom>
              <a:rect b="b" l="l" r="r" t="t"/>
              <a:pathLst>
                <a:path extrusionOk="0" h="3439" w="1104">
                  <a:moveTo>
                    <a:pt x="543" y="0"/>
                  </a:moveTo>
                  <a:cubicBezTo>
                    <a:pt x="283" y="0"/>
                    <a:pt x="65" y="176"/>
                    <a:pt x="0" y="415"/>
                  </a:cubicBezTo>
                  <a:cubicBezTo>
                    <a:pt x="13" y="462"/>
                    <a:pt x="20" y="511"/>
                    <a:pt x="20" y="561"/>
                  </a:cubicBezTo>
                  <a:lnTo>
                    <a:pt x="20" y="3194"/>
                  </a:lnTo>
                  <a:cubicBezTo>
                    <a:pt x="20" y="3329"/>
                    <a:pt x="129" y="3438"/>
                    <a:pt x="264" y="3438"/>
                  </a:cubicBezTo>
                  <a:lnTo>
                    <a:pt x="1104" y="3438"/>
                  </a:lnTo>
                  <a:lnTo>
                    <a:pt x="1104" y="576"/>
                  </a:lnTo>
                  <a:cubicBezTo>
                    <a:pt x="1104" y="269"/>
                    <a:pt x="863" y="8"/>
                    <a:pt x="557" y="0"/>
                  </a:cubicBezTo>
                  <a:cubicBezTo>
                    <a:pt x="552" y="0"/>
                    <a:pt x="548" y="0"/>
                    <a:pt x="54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7"/>
            <p:cNvSpPr/>
            <p:nvPr/>
          </p:nvSpPr>
          <p:spPr>
            <a:xfrm>
              <a:off x="4919558" y="2783352"/>
              <a:ext cx="26361" cy="192850"/>
            </a:xfrm>
            <a:custGeom>
              <a:rect b="b" l="l" r="r" t="t"/>
              <a:pathLst>
                <a:path extrusionOk="0" h="8223" w="1124">
                  <a:moveTo>
                    <a:pt x="0" y="0"/>
                  </a:moveTo>
                  <a:lnTo>
                    <a:pt x="0" y="8222"/>
                  </a:lnTo>
                  <a:lnTo>
                    <a:pt x="543" y="8222"/>
                  </a:lnTo>
                  <a:lnTo>
                    <a:pt x="543" y="1303"/>
                  </a:lnTo>
                  <a:cubicBezTo>
                    <a:pt x="543" y="1169"/>
                    <a:pt x="652" y="1060"/>
                    <a:pt x="786" y="1060"/>
                  </a:cubicBezTo>
                  <a:lnTo>
                    <a:pt x="1124" y="1060"/>
                  </a:lnTo>
                  <a:lnTo>
                    <a:pt x="112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7"/>
            <p:cNvSpPr/>
            <p:nvPr/>
          </p:nvSpPr>
          <p:spPr>
            <a:xfrm>
              <a:off x="4801053" y="2686517"/>
              <a:ext cx="237034" cy="105325"/>
            </a:xfrm>
            <a:custGeom>
              <a:rect b="b" l="l" r="r" t="t"/>
              <a:pathLst>
                <a:path extrusionOk="0" h="4491" w="10107">
                  <a:moveTo>
                    <a:pt x="1" y="0"/>
                  </a:moveTo>
                  <a:lnTo>
                    <a:pt x="1" y="1105"/>
                  </a:lnTo>
                  <a:cubicBezTo>
                    <a:pt x="1" y="2975"/>
                    <a:pt x="1517" y="4490"/>
                    <a:pt x="3386" y="4490"/>
                  </a:cubicBezTo>
                  <a:lnTo>
                    <a:pt x="6720" y="4490"/>
                  </a:lnTo>
                  <a:cubicBezTo>
                    <a:pt x="8590" y="4490"/>
                    <a:pt x="10107" y="2975"/>
                    <a:pt x="10107" y="1105"/>
                  </a:cubicBezTo>
                  <a:lnTo>
                    <a:pt x="1010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7"/>
            <p:cNvSpPr/>
            <p:nvPr/>
          </p:nvSpPr>
          <p:spPr>
            <a:xfrm>
              <a:off x="4801053" y="2686517"/>
              <a:ext cx="104880" cy="105325"/>
            </a:xfrm>
            <a:custGeom>
              <a:rect b="b" l="l" r="r" t="t"/>
              <a:pathLst>
                <a:path extrusionOk="0" h="4491" w="4472">
                  <a:moveTo>
                    <a:pt x="1" y="0"/>
                  </a:moveTo>
                  <a:lnTo>
                    <a:pt x="1" y="1105"/>
                  </a:lnTo>
                  <a:cubicBezTo>
                    <a:pt x="1" y="2975"/>
                    <a:pt x="1517" y="4490"/>
                    <a:pt x="3386" y="4490"/>
                  </a:cubicBezTo>
                  <a:lnTo>
                    <a:pt x="4471" y="4490"/>
                  </a:lnTo>
                  <a:cubicBezTo>
                    <a:pt x="2601" y="4490"/>
                    <a:pt x="1086" y="2975"/>
                    <a:pt x="1086" y="1105"/>
                  </a:cubicBezTo>
                  <a:lnTo>
                    <a:pt x="108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7"/>
            <p:cNvSpPr/>
            <p:nvPr/>
          </p:nvSpPr>
          <p:spPr>
            <a:xfrm>
              <a:off x="4880041" y="2660179"/>
              <a:ext cx="131686" cy="79011"/>
            </a:xfrm>
            <a:custGeom>
              <a:rect b="b" l="l" r="r" t="t"/>
              <a:pathLst>
                <a:path extrusionOk="0" h="3369" w="5615">
                  <a:moveTo>
                    <a:pt x="254" y="0"/>
                  </a:moveTo>
                  <a:cubicBezTo>
                    <a:pt x="115" y="0"/>
                    <a:pt x="0" y="113"/>
                    <a:pt x="0" y="253"/>
                  </a:cubicBezTo>
                  <a:lnTo>
                    <a:pt x="0" y="1193"/>
                  </a:lnTo>
                  <a:cubicBezTo>
                    <a:pt x="0" y="2395"/>
                    <a:pt x="975" y="3368"/>
                    <a:pt x="2175" y="3368"/>
                  </a:cubicBezTo>
                  <a:lnTo>
                    <a:pt x="3441" y="3368"/>
                  </a:lnTo>
                  <a:cubicBezTo>
                    <a:pt x="4641" y="3368"/>
                    <a:pt x="5615" y="2395"/>
                    <a:pt x="5615" y="1193"/>
                  </a:cubicBezTo>
                  <a:lnTo>
                    <a:pt x="5615" y="253"/>
                  </a:lnTo>
                  <a:cubicBezTo>
                    <a:pt x="5615" y="113"/>
                    <a:pt x="5502" y="0"/>
                    <a:pt x="536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7"/>
            <p:cNvSpPr/>
            <p:nvPr/>
          </p:nvSpPr>
          <p:spPr>
            <a:xfrm>
              <a:off x="4880041" y="2660179"/>
              <a:ext cx="76479" cy="79011"/>
            </a:xfrm>
            <a:custGeom>
              <a:rect b="b" l="l" r="r" t="t"/>
              <a:pathLst>
                <a:path extrusionOk="0" h="3369" w="3261">
                  <a:moveTo>
                    <a:pt x="254" y="0"/>
                  </a:moveTo>
                  <a:cubicBezTo>
                    <a:pt x="115" y="0"/>
                    <a:pt x="0" y="113"/>
                    <a:pt x="0" y="253"/>
                  </a:cubicBezTo>
                  <a:lnTo>
                    <a:pt x="0" y="1193"/>
                  </a:lnTo>
                  <a:cubicBezTo>
                    <a:pt x="0" y="2395"/>
                    <a:pt x="975" y="3368"/>
                    <a:pt x="2175" y="3368"/>
                  </a:cubicBezTo>
                  <a:lnTo>
                    <a:pt x="3260" y="3368"/>
                  </a:lnTo>
                  <a:cubicBezTo>
                    <a:pt x="2059" y="3368"/>
                    <a:pt x="1085" y="2395"/>
                    <a:pt x="1085" y="1193"/>
                  </a:cubicBezTo>
                  <a:lnTo>
                    <a:pt x="108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7"/>
            <p:cNvSpPr/>
            <p:nvPr/>
          </p:nvSpPr>
          <p:spPr>
            <a:xfrm>
              <a:off x="4893221" y="2897190"/>
              <a:ext cx="79035" cy="26314"/>
            </a:xfrm>
            <a:custGeom>
              <a:rect b="b" l="l" r="r" t="t"/>
              <a:pathLst>
                <a:path extrusionOk="0" h="1122" w="3370">
                  <a:moveTo>
                    <a:pt x="561" y="0"/>
                  </a:moveTo>
                  <a:cubicBezTo>
                    <a:pt x="251" y="0"/>
                    <a:pt x="0" y="251"/>
                    <a:pt x="0" y="561"/>
                  </a:cubicBezTo>
                  <a:cubicBezTo>
                    <a:pt x="0" y="871"/>
                    <a:pt x="251" y="1122"/>
                    <a:pt x="561" y="1122"/>
                  </a:cubicBezTo>
                  <a:lnTo>
                    <a:pt x="2809" y="1122"/>
                  </a:lnTo>
                  <a:cubicBezTo>
                    <a:pt x="3117" y="1122"/>
                    <a:pt x="3369" y="871"/>
                    <a:pt x="3369" y="561"/>
                  </a:cubicBezTo>
                  <a:cubicBezTo>
                    <a:pt x="3369" y="251"/>
                    <a:pt x="3117" y="0"/>
                    <a:pt x="28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7"/>
            <p:cNvSpPr/>
            <p:nvPr/>
          </p:nvSpPr>
          <p:spPr>
            <a:xfrm>
              <a:off x="4893221" y="2897190"/>
              <a:ext cx="47093" cy="26314"/>
            </a:xfrm>
            <a:custGeom>
              <a:rect b="b" l="l" r="r" t="t"/>
              <a:pathLst>
                <a:path extrusionOk="0" h="1122" w="2008">
                  <a:moveTo>
                    <a:pt x="561" y="0"/>
                  </a:moveTo>
                  <a:cubicBezTo>
                    <a:pt x="251" y="0"/>
                    <a:pt x="0" y="251"/>
                    <a:pt x="0" y="561"/>
                  </a:cubicBezTo>
                  <a:cubicBezTo>
                    <a:pt x="0" y="871"/>
                    <a:pt x="251" y="1122"/>
                    <a:pt x="561" y="1122"/>
                  </a:cubicBezTo>
                  <a:lnTo>
                    <a:pt x="2007" y="1122"/>
                  </a:lnTo>
                  <a:cubicBezTo>
                    <a:pt x="1697" y="1122"/>
                    <a:pt x="1447" y="871"/>
                    <a:pt x="1447" y="561"/>
                  </a:cubicBezTo>
                  <a:cubicBezTo>
                    <a:pt x="1447" y="251"/>
                    <a:pt x="1697" y="0"/>
                    <a:pt x="200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0" name="Google Shape;3850;p47"/>
          <p:cNvGrpSpPr/>
          <p:nvPr/>
        </p:nvGrpSpPr>
        <p:grpSpPr>
          <a:xfrm>
            <a:off x="5427915" y="1985099"/>
            <a:ext cx="418815" cy="274746"/>
            <a:chOff x="5427915" y="1985099"/>
            <a:chExt cx="418815" cy="274746"/>
          </a:xfrm>
        </p:grpSpPr>
        <p:sp>
          <p:nvSpPr>
            <p:cNvPr id="3851" name="Google Shape;3851;p47"/>
            <p:cNvSpPr/>
            <p:nvPr/>
          </p:nvSpPr>
          <p:spPr>
            <a:xfrm>
              <a:off x="5558756" y="2042112"/>
              <a:ext cx="248690" cy="113135"/>
            </a:xfrm>
            <a:custGeom>
              <a:rect b="b" l="l" r="r" t="t"/>
              <a:pathLst>
                <a:path extrusionOk="0" h="4824" w="10604">
                  <a:moveTo>
                    <a:pt x="996" y="1"/>
                  </a:moveTo>
                  <a:lnTo>
                    <a:pt x="1" y="359"/>
                  </a:lnTo>
                  <a:lnTo>
                    <a:pt x="1117" y="4345"/>
                  </a:lnTo>
                  <a:lnTo>
                    <a:pt x="7814" y="4823"/>
                  </a:lnTo>
                  <a:lnTo>
                    <a:pt x="10604" y="359"/>
                  </a:lnTo>
                  <a:lnTo>
                    <a:pt x="951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7"/>
            <p:cNvSpPr/>
            <p:nvPr/>
          </p:nvSpPr>
          <p:spPr>
            <a:xfrm>
              <a:off x="5558756" y="2042112"/>
              <a:ext cx="248690" cy="104622"/>
            </a:xfrm>
            <a:custGeom>
              <a:rect b="b" l="l" r="r" t="t"/>
              <a:pathLst>
                <a:path extrusionOk="0" h="4461" w="10604">
                  <a:moveTo>
                    <a:pt x="1014" y="1"/>
                  </a:moveTo>
                  <a:lnTo>
                    <a:pt x="1" y="359"/>
                  </a:lnTo>
                  <a:lnTo>
                    <a:pt x="1117" y="4345"/>
                  </a:lnTo>
                  <a:lnTo>
                    <a:pt x="2745" y="4461"/>
                  </a:lnTo>
                  <a:lnTo>
                    <a:pt x="2181" y="2446"/>
                  </a:lnTo>
                  <a:cubicBezTo>
                    <a:pt x="1989" y="1759"/>
                    <a:pt x="2506" y="1078"/>
                    <a:pt x="3220" y="1078"/>
                  </a:cubicBezTo>
                  <a:lnTo>
                    <a:pt x="10155" y="1078"/>
                  </a:lnTo>
                  <a:lnTo>
                    <a:pt x="10604" y="359"/>
                  </a:lnTo>
                  <a:lnTo>
                    <a:pt x="953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7"/>
            <p:cNvSpPr/>
            <p:nvPr/>
          </p:nvSpPr>
          <p:spPr>
            <a:xfrm>
              <a:off x="5742084" y="2155224"/>
              <a:ext cx="104645" cy="104622"/>
            </a:xfrm>
            <a:custGeom>
              <a:rect b="b" l="l" r="r" t="t"/>
              <a:pathLst>
                <a:path extrusionOk="0" h="4461" w="4462">
                  <a:moveTo>
                    <a:pt x="2231" y="0"/>
                  </a:moveTo>
                  <a:cubicBezTo>
                    <a:pt x="999" y="0"/>
                    <a:pt x="1" y="999"/>
                    <a:pt x="1" y="2230"/>
                  </a:cubicBezTo>
                  <a:cubicBezTo>
                    <a:pt x="1" y="3462"/>
                    <a:pt x="999" y="4461"/>
                    <a:pt x="2231" y="4461"/>
                  </a:cubicBezTo>
                  <a:cubicBezTo>
                    <a:pt x="3463" y="4461"/>
                    <a:pt x="4461" y="3462"/>
                    <a:pt x="4461" y="2230"/>
                  </a:cubicBezTo>
                  <a:cubicBezTo>
                    <a:pt x="4461" y="999"/>
                    <a:pt x="3463" y="0"/>
                    <a:pt x="223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7"/>
            <p:cNvSpPr/>
            <p:nvPr/>
          </p:nvSpPr>
          <p:spPr>
            <a:xfrm>
              <a:off x="5768468" y="2181608"/>
              <a:ext cx="51853" cy="51853"/>
            </a:xfrm>
            <a:custGeom>
              <a:rect b="b" l="l" r="r" t="t"/>
              <a:pathLst>
                <a:path extrusionOk="0" h="2211" w="2211">
                  <a:moveTo>
                    <a:pt x="1106" y="0"/>
                  </a:moveTo>
                  <a:cubicBezTo>
                    <a:pt x="495" y="0"/>
                    <a:pt x="1" y="495"/>
                    <a:pt x="1" y="1105"/>
                  </a:cubicBezTo>
                  <a:cubicBezTo>
                    <a:pt x="1" y="1716"/>
                    <a:pt x="495" y="2210"/>
                    <a:pt x="1106" y="2210"/>
                  </a:cubicBezTo>
                  <a:cubicBezTo>
                    <a:pt x="1717" y="2210"/>
                    <a:pt x="2211" y="1716"/>
                    <a:pt x="2211" y="1105"/>
                  </a:cubicBezTo>
                  <a:cubicBezTo>
                    <a:pt x="2211" y="495"/>
                    <a:pt x="1717" y="0"/>
                    <a:pt x="110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7"/>
            <p:cNvSpPr/>
            <p:nvPr/>
          </p:nvSpPr>
          <p:spPr>
            <a:xfrm>
              <a:off x="5473717" y="1991877"/>
              <a:ext cx="327585" cy="221931"/>
            </a:xfrm>
            <a:custGeom>
              <a:rect b="b" l="l" r="r" t="t"/>
              <a:pathLst>
                <a:path extrusionOk="0" h="9463" w="13968">
                  <a:moveTo>
                    <a:pt x="270" y="0"/>
                  </a:moveTo>
                  <a:cubicBezTo>
                    <a:pt x="122" y="0"/>
                    <a:pt x="2" y="121"/>
                    <a:pt x="1" y="269"/>
                  </a:cubicBezTo>
                  <a:cubicBezTo>
                    <a:pt x="1" y="418"/>
                    <a:pt x="121" y="538"/>
                    <a:pt x="270" y="538"/>
                  </a:cubicBezTo>
                  <a:lnTo>
                    <a:pt x="1215" y="541"/>
                  </a:lnTo>
                  <a:lnTo>
                    <a:pt x="3137" y="5821"/>
                  </a:lnTo>
                  <a:cubicBezTo>
                    <a:pt x="3322" y="6333"/>
                    <a:pt x="3794" y="6689"/>
                    <a:pt x="4337" y="6728"/>
                  </a:cubicBezTo>
                  <a:lnTo>
                    <a:pt x="11321" y="7227"/>
                  </a:lnTo>
                  <a:lnTo>
                    <a:pt x="13482" y="9385"/>
                  </a:lnTo>
                  <a:cubicBezTo>
                    <a:pt x="13535" y="9437"/>
                    <a:pt x="13604" y="9463"/>
                    <a:pt x="13671" y="9463"/>
                  </a:cubicBezTo>
                  <a:cubicBezTo>
                    <a:pt x="13740" y="9463"/>
                    <a:pt x="13811" y="9436"/>
                    <a:pt x="13862" y="9384"/>
                  </a:cubicBezTo>
                  <a:cubicBezTo>
                    <a:pt x="13967" y="9278"/>
                    <a:pt x="13967" y="9108"/>
                    <a:pt x="13862" y="9003"/>
                  </a:cubicBezTo>
                  <a:lnTo>
                    <a:pt x="11631" y="6775"/>
                  </a:lnTo>
                  <a:cubicBezTo>
                    <a:pt x="11584" y="6729"/>
                    <a:pt x="11524" y="6702"/>
                    <a:pt x="11459" y="6697"/>
                  </a:cubicBezTo>
                  <a:lnTo>
                    <a:pt x="4376" y="6190"/>
                  </a:lnTo>
                  <a:cubicBezTo>
                    <a:pt x="4043" y="6166"/>
                    <a:pt x="3756" y="5949"/>
                    <a:pt x="3642" y="5637"/>
                  </a:cubicBezTo>
                  <a:lnTo>
                    <a:pt x="1658" y="180"/>
                  </a:lnTo>
                  <a:cubicBezTo>
                    <a:pt x="1619" y="73"/>
                    <a:pt x="1517" y="3"/>
                    <a:pt x="1404" y="1"/>
                  </a:cubicBezTo>
                  <a:lnTo>
                    <a:pt x="27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7"/>
            <p:cNvSpPr/>
            <p:nvPr/>
          </p:nvSpPr>
          <p:spPr>
            <a:xfrm>
              <a:off x="5578620" y="2137681"/>
              <a:ext cx="65292" cy="115480"/>
            </a:xfrm>
            <a:custGeom>
              <a:rect b="b" l="l" r="r" t="t"/>
              <a:pathLst>
                <a:path extrusionOk="0" h="4924" w="2784">
                  <a:moveTo>
                    <a:pt x="540" y="559"/>
                  </a:moveTo>
                  <a:lnTo>
                    <a:pt x="2159" y="676"/>
                  </a:lnTo>
                  <a:lnTo>
                    <a:pt x="1259" y="4122"/>
                  </a:lnTo>
                  <a:cubicBezTo>
                    <a:pt x="1212" y="4277"/>
                    <a:pt x="1068" y="4386"/>
                    <a:pt x="906" y="4386"/>
                  </a:cubicBezTo>
                  <a:cubicBezTo>
                    <a:pt x="704" y="4386"/>
                    <a:pt x="540" y="4221"/>
                    <a:pt x="540" y="4018"/>
                  </a:cubicBezTo>
                  <a:lnTo>
                    <a:pt x="540" y="559"/>
                  </a:lnTo>
                  <a:close/>
                  <a:moveTo>
                    <a:pt x="271" y="0"/>
                  </a:moveTo>
                  <a:cubicBezTo>
                    <a:pt x="203" y="0"/>
                    <a:pt x="137" y="26"/>
                    <a:pt x="87" y="72"/>
                  </a:cubicBezTo>
                  <a:cubicBezTo>
                    <a:pt x="32" y="124"/>
                    <a:pt x="1" y="195"/>
                    <a:pt x="1" y="270"/>
                  </a:cubicBezTo>
                  <a:lnTo>
                    <a:pt x="1" y="4018"/>
                  </a:lnTo>
                  <a:cubicBezTo>
                    <a:pt x="1" y="4517"/>
                    <a:pt x="407" y="4924"/>
                    <a:pt x="906" y="4924"/>
                  </a:cubicBezTo>
                  <a:cubicBezTo>
                    <a:pt x="1309" y="4924"/>
                    <a:pt x="1668" y="4654"/>
                    <a:pt x="1778" y="4268"/>
                  </a:cubicBezTo>
                  <a:cubicBezTo>
                    <a:pt x="1778" y="4265"/>
                    <a:pt x="1778" y="4263"/>
                    <a:pt x="1779" y="4262"/>
                  </a:cubicBezTo>
                  <a:lnTo>
                    <a:pt x="2763" y="497"/>
                  </a:lnTo>
                  <a:cubicBezTo>
                    <a:pt x="2784" y="420"/>
                    <a:pt x="2769" y="337"/>
                    <a:pt x="2721" y="273"/>
                  </a:cubicBezTo>
                  <a:cubicBezTo>
                    <a:pt x="2675" y="208"/>
                    <a:pt x="2602" y="166"/>
                    <a:pt x="2522" y="161"/>
                  </a:cubicBezTo>
                  <a:lnTo>
                    <a:pt x="289" y="1"/>
                  </a:lnTo>
                  <a:cubicBezTo>
                    <a:pt x="283" y="0"/>
                    <a:pt x="277"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7"/>
            <p:cNvSpPr/>
            <p:nvPr/>
          </p:nvSpPr>
          <p:spPr>
            <a:xfrm>
              <a:off x="5427915" y="1985099"/>
              <a:ext cx="52158" cy="26196"/>
            </a:xfrm>
            <a:custGeom>
              <a:rect b="b" l="l" r="r" t="t"/>
              <a:pathLst>
                <a:path extrusionOk="0" h="1117" w="2224">
                  <a:moveTo>
                    <a:pt x="252" y="1"/>
                  </a:moveTo>
                  <a:cubicBezTo>
                    <a:pt x="112" y="1"/>
                    <a:pt x="1" y="112"/>
                    <a:pt x="1" y="252"/>
                  </a:cubicBezTo>
                  <a:lnTo>
                    <a:pt x="1" y="865"/>
                  </a:lnTo>
                  <a:cubicBezTo>
                    <a:pt x="1" y="1004"/>
                    <a:pt x="112" y="1117"/>
                    <a:pt x="252" y="1117"/>
                  </a:cubicBezTo>
                  <a:lnTo>
                    <a:pt x="1973" y="1117"/>
                  </a:lnTo>
                  <a:cubicBezTo>
                    <a:pt x="2111" y="1117"/>
                    <a:pt x="2223" y="1004"/>
                    <a:pt x="2223" y="865"/>
                  </a:cubicBezTo>
                  <a:lnTo>
                    <a:pt x="2223" y="252"/>
                  </a:lnTo>
                  <a:cubicBezTo>
                    <a:pt x="2223" y="112"/>
                    <a:pt x="2111" y="1"/>
                    <a:pt x="19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7"/>
            <p:cNvSpPr/>
            <p:nvPr/>
          </p:nvSpPr>
          <p:spPr>
            <a:xfrm>
              <a:off x="5545670" y="2024335"/>
              <a:ext cx="274863" cy="26220"/>
            </a:xfrm>
            <a:custGeom>
              <a:rect b="b" l="l" r="r" t="t"/>
              <a:pathLst>
                <a:path extrusionOk="0" h="1118" w="11720">
                  <a:moveTo>
                    <a:pt x="559" y="1"/>
                  </a:moveTo>
                  <a:cubicBezTo>
                    <a:pt x="252" y="1"/>
                    <a:pt x="1" y="252"/>
                    <a:pt x="1" y="559"/>
                  </a:cubicBezTo>
                  <a:cubicBezTo>
                    <a:pt x="1" y="868"/>
                    <a:pt x="252" y="1117"/>
                    <a:pt x="559" y="1117"/>
                  </a:cubicBezTo>
                  <a:lnTo>
                    <a:pt x="11162" y="1117"/>
                  </a:lnTo>
                  <a:cubicBezTo>
                    <a:pt x="11470" y="1117"/>
                    <a:pt x="11720" y="868"/>
                    <a:pt x="11720" y="559"/>
                  </a:cubicBezTo>
                  <a:cubicBezTo>
                    <a:pt x="11720" y="252"/>
                    <a:pt x="11470" y="1"/>
                    <a:pt x="111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7"/>
            <p:cNvSpPr/>
            <p:nvPr/>
          </p:nvSpPr>
          <p:spPr>
            <a:xfrm>
              <a:off x="5545670" y="2024335"/>
              <a:ext cx="55278" cy="26220"/>
            </a:xfrm>
            <a:custGeom>
              <a:rect b="b" l="l" r="r" t="t"/>
              <a:pathLst>
                <a:path extrusionOk="0" h="1118" w="2357">
                  <a:moveTo>
                    <a:pt x="559" y="1"/>
                  </a:moveTo>
                  <a:cubicBezTo>
                    <a:pt x="252" y="1"/>
                    <a:pt x="1" y="252"/>
                    <a:pt x="1" y="559"/>
                  </a:cubicBezTo>
                  <a:cubicBezTo>
                    <a:pt x="1" y="868"/>
                    <a:pt x="252" y="1117"/>
                    <a:pt x="559" y="1117"/>
                  </a:cubicBezTo>
                  <a:lnTo>
                    <a:pt x="2356" y="1117"/>
                  </a:lnTo>
                  <a:cubicBezTo>
                    <a:pt x="2048" y="1117"/>
                    <a:pt x="1798" y="868"/>
                    <a:pt x="1798" y="559"/>
                  </a:cubicBezTo>
                  <a:cubicBezTo>
                    <a:pt x="1798" y="252"/>
                    <a:pt x="2048" y="1"/>
                    <a:pt x="235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47"/>
          <p:cNvGrpSpPr/>
          <p:nvPr/>
        </p:nvGrpSpPr>
        <p:grpSpPr>
          <a:xfrm>
            <a:off x="4727107" y="1951797"/>
            <a:ext cx="418791" cy="340249"/>
            <a:chOff x="4727107" y="1951797"/>
            <a:chExt cx="418791" cy="340249"/>
          </a:xfrm>
        </p:grpSpPr>
        <p:sp>
          <p:nvSpPr>
            <p:cNvPr id="3861" name="Google Shape;3861;p47"/>
            <p:cNvSpPr/>
            <p:nvPr/>
          </p:nvSpPr>
          <p:spPr>
            <a:xfrm>
              <a:off x="4753280" y="1986741"/>
              <a:ext cx="65456" cy="43598"/>
            </a:xfrm>
            <a:custGeom>
              <a:rect b="b" l="l" r="r" t="t"/>
              <a:pathLst>
                <a:path extrusionOk="0" h="1859" w="2791">
                  <a:moveTo>
                    <a:pt x="2450" y="1"/>
                  </a:moveTo>
                  <a:lnTo>
                    <a:pt x="1117" y="742"/>
                  </a:lnTo>
                  <a:lnTo>
                    <a:pt x="559" y="742"/>
                  </a:lnTo>
                  <a:cubicBezTo>
                    <a:pt x="250" y="742"/>
                    <a:pt x="1" y="992"/>
                    <a:pt x="1" y="1300"/>
                  </a:cubicBezTo>
                  <a:cubicBezTo>
                    <a:pt x="1" y="1609"/>
                    <a:pt x="250" y="1859"/>
                    <a:pt x="559" y="1859"/>
                  </a:cubicBezTo>
                  <a:lnTo>
                    <a:pt x="2790" y="1859"/>
                  </a:lnTo>
                  <a:lnTo>
                    <a:pt x="2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7"/>
            <p:cNvSpPr/>
            <p:nvPr/>
          </p:nvSpPr>
          <p:spPr>
            <a:xfrm>
              <a:off x="4804758" y="1951797"/>
              <a:ext cx="118670" cy="183187"/>
            </a:xfrm>
            <a:custGeom>
              <a:rect b="b" l="l" r="r" t="t"/>
              <a:pathLst>
                <a:path extrusionOk="0" h="7811" w="5060">
                  <a:moveTo>
                    <a:pt x="2550" y="0"/>
                  </a:moveTo>
                  <a:cubicBezTo>
                    <a:pt x="2529" y="0"/>
                    <a:pt x="2509" y="0"/>
                    <a:pt x="2488" y="1"/>
                  </a:cubicBezTo>
                  <a:cubicBezTo>
                    <a:pt x="1180" y="32"/>
                    <a:pt x="104" y="1081"/>
                    <a:pt x="41" y="2388"/>
                  </a:cubicBezTo>
                  <a:cubicBezTo>
                    <a:pt x="1" y="3212"/>
                    <a:pt x="358" y="3953"/>
                    <a:pt x="939" y="4437"/>
                  </a:cubicBezTo>
                  <a:cubicBezTo>
                    <a:pt x="1007" y="4495"/>
                    <a:pt x="1079" y="4549"/>
                    <a:pt x="1153" y="4599"/>
                  </a:cubicBezTo>
                  <a:lnTo>
                    <a:pt x="1153" y="7810"/>
                  </a:lnTo>
                  <a:lnTo>
                    <a:pt x="3944" y="6696"/>
                  </a:lnTo>
                  <a:lnTo>
                    <a:pt x="3944" y="6543"/>
                  </a:lnTo>
                  <a:cubicBezTo>
                    <a:pt x="3944" y="5569"/>
                    <a:pt x="4224" y="4620"/>
                    <a:pt x="4717" y="3779"/>
                  </a:cubicBezTo>
                  <a:cubicBezTo>
                    <a:pt x="4935" y="3407"/>
                    <a:pt x="5059" y="2973"/>
                    <a:pt x="5059" y="2511"/>
                  </a:cubicBezTo>
                  <a:cubicBezTo>
                    <a:pt x="5059" y="1125"/>
                    <a:pt x="3936" y="0"/>
                    <a:pt x="25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7"/>
            <p:cNvSpPr/>
            <p:nvPr/>
          </p:nvSpPr>
          <p:spPr>
            <a:xfrm>
              <a:off x="4804664" y="1951797"/>
              <a:ext cx="72539" cy="183187"/>
            </a:xfrm>
            <a:custGeom>
              <a:rect b="b" l="l" r="r" t="t"/>
              <a:pathLst>
                <a:path extrusionOk="0" h="7811" w="3093">
                  <a:moveTo>
                    <a:pt x="2554" y="0"/>
                  </a:moveTo>
                  <a:cubicBezTo>
                    <a:pt x="2534" y="0"/>
                    <a:pt x="2513" y="0"/>
                    <a:pt x="2492" y="1"/>
                  </a:cubicBezTo>
                  <a:cubicBezTo>
                    <a:pt x="1184" y="32"/>
                    <a:pt x="108" y="1081"/>
                    <a:pt x="45" y="2388"/>
                  </a:cubicBezTo>
                  <a:cubicBezTo>
                    <a:pt x="1" y="3308"/>
                    <a:pt x="454" y="4127"/>
                    <a:pt x="1157" y="4599"/>
                  </a:cubicBezTo>
                  <a:lnTo>
                    <a:pt x="1157" y="7810"/>
                  </a:lnTo>
                  <a:lnTo>
                    <a:pt x="2236" y="7380"/>
                  </a:lnTo>
                  <a:lnTo>
                    <a:pt x="2236" y="4599"/>
                  </a:lnTo>
                  <a:cubicBezTo>
                    <a:pt x="1531" y="4127"/>
                    <a:pt x="1078" y="3308"/>
                    <a:pt x="1122" y="2388"/>
                  </a:cubicBezTo>
                  <a:cubicBezTo>
                    <a:pt x="1178" y="1244"/>
                    <a:pt x="2009" y="297"/>
                    <a:pt x="3093" y="59"/>
                  </a:cubicBezTo>
                  <a:cubicBezTo>
                    <a:pt x="2919" y="20"/>
                    <a:pt x="2739" y="0"/>
                    <a:pt x="255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7"/>
            <p:cNvSpPr/>
            <p:nvPr/>
          </p:nvSpPr>
          <p:spPr>
            <a:xfrm>
              <a:off x="4838553" y="1997810"/>
              <a:ext cx="12688" cy="12664"/>
            </a:xfrm>
            <a:custGeom>
              <a:rect b="b" l="l" r="r" t="t"/>
              <a:pathLst>
                <a:path extrusionOk="0" h="540" w="541">
                  <a:moveTo>
                    <a:pt x="271" y="1"/>
                  </a:moveTo>
                  <a:cubicBezTo>
                    <a:pt x="123" y="1"/>
                    <a:pt x="1" y="121"/>
                    <a:pt x="1" y="270"/>
                  </a:cubicBezTo>
                  <a:cubicBezTo>
                    <a:pt x="1" y="419"/>
                    <a:pt x="123" y="540"/>
                    <a:pt x="271" y="540"/>
                  </a:cubicBezTo>
                  <a:cubicBezTo>
                    <a:pt x="420" y="540"/>
                    <a:pt x="540" y="419"/>
                    <a:pt x="540" y="270"/>
                  </a:cubicBezTo>
                  <a:cubicBezTo>
                    <a:pt x="540" y="121"/>
                    <a:pt x="420"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7"/>
            <p:cNvSpPr/>
            <p:nvPr/>
          </p:nvSpPr>
          <p:spPr>
            <a:xfrm>
              <a:off x="4779476" y="2083435"/>
              <a:ext cx="314099" cy="182460"/>
            </a:xfrm>
            <a:custGeom>
              <a:rect b="b" l="l" r="r" t="t"/>
              <a:pathLst>
                <a:path extrusionOk="0" h="7780" w="13393">
                  <a:moveTo>
                    <a:pt x="13141" y="0"/>
                  </a:moveTo>
                  <a:cubicBezTo>
                    <a:pt x="13131" y="0"/>
                    <a:pt x="13121" y="1"/>
                    <a:pt x="13110" y="2"/>
                  </a:cubicBezTo>
                  <a:lnTo>
                    <a:pt x="12546" y="74"/>
                  </a:lnTo>
                  <a:lnTo>
                    <a:pt x="12006" y="140"/>
                  </a:lnTo>
                  <a:lnTo>
                    <a:pt x="2856" y="1284"/>
                  </a:lnTo>
                  <a:cubicBezTo>
                    <a:pt x="2040" y="1387"/>
                    <a:pt x="1326" y="1784"/>
                    <a:pt x="815" y="2361"/>
                  </a:cubicBezTo>
                  <a:cubicBezTo>
                    <a:pt x="306" y="2940"/>
                    <a:pt x="0" y="3697"/>
                    <a:pt x="0" y="4519"/>
                  </a:cubicBezTo>
                  <a:cubicBezTo>
                    <a:pt x="0" y="6320"/>
                    <a:pt x="1459" y="7780"/>
                    <a:pt x="3260" y="7780"/>
                  </a:cubicBezTo>
                  <a:lnTo>
                    <a:pt x="5865" y="7780"/>
                  </a:lnTo>
                  <a:cubicBezTo>
                    <a:pt x="10022" y="7780"/>
                    <a:pt x="13392" y="4410"/>
                    <a:pt x="13392" y="253"/>
                  </a:cubicBezTo>
                  <a:lnTo>
                    <a:pt x="13392" y="252"/>
                  </a:lnTo>
                  <a:cubicBezTo>
                    <a:pt x="13392" y="112"/>
                    <a:pt x="13277" y="0"/>
                    <a:pt x="13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7"/>
            <p:cNvSpPr/>
            <p:nvPr/>
          </p:nvSpPr>
          <p:spPr>
            <a:xfrm>
              <a:off x="4779476" y="2083435"/>
              <a:ext cx="314052" cy="182460"/>
            </a:xfrm>
            <a:custGeom>
              <a:rect b="b" l="l" r="r" t="t"/>
              <a:pathLst>
                <a:path extrusionOk="0" h="7780" w="13391">
                  <a:moveTo>
                    <a:pt x="13141" y="0"/>
                  </a:moveTo>
                  <a:cubicBezTo>
                    <a:pt x="13130" y="0"/>
                    <a:pt x="13120" y="1"/>
                    <a:pt x="13110" y="2"/>
                  </a:cubicBezTo>
                  <a:lnTo>
                    <a:pt x="2856" y="1284"/>
                  </a:lnTo>
                  <a:cubicBezTo>
                    <a:pt x="1224" y="1488"/>
                    <a:pt x="0" y="2876"/>
                    <a:pt x="0" y="4519"/>
                  </a:cubicBezTo>
                  <a:cubicBezTo>
                    <a:pt x="0" y="6320"/>
                    <a:pt x="1460" y="7780"/>
                    <a:pt x="3260" y="7780"/>
                  </a:cubicBezTo>
                  <a:lnTo>
                    <a:pt x="5416" y="7780"/>
                  </a:lnTo>
                  <a:cubicBezTo>
                    <a:pt x="3615" y="7780"/>
                    <a:pt x="2155" y="6320"/>
                    <a:pt x="2155" y="4519"/>
                  </a:cubicBezTo>
                  <a:cubicBezTo>
                    <a:pt x="2155" y="2876"/>
                    <a:pt x="3380" y="1488"/>
                    <a:pt x="5011" y="1284"/>
                  </a:cubicBezTo>
                  <a:lnTo>
                    <a:pt x="13391" y="237"/>
                  </a:lnTo>
                  <a:cubicBezTo>
                    <a:pt x="13384" y="104"/>
                    <a:pt x="13272" y="0"/>
                    <a:pt x="1314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7"/>
            <p:cNvSpPr/>
            <p:nvPr/>
          </p:nvSpPr>
          <p:spPr>
            <a:xfrm>
              <a:off x="4884168" y="2073703"/>
              <a:ext cx="157061" cy="113651"/>
            </a:xfrm>
            <a:custGeom>
              <a:rect b="b" l="l" r="r" t="t"/>
              <a:pathLst>
                <a:path extrusionOk="0" h="4846" w="6697">
                  <a:moveTo>
                    <a:pt x="6436" y="1"/>
                  </a:moveTo>
                  <a:cubicBezTo>
                    <a:pt x="6429" y="1"/>
                    <a:pt x="6421" y="1"/>
                    <a:pt x="6413" y="2"/>
                  </a:cubicBezTo>
                  <a:lnTo>
                    <a:pt x="5747" y="62"/>
                  </a:lnTo>
                  <a:lnTo>
                    <a:pt x="5209" y="111"/>
                  </a:lnTo>
                  <a:lnTo>
                    <a:pt x="2210" y="384"/>
                  </a:lnTo>
                  <a:cubicBezTo>
                    <a:pt x="958" y="499"/>
                    <a:pt x="0" y="1547"/>
                    <a:pt x="0" y="2804"/>
                  </a:cubicBezTo>
                  <a:lnTo>
                    <a:pt x="0" y="4595"/>
                  </a:lnTo>
                  <a:cubicBezTo>
                    <a:pt x="0" y="4733"/>
                    <a:pt x="113" y="4846"/>
                    <a:pt x="251" y="4846"/>
                  </a:cubicBezTo>
                  <a:lnTo>
                    <a:pt x="1826" y="4846"/>
                  </a:lnTo>
                  <a:cubicBezTo>
                    <a:pt x="3171" y="4846"/>
                    <a:pt x="4389" y="4302"/>
                    <a:pt x="5269" y="3420"/>
                  </a:cubicBezTo>
                  <a:cubicBezTo>
                    <a:pt x="6087" y="2602"/>
                    <a:pt x="6615" y="1496"/>
                    <a:pt x="6688" y="267"/>
                  </a:cubicBezTo>
                  <a:cubicBezTo>
                    <a:pt x="6696" y="121"/>
                    <a:pt x="6579" y="1"/>
                    <a:pt x="6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7"/>
            <p:cNvSpPr/>
            <p:nvPr/>
          </p:nvSpPr>
          <p:spPr>
            <a:xfrm>
              <a:off x="4884168" y="2073703"/>
              <a:ext cx="155865" cy="113651"/>
            </a:xfrm>
            <a:custGeom>
              <a:rect b="b" l="l" r="r" t="t"/>
              <a:pathLst>
                <a:path extrusionOk="0" h="4846" w="6646">
                  <a:moveTo>
                    <a:pt x="6437" y="1"/>
                  </a:moveTo>
                  <a:cubicBezTo>
                    <a:pt x="6429" y="1"/>
                    <a:pt x="6421" y="1"/>
                    <a:pt x="6413" y="2"/>
                  </a:cubicBezTo>
                  <a:lnTo>
                    <a:pt x="5747" y="62"/>
                  </a:lnTo>
                  <a:lnTo>
                    <a:pt x="5209" y="111"/>
                  </a:lnTo>
                  <a:lnTo>
                    <a:pt x="2210" y="384"/>
                  </a:lnTo>
                  <a:cubicBezTo>
                    <a:pt x="958" y="499"/>
                    <a:pt x="0" y="1547"/>
                    <a:pt x="0" y="2804"/>
                  </a:cubicBezTo>
                  <a:lnTo>
                    <a:pt x="0" y="4595"/>
                  </a:lnTo>
                  <a:cubicBezTo>
                    <a:pt x="0" y="4733"/>
                    <a:pt x="113" y="4846"/>
                    <a:pt x="251" y="4846"/>
                  </a:cubicBezTo>
                  <a:lnTo>
                    <a:pt x="1688" y="4846"/>
                  </a:lnTo>
                  <a:cubicBezTo>
                    <a:pt x="1550" y="4846"/>
                    <a:pt x="1438" y="4733"/>
                    <a:pt x="1438" y="4595"/>
                  </a:cubicBezTo>
                  <a:lnTo>
                    <a:pt x="1438" y="2804"/>
                  </a:lnTo>
                  <a:cubicBezTo>
                    <a:pt x="1438" y="1547"/>
                    <a:pt x="2396" y="499"/>
                    <a:pt x="3648" y="384"/>
                  </a:cubicBezTo>
                  <a:lnTo>
                    <a:pt x="6645" y="111"/>
                  </a:lnTo>
                  <a:cubicBezTo>
                    <a:pt x="6599" y="44"/>
                    <a:pt x="6523" y="1"/>
                    <a:pt x="643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7"/>
            <p:cNvSpPr/>
            <p:nvPr/>
          </p:nvSpPr>
          <p:spPr>
            <a:xfrm>
              <a:off x="4884168" y="2075157"/>
              <a:ext cx="134805" cy="89987"/>
            </a:xfrm>
            <a:custGeom>
              <a:rect b="b" l="l" r="r" t="t"/>
              <a:pathLst>
                <a:path extrusionOk="0" h="3837" w="5748">
                  <a:moveTo>
                    <a:pt x="5747" y="0"/>
                  </a:moveTo>
                  <a:lnTo>
                    <a:pt x="5209" y="49"/>
                  </a:lnTo>
                  <a:cubicBezTo>
                    <a:pt x="5202" y="1841"/>
                    <a:pt x="3740" y="3298"/>
                    <a:pt x="1947" y="3298"/>
                  </a:cubicBezTo>
                  <a:lnTo>
                    <a:pt x="0" y="3298"/>
                  </a:lnTo>
                  <a:lnTo>
                    <a:pt x="0" y="3837"/>
                  </a:lnTo>
                  <a:lnTo>
                    <a:pt x="1947" y="3837"/>
                  </a:lnTo>
                  <a:cubicBezTo>
                    <a:pt x="4043" y="3837"/>
                    <a:pt x="5747" y="2131"/>
                    <a:pt x="5747" y="35"/>
                  </a:cubicBezTo>
                  <a:cubicBezTo>
                    <a:pt x="5747" y="23"/>
                    <a:pt x="5747" y="11"/>
                    <a:pt x="574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7"/>
            <p:cNvSpPr/>
            <p:nvPr/>
          </p:nvSpPr>
          <p:spPr>
            <a:xfrm>
              <a:off x="4953142" y="2085148"/>
              <a:ext cx="120569" cy="147399"/>
            </a:xfrm>
            <a:custGeom>
              <a:rect b="b" l="l" r="r" t="t"/>
              <a:pathLst>
                <a:path extrusionOk="0" h="6285" w="5141">
                  <a:moveTo>
                    <a:pt x="5141" y="1"/>
                  </a:moveTo>
                  <a:lnTo>
                    <a:pt x="4601" y="67"/>
                  </a:lnTo>
                  <a:cubicBezTo>
                    <a:pt x="4590" y="2340"/>
                    <a:pt x="3344" y="4424"/>
                    <a:pt x="1354" y="5532"/>
                  </a:cubicBezTo>
                  <a:cubicBezTo>
                    <a:pt x="0" y="6285"/>
                    <a:pt x="817" y="6193"/>
                    <a:pt x="1006" y="6204"/>
                  </a:cubicBezTo>
                  <a:cubicBezTo>
                    <a:pt x="1015" y="6205"/>
                    <a:pt x="1023" y="6205"/>
                    <a:pt x="1032" y="6205"/>
                  </a:cubicBezTo>
                  <a:cubicBezTo>
                    <a:pt x="1272" y="6205"/>
                    <a:pt x="1575" y="6025"/>
                    <a:pt x="1615" y="6004"/>
                  </a:cubicBezTo>
                  <a:cubicBezTo>
                    <a:pt x="3790" y="4803"/>
                    <a:pt x="5141" y="2515"/>
                    <a:pt x="5141" y="34"/>
                  </a:cubicBezTo>
                  <a:cubicBezTo>
                    <a:pt x="5141" y="22"/>
                    <a:pt x="5141" y="11"/>
                    <a:pt x="514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7"/>
            <p:cNvSpPr/>
            <p:nvPr/>
          </p:nvSpPr>
          <p:spPr>
            <a:xfrm>
              <a:off x="4727107" y="2220117"/>
              <a:ext cx="418791" cy="71929"/>
            </a:xfrm>
            <a:custGeom>
              <a:rect b="b" l="l" r="r" t="t"/>
              <a:pathLst>
                <a:path extrusionOk="0" h="3067" w="17857">
                  <a:moveTo>
                    <a:pt x="6667" y="0"/>
                  </a:moveTo>
                  <a:cubicBezTo>
                    <a:pt x="6313" y="0"/>
                    <a:pt x="5959" y="81"/>
                    <a:pt x="5633" y="242"/>
                  </a:cubicBezTo>
                  <a:lnTo>
                    <a:pt x="5574" y="272"/>
                  </a:lnTo>
                  <a:cubicBezTo>
                    <a:pt x="5227" y="445"/>
                    <a:pt x="4849" y="531"/>
                    <a:pt x="4471" y="531"/>
                  </a:cubicBezTo>
                  <a:cubicBezTo>
                    <a:pt x="4096" y="531"/>
                    <a:pt x="3721" y="446"/>
                    <a:pt x="3376" y="276"/>
                  </a:cubicBezTo>
                  <a:lnTo>
                    <a:pt x="3324" y="251"/>
                  </a:lnTo>
                  <a:cubicBezTo>
                    <a:pt x="2984" y="84"/>
                    <a:pt x="2615" y="1"/>
                    <a:pt x="2245" y="1"/>
                  </a:cubicBezTo>
                  <a:cubicBezTo>
                    <a:pt x="1868" y="1"/>
                    <a:pt x="1491" y="88"/>
                    <a:pt x="1146" y="261"/>
                  </a:cubicBezTo>
                  <a:lnTo>
                    <a:pt x="1060" y="304"/>
                  </a:lnTo>
                  <a:cubicBezTo>
                    <a:pt x="411" y="630"/>
                    <a:pt x="0" y="1293"/>
                    <a:pt x="0" y="2021"/>
                  </a:cubicBezTo>
                  <a:lnTo>
                    <a:pt x="0" y="2816"/>
                  </a:lnTo>
                  <a:cubicBezTo>
                    <a:pt x="0" y="2955"/>
                    <a:pt x="113" y="3067"/>
                    <a:pt x="252" y="3067"/>
                  </a:cubicBezTo>
                  <a:lnTo>
                    <a:pt x="17606" y="3067"/>
                  </a:lnTo>
                  <a:cubicBezTo>
                    <a:pt x="17745" y="3067"/>
                    <a:pt x="17857" y="2955"/>
                    <a:pt x="17857" y="2816"/>
                  </a:cubicBezTo>
                  <a:lnTo>
                    <a:pt x="17857" y="2022"/>
                  </a:lnTo>
                  <a:cubicBezTo>
                    <a:pt x="17857" y="1295"/>
                    <a:pt x="17446" y="630"/>
                    <a:pt x="16795" y="305"/>
                  </a:cubicBezTo>
                  <a:cubicBezTo>
                    <a:pt x="16425" y="119"/>
                    <a:pt x="16021" y="27"/>
                    <a:pt x="15617" y="27"/>
                  </a:cubicBezTo>
                  <a:cubicBezTo>
                    <a:pt x="15219" y="27"/>
                    <a:pt x="14821" y="117"/>
                    <a:pt x="14454" y="298"/>
                  </a:cubicBezTo>
                  <a:lnTo>
                    <a:pt x="14420" y="314"/>
                  </a:lnTo>
                  <a:cubicBezTo>
                    <a:pt x="14097" y="473"/>
                    <a:pt x="13745" y="553"/>
                    <a:pt x="13394" y="553"/>
                  </a:cubicBezTo>
                  <a:cubicBezTo>
                    <a:pt x="13040" y="553"/>
                    <a:pt x="12687" y="472"/>
                    <a:pt x="12362" y="311"/>
                  </a:cubicBezTo>
                  <a:lnTo>
                    <a:pt x="12335" y="298"/>
                  </a:lnTo>
                  <a:cubicBezTo>
                    <a:pt x="11961" y="112"/>
                    <a:pt x="11555" y="19"/>
                    <a:pt x="11148" y="19"/>
                  </a:cubicBezTo>
                  <a:cubicBezTo>
                    <a:pt x="10754" y="19"/>
                    <a:pt x="10359" y="106"/>
                    <a:pt x="9995" y="281"/>
                  </a:cubicBezTo>
                  <a:lnTo>
                    <a:pt x="9919" y="318"/>
                  </a:lnTo>
                  <a:cubicBezTo>
                    <a:pt x="9592" y="474"/>
                    <a:pt x="9237" y="552"/>
                    <a:pt x="8883" y="552"/>
                  </a:cubicBezTo>
                  <a:cubicBezTo>
                    <a:pt x="8502" y="552"/>
                    <a:pt x="8121" y="461"/>
                    <a:pt x="7773" y="280"/>
                  </a:cubicBezTo>
                  <a:lnTo>
                    <a:pt x="7742" y="264"/>
                  </a:lnTo>
                  <a:cubicBezTo>
                    <a:pt x="7406" y="88"/>
                    <a:pt x="7037" y="0"/>
                    <a:pt x="66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7"/>
            <p:cNvSpPr/>
            <p:nvPr/>
          </p:nvSpPr>
          <p:spPr>
            <a:xfrm>
              <a:off x="4727107" y="2220117"/>
              <a:ext cx="73711" cy="71929"/>
            </a:xfrm>
            <a:custGeom>
              <a:rect b="b" l="l" r="r" t="t"/>
              <a:pathLst>
                <a:path extrusionOk="0" h="3067" w="3143">
                  <a:moveTo>
                    <a:pt x="2245" y="1"/>
                  </a:moveTo>
                  <a:cubicBezTo>
                    <a:pt x="1869" y="1"/>
                    <a:pt x="1492" y="88"/>
                    <a:pt x="1146" y="261"/>
                  </a:cubicBezTo>
                  <a:lnTo>
                    <a:pt x="1060" y="304"/>
                  </a:lnTo>
                  <a:cubicBezTo>
                    <a:pt x="411" y="630"/>
                    <a:pt x="0" y="1293"/>
                    <a:pt x="0" y="2021"/>
                  </a:cubicBezTo>
                  <a:lnTo>
                    <a:pt x="0" y="2816"/>
                  </a:lnTo>
                  <a:cubicBezTo>
                    <a:pt x="0" y="2955"/>
                    <a:pt x="113" y="3067"/>
                    <a:pt x="252" y="3067"/>
                  </a:cubicBezTo>
                  <a:lnTo>
                    <a:pt x="1797" y="3067"/>
                  </a:lnTo>
                  <a:lnTo>
                    <a:pt x="1797" y="2021"/>
                  </a:lnTo>
                  <a:cubicBezTo>
                    <a:pt x="1797" y="1293"/>
                    <a:pt x="2207" y="630"/>
                    <a:pt x="2856" y="304"/>
                  </a:cubicBezTo>
                  <a:lnTo>
                    <a:pt x="2942" y="261"/>
                  </a:lnTo>
                  <a:cubicBezTo>
                    <a:pt x="3008" y="227"/>
                    <a:pt x="3075" y="198"/>
                    <a:pt x="3142" y="171"/>
                  </a:cubicBezTo>
                  <a:cubicBezTo>
                    <a:pt x="2854" y="58"/>
                    <a:pt x="2550" y="1"/>
                    <a:pt x="224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7"/>
            <p:cNvSpPr/>
            <p:nvPr/>
          </p:nvSpPr>
          <p:spPr>
            <a:xfrm>
              <a:off x="4826757" y="2050156"/>
              <a:ext cx="56216" cy="21952"/>
            </a:xfrm>
            <a:custGeom>
              <a:rect b="b" l="l" r="r" t="t"/>
              <a:pathLst>
                <a:path extrusionOk="0" h="936" w="2397">
                  <a:moveTo>
                    <a:pt x="2097" y="1"/>
                  </a:moveTo>
                  <a:cubicBezTo>
                    <a:pt x="2032" y="1"/>
                    <a:pt x="1967" y="25"/>
                    <a:pt x="1915" y="73"/>
                  </a:cubicBezTo>
                  <a:cubicBezTo>
                    <a:pt x="1685" y="286"/>
                    <a:pt x="1386" y="397"/>
                    <a:pt x="1084" y="397"/>
                  </a:cubicBezTo>
                  <a:cubicBezTo>
                    <a:pt x="894" y="397"/>
                    <a:pt x="703" y="353"/>
                    <a:pt x="526" y="262"/>
                  </a:cubicBezTo>
                  <a:lnTo>
                    <a:pt x="340" y="165"/>
                  </a:lnTo>
                  <a:cubicBezTo>
                    <a:pt x="300" y="146"/>
                    <a:pt x="258" y="136"/>
                    <a:pt x="216" y="136"/>
                  </a:cubicBezTo>
                  <a:cubicBezTo>
                    <a:pt x="133" y="136"/>
                    <a:pt x="52" y="175"/>
                    <a:pt x="1" y="243"/>
                  </a:cubicBezTo>
                  <a:cubicBezTo>
                    <a:pt x="69" y="301"/>
                    <a:pt x="141" y="355"/>
                    <a:pt x="215" y="405"/>
                  </a:cubicBezTo>
                  <a:lnTo>
                    <a:pt x="215" y="709"/>
                  </a:lnTo>
                  <a:lnTo>
                    <a:pt x="279" y="741"/>
                  </a:lnTo>
                  <a:cubicBezTo>
                    <a:pt x="534" y="872"/>
                    <a:pt x="809" y="936"/>
                    <a:pt x="1083" y="936"/>
                  </a:cubicBezTo>
                  <a:cubicBezTo>
                    <a:pt x="1519" y="936"/>
                    <a:pt x="1949" y="775"/>
                    <a:pt x="2281" y="468"/>
                  </a:cubicBezTo>
                  <a:cubicBezTo>
                    <a:pt x="2390" y="366"/>
                    <a:pt x="2397" y="196"/>
                    <a:pt x="2296" y="88"/>
                  </a:cubicBezTo>
                  <a:cubicBezTo>
                    <a:pt x="2243" y="30"/>
                    <a:pt x="2170" y="1"/>
                    <a:pt x="20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47"/>
          <p:cNvGrpSpPr/>
          <p:nvPr/>
        </p:nvGrpSpPr>
        <p:grpSpPr>
          <a:xfrm>
            <a:off x="4109556" y="2557364"/>
            <a:ext cx="198713" cy="418838"/>
            <a:chOff x="4109556" y="2557364"/>
            <a:chExt cx="198713" cy="418838"/>
          </a:xfrm>
        </p:grpSpPr>
        <p:sp>
          <p:nvSpPr>
            <p:cNvPr id="3875" name="Google Shape;3875;p47"/>
            <p:cNvSpPr/>
            <p:nvPr/>
          </p:nvSpPr>
          <p:spPr>
            <a:xfrm>
              <a:off x="4182751" y="2936895"/>
              <a:ext cx="52393" cy="39306"/>
            </a:xfrm>
            <a:custGeom>
              <a:rect b="b" l="l" r="r" t="t"/>
              <a:pathLst>
                <a:path extrusionOk="0" h="1676" w="2234">
                  <a:moveTo>
                    <a:pt x="1" y="1"/>
                  </a:moveTo>
                  <a:lnTo>
                    <a:pt x="1" y="1430"/>
                  </a:lnTo>
                  <a:cubicBezTo>
                    <a:pt x="1" y="1565"/>
                    <a:pt x="110" y="1675"/>
                    <a:pt x="245" y="1675"/>
                  </a:cubicBezTo>
                  <a:lnTo>
                    <a:pt x="1989" y="1675"/>
                  </a:lnTo>
                  <a:cubicBezTo>
                    <a:pt x="2123" y="1675"/>
                    <a:pt x="2233" y="1565"/>
                    <a:pt x="2233" y="1430"/>
                  </a:cubicBez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7"/>
            <p:cNvSpPr/>
            <p:nvPr/>
          </p:nvSpPr>
          <p:spPr>
            <a:xfrm>
              <a:off x="4182751" y="2936895"/>
              <a:ext cx="25282" cy="39306"/>
            </a:xfrm>
            <a:custGeom>
              <a:rect b="b" l="l" r="r" t="t"/>
              <a:pathLst>
                <a:path extrusionOk="0" h="1676" w="1078">
                  <a:moveTo>
                    <a:pt x="1" y="1"/>
                  </a:moveTo>
                  <a:lnTo>
                    <a:pt x="1" y="1430"/>
                  </a:lnTo>
                  <a:cubicBezTo>
                    <a:pt x="1" y="1565"/>
                    <a:pt x="110" y="1675"/>
                    <a:pt x="245" y="1675"/>
                  </a:cubicBezTo>
                  <a:lnTo>
                    <a:pt x="1078" y="1675"/>
                  </a:lnTo>
                  <a:lnTo>
                    <a:pt x="107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7"/>
            <p:cNvSpPr/>
            <p:nvPr/>
          </p:nvSpPr>
          <p:spPr>
            <a:xfrm>
              <a:off x="4156273" y="2557364"/>
              <a:ext cx="105020" cy="280609"/>
            </a:xfrm>
            <a:custGeom>
              <a:rect b="b" l="l" r="r" t="t"/>
              <a:pathLst>
                <a:path extrusionOk="0" h="11965" w="4478">
                  <a:moveTo>
                    <a:pt x="1882" y="1"/>
                  </a:moveTo>
                  <a:cubicBezTo>
                    <a:pt x="1314" y="1"/>
                    <a:pt x="816" y="321"/>
                    <a:pt x="667" y="782"/>
                  </a:cubicBezTo>
                  <a:lnTo>
                    <a:pt x="13" y="2790"/>
                  </a:lnTo>
                  <a:lnTo>
                    <a:pt x="1" y="11964"/>
                  </a:lnTo>
                  <a:lnTo>
                    <a:pt x="4477" y="11964"/>
                  </a:lnTo>
                  <a:lnTo>
                    <a:pt x="4477" y="2790"/>
                  </a:lnTo>
                  <a:lnTo>
                    <a:pt x="3776" y="765"/>
                  </a:lnTo>
                  <a:cubicBezTo>
                    <a:pt x="3618" y="312"/>
                    <a:pt x="3126" y="1"/>
                    <a:pt x="2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7"/>
            <p:cNvSpPr/>
            <p:nvPr/>
          </p:nvSpPr>
          <p:spPr>
            <a:xfrm>
              <a:off x="4183783" y="2780303"/>
              <a:ext cx="50329" cy="44091"/>
            </a:xfrm>
            <a:custGeom>
              <a:rect b="b" l="l" r="r" t="t"/>
              <a:pathLst>
                <a:path extrusionOk="0" h="1880" w="2146">
                  <a:moveTo>
                    <a:pt x="639" y="1"/>
                  </a:moveTo>
                  <a:cubicBezTo>
                    <a:pt x="301" y="1"/>
                    <a:pt x="23" y="320"/>
                    <a:pt x="15" y="718"/>
                  </a:cubicBezTo>
                  <a:lnTo>
                    <a:pt x="8" y="1134"/>
                  </a:lnTo>
                  <a:cubicBezTo>
                    <a:pt x="0" y="1544"/>
                    <a:pt x="276" y="1880"/>
                    <a:pt x="624" y="1880"/>
                  </a:cubicBezTo>
                  <a:lnTo>
                    <a:pt x="1522" y="1880"/>
                  </a:lnTo>
                  <a:cubicBezTo>
                    <a:pt x="1869" y="1880"/>
                    <a:pt x="2145" y="1544"/>
                    <a:pt x="2138" y="1134"/>
                  </a:cubicBezTo>
                  <a:lnTo>
                    <a:pt x="2130" y="718"/>
                  </a:lnTo>
                  <a:cubicBezTo>
                    <a:pt x="2123" y="320"/>
                    <a:pt x="1844" y="1"/>
                    <a:pt x="1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7"/>
            <p:cNvSpPr/>
            <p:nvPr/>
          </p:nvSpPr>
          <p:spPr>
            <a:xfrm>
              <a:off x="4183783" y="2780303"/>
              <a:ext cx="31356" cy="44091"/>
            </a:xfrm>
            <a:custGeom>
              <a:rect b="b" l="l" r="r" t="t"/>
              <a:pathLst>
                <a:path extrusionOk="0" h="1880" w="1337">
                  <a:moveTo>
                    <a:pt x="639" y="1"/>
                  </a:moveTo>
                  <a:cubicBezTo>
                    <a:pt x="301" y="1"/>
                    <a:pt x="23" y="320"/>
                    <a:pt x="15" y="718"/>
                  </a:cubicBezTo>
                  <a:lnTo>
                    <a:pt x="8" y="1134"/>
                  </a:lnTo>
                  <a:cubicBezTo>
                    <a:pt x="0" y="1544"/>
                    <a:pt x="276" y="1880"/>
                    <a:pt x="624" y="1880"/>
                  </a:cubicBezTo>
                  <a:lnTo>
                    <a:pt x="1321" y="1880"/>
                  </a:lnTo>
                  <a:cubicBezTo>
                    <a:pt x="974" y="1880"/>
                    <a:pt x="698" y="1544"/>
                    <a:pt x="705" y="1134"/>
                  </a:cubicBezTo>
                  <a:lnTo>
                    <a:pt x="713" y="718"/>
                  </a:lnTo>
                  <a:cubicBezTo>
                    <a:pt x="720" y="320"/>
                    <a:pt x="999" y="1"/>
                    <a:pt x="133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7"/>
            <p:cNvSpPr/>
            <p:nvPr/>
          </p:nvSpPr>
          <p:spPr>
            <a:xfrm>
              <a:off x="4135893" y="2738980"/>
              <a:ext cx="49203" cy="41347"/>
            </a:xfrm>
            <a:custGeom>
              <a:rect b="b" l="l" r="r" t="t"/>
              <a:pathLst>
                <a:path extrusionOk="0" h="1763" w="2098">
                  <a:moveTo>
                    <a:pt x="671" y="1"/>
                  </a:moveTo>
                  <a:cubicBezTo>
                    <a:pt x="345" y="1"/>
                    <a:pt x="64" y="300"/>
                    <a:pt x="43" y="673"/>
                  </a:cubicBezTo>
                  <a:lnTo>
                    <a:pt x="22" y="1063"/>
                  </a:lnTo>
                  <a:cubicBezTo>
                    <a:pt x="0" y="1447"/>
                    <a:pt x="256" y="1763"/>
                    <a:pt x="592" y="1763"/>
                  </a:cubicBezTo>
                  <a:lnTo>
                    <a:pt x="1462" y="1763"/>
                  </a:lnTo>
                  <a:cubicBezTo>
                    <a:pt x="1798" y="1763"/>
                    <a:pt x="2076" y="1447"/>
                    <a:pt x="2084" y="1063"/>
                  </a:cubicBezTo>
                  <a:lnTo>
                    <a:pt x="2091" y="673"/>
                  </a:lnTo>
                  <a:cubicBezTo>
                    <a:pt x="2098" y="300"/>
                    <a:pt x="1839"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7"/>
            <p:cNvSpPr/>
            <p:nvPr/>
          </p:nvSpPr>
          <p:spPr>
            <a:xfrm>
              <a:off x="4135893" y="2738980"/>
              <a:ext cx="32106" cy="41347"/>
            </a:xfrm>
            <a:custGeom>
              <a:rect b="b" l="l" r="r" t="t"/>
              <a:pathLst>
                <a:path extrusionOk="0" h="1763" w="1369">
                  <a:moveTo>
                    <a:pt x="671" y="1"/>
                  </a:moveTo>
                  <a:cubicBezTo>
                    <a:pt x="345" y="1"/>
                    <a:pt x="64" y="300"/>
                    <a:pt x="43" y="673"/>
                  </a:cubicBezTo>
                  <a:lnTo>
                    <a:pt x="22" y="1063"/>
                  </a:lnTo>
                  <a:cubicBezTo>
                    <a:pt x="0" y="1447"/>
                    <a:pt x="256" y="1763"/>
                    <a:pt x="592" y="1763"/>
                  </a:cubicBezTo>
                  <a:lnTo>
                    <a:pt x="1290" y="1763"/>
                  </a:lnTo>
                  <a:cubicBezTo>
                    <a:pt x="954" y="1763"/>
                    <a:pt x="698" y="1447"/>
                    <a:pt x="719" y="1063"/>
                  </a:cubicBezTo>
                  <a:lnTo>
                    <a:pt x="740" y="673"/>
                  </a:lnTo>
                  <a:cubicBezTo>
                    <a:pt x="762" y="300"/>
                    <a:pt x="1043" y="1"/>
                    <a:pt x="13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7"/>
            <p:cNvSpPr/>
            <p:nvPr/>
          </p:nvSpPr>
          <p:spPr>
            <a:xfrm>
              <a:off x="4184580" y="2738980"/>
              <a:ext cx="48734" cy="41347"/>
            </a:xfrm>
            <a:custGeom>
              <a:rect b="b" l="l" r="r" t="t"/>
              <a:pathLst>
                <a:path extrusionOk="0" h="1763" w="2078">
                  <a:moveTo>
                    <a:pt x="619" y="1"/>
                  </a:moveTo>
                  <a:cubicBezTo>
                    <a:pt x="291" y="1"/>
                    <a:pt x="22" y="300"/>
                    <a:pt x="15" y="673"/>
                  </a:cubicBezTo>
                  <a:lnTo>
                    <a:pt x="8" y="1063"/>
                  </a:lnTo>
                  <a:cubicBezTo>
                    <a:pt x="0" y="1447"/>
                    <a:pt x="267" y="1763"/>
                    <a:pt x="605" y="1763"/>
                  </a:cubicBezTo>
                  <a:lnTo>
                    <a:pt x="1473" y="1763"/>
                  </a:lnTo>
                  <a:cubicBezTo>
                    <a:pt x="1810" y="1763"/>
                    <a:pt x="2077" y="1447"/>
                    <a:pt x="2070" y="1063"/>
                  </a:cubicBezTo>
                  <a:lnTo>
                    <a:pt x="2062" y="673"/>
                  </a:lnTo>
                  <a:cubicBezTo>
                    <a:pt x="2056" y="300"/>
                    <a:pt x="1785" y="1"/>
                    <a:pt x="1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7"/>
            <p:cNvSpPr/>
            <p:nvPr/>
          </p:nvSpPr>
          <p:spPr>
            <a:xfrm>
              <a:off x="4184580" y="2738980"/>
              <a:ext cx="31356" cy="41347"/>
            </a:xfrm>
            <a:custGeom>
              <a:rect b="b" l="l" r="r" t="t"/>
              <a:pathLst>
                <a:path extrusionOk="0" h="1763" w="1337">
                  <a:moveTo>
                    <a:pt x="619" y="1"/>
                  </a:moveTo>
                  <a:cubicBezTo>
                    <a:pt x="291" y="1"/>
                    <a:pt x="22" y="300"/>
                    <a:pt x="15" y="673"/>
                  </a:cubicBezTo>
                  <a:lnTo>
                    <a:pt x="8" y="1063"/>
                  </a:lnTo>
                  <a:cubicBezTo>
                    <a:pt x="0" y="1447"/>
                    <a:pt x="267" y="1763"/>
                    <a:pt x="605" y="1763"/>
                  </a:cubicBezTo>
                  <a:lnTo>
                    <a:pt x="1324" y="1763"/>
                  </a:lnTo>
                  <a:cubicBezTo>
                    <a:pt x="986" y="1763"/>
                    <a:pt x="719" y="1447"/>
                    <a:pt x="727" y="1063"/>
                  </a:cubicBezTo>
                  <a:lnTo>
                    <a:pt x="734" y="673"/>
                  </a:lnTo>
                  <a:cubicBezTo>
                    <a:pt x="740" y="300"/>
                    <a:pt x="1010" y="1"/>
                    <a:pt x="133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7"/>
            <p:cNvSpPr/>
            <p:nvPr/>
          </p:nvSpPr>
          <p:spPr>
            <a:xfrm>
              <a:off x="4232799" y="2738980"/>
              <a:ext cx="49203" cy="41347"/>
            </a:xfrm>
            <a:custGeom>
              <a:rect b="b" l="l" r="r" t="t"/>
              <a:pathLst>
                <a:path extrusionOk="0" h="1763" w="2098">
                  <a:moveTo>
                    <a:pt x="585" y="1"/>
                  </a:moveTo>
                  <a:cubicBezTo>
                    <a:pt x="258" y="1"/>
                    <a:pt x="0" y="300"/>
                    <a:pt x="6" y="673"/>
                  </a:cubicBezTo>
                  <a:lnTo>
                    <a:pt x="14" y="1063"/>
                  </a:lnTo>
                  <a:cubicBezTo>
                    <a:pt x="21" y="1447"/>
                    <a:pt x="300" y="1763"/>
                    <a:pt x="636" y="1763"/>
                  </a:cubicBezTo>
                  <a:lnTo>
                    <a:pt x="1505" y="1763"/>
                  </a:lnTo>
                  <a:cubicBezTo>
                    <a:pt x="1841" y="1763"/>
                    <a:pt x="2097" y="1447"/>
                    <a:pt x="2076" y="1063"/>
                  </a:cubicBezTo>
                  <a:lnTo>
                    <a:pt x="2053" y="673"/>
                  </a:lnTo>
                  <a:cubicBezTo>
                    <a:pt x="2033" y="300"/>
                    <a:pt x="1752" y="1"/>
                    <a:pt x="1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7"/>
            <p:cNvSpPr/>
            <p:nvPr/>
          </p:nvSpPr>
          <p:spPr>
            <a:xfrm>
              <a:off x="4232799" y="2738980"/>
              <a:ext cx="31286" cy="41347"/>
            </a:xfrm>
            <a:custGeom>
              <a:rect b="b" l="l" r="r" t="t"/>
              <a:pathLst>
                <a:path extrusionOk="0" h="1763" w="1334">
                  <a:moveTo>
                    <a:pt x="585" y="1"/>
                  </a:moveTo>
                  <a:cubicBezTo>
                    <a:pt x="258" y="1"/>
                    <a:pt x="0" y="300"/>
                    <a:pt x="6" y="673"/>
                  </a:cubicBezTo>
                  <a:lnTo>
                    <a:pt x="14" y="1063"/>
                  </a:lnTo>
                  <a:cubicBezTo>
                    <a:pt x="21" y="1447"/>
                    <a:pt x="300" y="1763"/>
                    <a:pt x="636" y="1763"/>
                  </a:cubicBezTo>
                  <a:lnTo>
                    <a:pt x="1333" y="1763"/>
                  </a:lnTo>
                  <a:cubicBezTo>
                    <a:pt x="997" y="1763"/>
                    <a:pt x="719" y="1447"/>
                    <a:pt x="711" y="1063"/>
                  </a:cubicBezTo>
                  <a:lnTo>
                    <a:pt x="704" y="673"/>
                  </a:lnTo>
                  <a:cubicBezTo>
                    <a:pt x="697" y="300"/>
                    <a:pt x="956" y="1"/>
                    <a:pt x="128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7"/>
            <p:cNvSpPr/>
            <p:nvPr/>
          </p:nvSpPr>
          <p:spPr>
            <a:xfrm>
              <a:off x="4138144" y="2700189"/>
              <a:ext cx="47679" cy="38814"/>
            </a:xfrm>
            <a:custGeom>
              <a:rect b="b" l="l" r="r" t="t"/>
              <a:pathLst>
                <a:path extrusionOk="0" h="1655" w="2033">
                  <a:moveTo>
                    <a:pt x="649" y="0"/>
                  </a:moveTo>
                  <a:cubicBezTo>
                    <a:pt x="333" y="0"/>
                    <a:pt x="61" y="281"/>
                    <a:pt x="42" y="632"/>
                  </a:cubicBezTo>
                  <a:lnTo>
                    <a:pt x="21" y="999"/>
                  </a:lnTo>
                  <a:cubicBezTo>
                    <a:pt x="1" y="1359"/>
                    <a:pt x="249" y="1655"/>
                    <a:pt x="575" y="1655"/>
                  </a:cubicBezTo>
                  <a:lnTo>
                    <a:pt x="1417" y="1655"/>
                  </a:lnTo>
                  <a:cubicBezTo>
                    <a:pt x="1743" y="1655"/>
                    <a:pt x="2013" y="1359"/>
                    <a:pt x="2019" y="999"/>
                  </a:cubicBezTo>
                  <a:lnTo>
                    <a:pt x="2027" y="632"/>
                  </a:lnTo>
                  <a:cubicBezTo>
                    <a:pt x="2033" y="281"/>
                    <a:pt x="178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7"/>
            <p:cNvSpPr/>
            <p:nvPr/>
          </p:nvSpPr>
          <p:spPr>
            <a:xfrm>
              <a:off x="4138144" y="2700189"/>
              <a:ext cx="32106" cy="38814"/>
            </a:xfrm>
            <a:custGeom>
              <a:rect b="b" l="l" r="r" t="t"/>
              <a:pathLst>
                <a:path extrusionOk="0" h="1655" w="1369">
                  <a:moveTo>
                    <a:pt x="649" y="0"/>
                  </a:moveTo>
                  <a:cubicBezTo>
                    <a:pt x="333" y="0"/>
                    <a:pt x="61" y="281"/>
                    <a:pt x="42" y="632"/>
                  </a:cubicBezTo>
                  <a:lnTo>
                    <a:pt x="21" y="999"/>
                  </a:lnTo>
                  <a:cubicBezTo>
                    <a:pt x="1" y="1359"/>
                    <a:pt x="249" y="1655"/>
                    <a:pt x="575" y="1655"/>
                  </a:cubicBezTo>
                  <a:lnTo>
                    <a:pt x="1294" y="1655"/>
                  </a:lnTo>
                  <a:cubicBezTo>
                    <a:pt x="968" y="1655"/>
                    <a:pt x="720" y="1359"/>
                    <a:pt x="740" y="999"/>
                  </a:cubicBezTo>
                  <a:lnTo>
                    <a:pt x="761" y="632"/>
                  </a:lnTo>
                  <a:cubicBezTo>
                    <a:pt x="780" y="281"/>
                    <a:pt x="1052" y="0"/>
                    <a:pt x="136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7"/>
            <p:cNvSpPr/>
            <p:nvPr/>
          </p:nvSpPr>
          <p:spPr>
            <a:xfrm>
              <a:off x="4185331" y="2700189"/>
              <a:ext cx="47210" cy="38814"/>
            </a:xfrm>
            <a:custGeom>
              <a:rect b="b" l="l" r="r" t="t"/>
              <a:pathLst>
                <a:path extrusionOk="0" h="1655" w="2013">
                  <a:moveTo>
                    <a:pt x="599" y="0"/>
                  </a:moveTo>
                  <a:cubicBezTo>
                    <a:pt x="282" y="0"/>
                    <a:pt x="21" y="281"/>
                    <a:pt x="15" y="632"/>
                  </a:cubicBezTo>
                  <a:lnTo>
                    <a:pt x="7" y="999"/>
                  </a:lnTo>
                  <a:cubicBezTo>
                    <a:pt x="1" y="1359"/>
                    <a:pt x="259" y="1655"/>
                    <a:pt x="587" y="1655"/>
                  </a:cubicBezTo>
                  <a:lnTo>
                    <a:pt x="1427" y="1655"/>
                  </a:lnTo>
                  <a:cubicBezTo>
                    <a:pt x="1753" y="1655"/>
                    <a:pt x="2013" y="1359"/>
                    <a:pt x="2007" y="999"/>
                  </a:cubicBezTo>
                  <a:lnTo>
                    <a:pt x="1999" y="632"/>
                  </a:lnTo>
                  <a:cubicBezTo>
                    <a:pt x="1993" y="281"/>
                    <a:pt x="1731" y="0"/>
                    <a:pt x="1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7"/>
            <p:cNvSpPr/>
            <p:nvPr/>
          </p:nvSpPr>
          <p:spPr>
            <a:xfrm>
              <a:off x="4185331" y="2700189"/>
              <a:ext cx="30910" cy="38814"/>
            </a:xfrm>
            <a:custGeom>
              <a:rect b="b" l="l" r="r" t="t"/>
              <a:pathLst>
                <a:path extrusionOk="0" h="1655" w="1318">
                  <a:moveTo>
                    <a:pt x="599" y="0"/>
                  </a:moveTo>
                  <a:cubicBezTo>
                    <a:pt x="282" y="0"/>
                    <a:pt x="21" y="281"/>
                    <a:pt x="15" y="632"/>
                  </a:cubicBezTo>
                  <a:lnTo>
                    <a:pt x="7" y="999"/>
                  </a:lnTo>
                  <a:cubicBezTo>
                    <a:pt x="1" y="1359"/>
                    <a:pt x="259" y="1655"/>
                    <a:pt x="587" y="1655"/>
                  </a:cubicBezTo>
                  <a:lnTo>
                    <a:pt x="1304" y="1655"/>
                  </a:lnTo>
                  <a:cubicBezTo>
                    <a:pt x="978" y="1655"/>
                    <a:pt x="720" y="1359"/>
                    <a:pt x="726" y="999"/>
                  </a:cubicBezTo>
                  <a:lnTo>
                    <a:pt x="733" y="632"/>
                  </a:lnTo>
                  <a:cubicBezTo>
                    <a:pt x="740" y="281"/>
                    <a:pt x="1001" y="0"/>
                    <a:pt x="131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7"/>
            <p:cNvSpPr/>
            <p:nvPr/>
          </p:nvSpPr>
          <p:spPr>
            <a:xfrm>
              <a:off x="4232048" y="2700189"/>
              <a:ext cx="47655" cy="38814"/>
            </a:xfrm>
            <a:custGeom>
              <a:rect b="b" l="l" r="r" t="t"/>
              <a:pathLst>
                <a:path extrusionOk="0" h="1655" w="2032">
                  <a:moveTo>
                    <a:pt x="568" y="0"/>
                  </a:moveTo>
                  <a:cubicBezTo>
                    <a:pt x="252" y="0"/>
                    <a:pt x="1" y="281"/>
                    <a:pt x="7" y="632"/>
                  </a:cubicBezTo>
                  <a:lnTo>
                    <a:pt x="13" y="999"/>
                  </a:lnTo>
                  <a:cubicBezTo>
                    <a:pt x="21" y="1359"/>
                    <a:pt x="290" y="1655"/>
                    <a:pt x="617" y="1655"/>
                  </a:cubicBezTo>
                  <a:lnTo>
                    <a:pt x="1458" y="1655"/>
                  </a:lnTo>
                  <a:cubicBezTo>
                    <a:pt x="1784" y="1655"/>
                    <a:pt x="2031" y="1359"/>
                    <a:pt x="2013" y="999"/>
                  </a:cubicBezTo>
                  <a:lnTo>
                    <a:pt x="1991" y="632"/>
                  </a:lnTo>
                  <a:cubicBezTo>
                    <a:pt x="1972" y="281"/>
                    <a:pt x="1700" y="0"/>
                    <a:pt x="1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7"/>
            <p:cNvSpPr/>
            <p:nvPr/>
          </p:nvSpPr>
          <p:spPr>
            <a:xfrm>
              <a:off x="4232048" y="2700189"/>
              <a:ext cx="31333" cy="38814"/>
            </a:xfrm>
            <a:custGeom>
              <a:rect b="b" l="l" r="r" t="t"/>
              <a:pathLst>
                <a:path extrusionOk="0" h="1655" w="1336">
                  <a:moveTo>
                    <a:pt x="568" y="0"/>
                  </a:moveTo>
                  <a:cubicBezTo>
                    <a:pt x="252" y="0"/>
                    <a:pt x="1" y="281"/>
                    <a:pt x="7" y="632"/>
                  </a:cubicBezTo>
                  <a:lnTo>
                    <a:pt x="13" y="999"/>
                  </a:lnTo>
                  <a:cubicBezTo>
                    <a:pt x="21" y="1359"/>
                    <a:pt x="290" y="1655"/>
                    <a:pt x="617" y="1655"/>
                  </a:cubicBezTo>
                  <a:lnTo>
                    <a:pt x="1335" y="1655"/>
                  </a:lnTo>
                  <a:cubicBezTo>
                    <a:pt x="1009" y="1655"/>
                    <a:pt x="740" y="1359"/>
                    <a:pt x="732" y="999"/>
                  </a:cubicBezTo>
                  <a:lnTo>
                    <a:pt x="726" y="632"/>
                  </a:lnTo>
                  <a:cubicBezTo>
                    <a:pt x="719" y="281"/>
                    <a:pt x="970" y="0"/>
                    <a:pt x="128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7"/>
            <p:cNvSpPr/>
            <p:nvPr/>
          </p:nvSpPr>
          <p:spPr>
            <a:xfrm>
              <a:off x="4140302" y="2663650"/>
              <a:ext cx="46201" cy="36562"/>
            </a:xfrm>
            <a:custGeom>
              <a:rect b="b" l="l" r="r" t="t"/>
              <a:pathLst>
                <a:path extrusionOk="0" h="1559" w="1970">
                  <a:moveTo>
                    <a:pt x="628" y="0"/>
                  </a:moveTo>
                  <a:cubicBezTo>
                    <a:pt x="320" y="0"/>
                    <a:pt x="57" y="265"/>
                    <a:pt x="38" y="596"/>
                  </a:cubicBezTo>
                  <a:lnTo>
                    <a:pt x="19" y="940"/>
                  </a:lnTo>
                  <a:cubicBezTo>
                    <a:pt x="1" y="1280"/>
                    <a:pt x="241" y="1558"/>
                    <a:pt x="557" y="1558"/>
                  </a:cubicBezTo>
                  <a:lnTo>
                    <a:pt x="1374" y="1558"/>
                  </a:lnTo>
                  <a:cubicBezTo>
                    <a:pt x="1690" y="1558"/>
                    <a:pt x="1951" y="1280"/>
                    <a:pt x="1957" y="940"/>
                  </a:cubicBezTo>
                  <a:lnTo>
                    <a:pt x="1964" y="596"/>
                  </a:lnTo>
                  <a:cubicBezTo>
                    <a:pt x="1970" y="265"/>
                    <a:pt x="1726"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7"/>
            <p:cNvSpPr/>
            <p:nvPr/>
          </p:nvSpPr>
          <p:spPr>
            <a:xfrm>
              <a:off x="4140302" y="2663650"/>
              <a:ext cx="31591" cy="36562"/>
            </a:xfrm>
            <a:custGeom>
              <a:rect b="b" l="l" r="r" t="t"/>
              <a:pathLst>
                <a:path extrusionOk="0" h="1559" w="1347">
                  <a:moveTo>
                    <a:pt x="628" y="0"/>
                  </a:moveTo>
                  <a:cubicBezTo>
                    <a:pt x="320" y="0"/>
                    <a:pt x="57" y="265"/>
                    <a:pt x="38" y="596"/>
                  </a:cubicBezTo>
                  <a:lnTo>
                    <a:pt x="19" y="940"/>
                  </a:lnTo>
                  <a:cubicBezTo>
                    <a:pt x="1" y="1280"/>
                    <a:pt x="241" y="1558"/>
                    <a:pt x="557" y="1558"/>
                  </a:cubicBezTo>
                  <a:lnTo>
                    <a:pt x="1276" y="1558"/>
                  </a:lnTo>
                  <a:cubicBezTo>
                    <a:pt x="960" y="1558"/>
                    <a:pt x="719" y="1280"/>
                    <a:pt x="738" y="940"/>
                  </a:cubicBezTo>
                  <a:lnTo>
                    <a:pt x="757" y="596"/>
                  </a:lnTo>
                  <a:cubicBezTo>
                    <a:pt x="776" y="265"/>
                    <a:pt x="1039" y="0"/>
                    <a:pt x="13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7"/>
            <p:cNvSpPr/>
            <p:nvPr/>
          </p:nvSpPr>
          <p:spPr>
            <a:xfrm>
              <a:off x="4186058" y="2663650"/>
              <a:ext cx="45779" cy="36562"/>
            </a:xfrm>
            <a:custGeom>
              <a:rect b="b" l="l" r="r" t="t"/>
              <a:pathLst>
                <a:path extrusionOk="0" h="1559" w="1952">
                  <a:moveTo>
                    <a:pt x="579" y="0"/>
                  </a:moveTo>
                  <a:cubicBezTo>
                    <a:pt x="273" y="0"/>
                    <a:pt x="19" y="265"/>
                    <a:pt x="13" y="596"/>
                  </a:cubicBezTo>
                  <a:lnTo>
                    <a:pt x="6" y="940"/>
                  </a:lnTo>
                  <a:cubicBezTo>
                    <a:pt x="0" y="1280"/>
                    <a:pt x="251" y="1558"/>
                    <a:pt x="568" y="1558"/>
                  </a:cubicBezTo>
                  <a:lnTo>
                    <a:pt x="1383" y="1558"/>
                  </a:lnTo>
                  <a:cubicBezTo>
                    <a:pt x="1700" y="1558"/>
                    <a:pt x="1952" y="1280"/>
                    <a:pt x="1944" y="940"/>
                  </a:cubicBezTo>
                  <a:lnTo>
                    <a:pt x="1938" y="596"/>
                  </a:lnTo>
                  <a:cubicBezTo>
                    <a:pt x="1933" y="265"/>
                    <a:pt x="1678" y="0"/>
                    <a:pt x="1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7"/>
            <p:cNvSpPr/>
            <p:nvPr/>
          </p:nvSpPr>
          <p:spPr>
            <a:xfrm>
              <a:off x="4186058" y="2663650"/>
              <a:ext cx="30465" cy="36562"/>
            </a:xfrm>
            <a:custGeom>
              <a:rect b="b" l="l" r="r" t="t"/>
              <a:pathLst>
                <a:path extrusionOk="0" h="1559" w="1299">
                  <a:moveTo>
                    <a:pt x="579" y="0"/>
                  </a:moveTo>
                  <a:cubicBezTo>
                    <a:pt x="273" y="0"/>
                    <a:pt x="19" y="265"/>
                    <a:pt x="13" y="596"/>
                  </a:cubicBezTo>
                  <a:lnTo>
                    <a:pt x="6" y="940"/>
                  </a:lnTo>
                  <a:cubicBezTo>
                    <a:pt x="0" y="1280"/>
                    <a:pt x="251" y="1558"/>
                    <a:pt x="568" y="1558"/>
                  </a:cubicBezTo>
                  <a:lnTo>
                    <a:pt x="1287" y="1558"/>
                  </a:lnTo>
                  <a:cubicBezTo>
                    <a:pt x="970" y="1558"/>
                    <a:pt x="719" y="1280"/>
                    <a:pt x="725" y="940"/>
                  </a:cubicBezTo>
                  <a:lnTo>
                    <a:pt x="731" y="596"/>
                  </a:lnTo>
                  <a:cubicBezTo>
                    <a:pt x="738" y="265"/>
                    <a:pt x="991" y="0"/>
                    <a:pt x="129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7"/>
            <p:cNvSpPr/>
            <p:nvPr/>
          </p:nvSpPr>
          <p:spPr>
            <a:xfrm>
              <a:off x="4231368" y="2663650"/>
              <a:ext cx="46225" cy="36562"/>
            </a:xfrm>
            <a:custGeom>
              <a:rect b="b" l="l" r="r" t="t"/>
              <a:pathLst>
                <a:path extrusionOk="0" h="1559" w="1971">
                  <a:moveTo>
                    <a:pt x="552" y="0"/>
                  </a:moveTo>
                  <a:cubicBezTo>
                    <a:pt x="244" y="0"/>
                    <a:pt x="1" y="265"/>
                    <a:pt x="6" y="596"/>
                  </a:cubicBezTo>
                  <a:lnTo>
                    <a:pt x="12" y="940"/>
                  </a:lnTo>
                  <a:cubicBezTo>
                    <a:pt x="20" y="1280"/>
                    <a:pt x="281" y="1558"/>
                    <a:pt x="597" y="1558"/>
                  </a:cubicBezTo>
                  <a:lnTo>
                    <a:pt x="1413" y="1558"/>
                  </a:lnTo>
                  <a:cubicBezTo>
                    <a:pt x="1729" y="1558"/>
                    <a:pt x="1970" y="1280"/>
                    <a:pt x="1951" y="940"/>
                  </a:cubicBezTo>
                  <a:lnTo>
                    <a:pt x="1933" y="596"/>
                  </a:lnTo>
                  <a:cubicBezTo>
                    <a:pt x="1914" y="265"/>
                    <a:pt x="1650" y="0"/>
                    <a:pt x="1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7"/>
            <p:cNvSpPr/>
            <p:nvPr/>
          </p:nvSpPr>
          <p:spPr>
            <a:xfrm>
              <a:off x="4231368" y="2663650"/>
              <a:ext cx="30863" cy="36562"/>
            </a:xfrm>
            <a:custGeom>
              <a:rect b="b" l="l" r="r" t="t"/>
              <a:pathLst>
                <a:path extrusionOk="0" h="1559" w="1316">
                  <a:moveTo>
                    <a:pt x="552" y="0"/>
                  </a:moveTo>
                  <a:cubicBezTo>
                    <a:pt x="244" y="0"/>
                    <a:pt x="1" y="265"/>
                    <a:pt x="6" y="596"/>
                  </a:cubicBezTo>
                  <a:lnTo>
                    <a:pt x="12" y="940"/>
                  </a:lnTo>
                  <a:cubicBezTo>
                    <a:pt x="20" y="1280"/>
                    <a:pt x="281" y="1558"/>
                    <a:pt x="597" y="1558"/>
                  </a:cubicBezTo>
                  <a:lnTo>
                    <a:pt x="1315" y="1558"/>
                  </a:lnTo>
                  <a:cubicBezTo>
                    <a:pt x="999" y="1558"/>
                    <a:pt x="737" y="1280"/>
                    <a:pt x="731" y="940"/>
                  </a:cubicBezTo>
                  <a:lnTo>
                    <a:pt x="725" y="596"/>
                  </a:lnTo>
                  <a:cubicBezTo>
                    <a:pt x="718" y="265"/>
                    <a:pt x="963" y="0"/>
                    <a:pt x="1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7"/>
            <p:cNvSpPr/>
            <p:nvPr/>
          </p:nvSpPr>
          <p:spPr>
            <a:xfrm>
              <a:off x="4142295" y="2629199"/>
              <a:ext cx="44865" cy="34475"/>
            </a:xfrm>
            <a:custGeom>
              <a:rect b="b" l="l" r="r" t="t"/>
              <a:pathLst>
                <a:path extrusionOk="0" h="1470" w="1913">
                  <a:moveTo>
                    <a:pt x="608" y="1"/>
                  </a:moveTo>
                  <a:cubicBezTo>
                    <a:pt x="309" y="1"/>
                    <a:pt x="55" y="252"/>
                    <a:pt x="37" y="563"/>
                  </a:cubicBezTo>
                  <a:lnTo>
                    <a:pt x="18" y="887"/>
                  </a:lnTo>
                  <a:cubicBezTo>
                    <a:pt x="1" y="1207"/>
                    <a:pt x="235" y="1469"/>
                    <a:pt x="543" y="1469"/>
                  </a:cubicBezTo>
                  <a:lnTo>
                    <a:pt x="1334" y="1469"/>
                  </a:lnTo>
                  <a:cubicBezTo>
                    <a:pt x="1641" y="1469"/>
                    <a:pt x="1895" y="1207"/>
                    <a:pt x="1901" y="887"/>
                  </a:cubicBezTo>
                  <a:lnTo>
                    <a:pt x="1907" y="563"/>
                  </a:lnTo>
                  <a:cubicBezTo>
                    <a:pt x="1912" y="252"/>
                    <a:pt x="1675" y="1"/>
                    <a:pt x="1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7"/>
            <p:cNvSpPr/>
            <p:nvPr/>
          </p:nvSpPr>
          <p:spPr>
            <a:xfrm>
              <a:off x="4142295" y="2629199"/>
              <a:ext cx="31121" cy="34475"/>
            </a:xfrm>
            <a:custGeom>
              <a:rect b="b" l="l" r="r" t="t"/>
              <a:pathLst>
                <a:path extrusionOk="0" h="1470" w="1327">
                  <a:moveTo>
                    <a:pt x="608" y="1"/>
                  </a:moveTo>
                  <a:cubicBezTo>
                    <a:pt x="309" y="1"/>
                    <a:pt x="55" y="252"/>
                    <a:pt x="37" y="563"/>
                  </a:cubicBezTo>
                  <a:lnTo>
                    <a:pt x="18" y="887"/>
                  </a:lnTo>
                  <a:cubicBezTo>
                    <a:pt x="1" y="1207"/>
                    <a:pt x="235" y="1469"/>
                    <a:pt x="543" y="1469"/>
                  </a:cubicBezTo>
                  <a:lnTo>
                    <a:pt x="1261" y="1469"/>
                  </a:lnTo>
                  <a:cubicBezTo>
                    <a:pt x="954" y="1469"/>
                    <a:pt x="720" y="1207"/>
                    <a:pt x="737" y="887"/>
                  </a:cubicBezTo>
                  <a:lnTo>
                    <a:pt x="756" y="563"/>
                  </a:lnTo>
                  <a:cubicBezTo>
                    <a:pt x="774" y="252"/>
                    <a:pt x="1028" y="1"/>
                    <a:pt x="13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7"/>
            <p:cNvSpPr/>
            <p:nvPr/>
          </p:nvSpPr>
          <p:spPr>
            <a:xfrm>
              <a:off x="4186714" y="2629199"/>
              <a:ext cx="44442" cy="34475"/>
            </a:xfrm>
            <a:custGeom>
              <a:rect b="b" l="l" r="r" t="t"/>
              <a:pathLst>
                <a:path extrusionOk="0" h="1470" w="1895">
                  <a:moveTo>
                    <a:pt x="563" y="1"/>
                  </a:moveTo>
                  <a:cubicBezTo>
                    <a:pt x="266" y="1"/>
                    <a:pt x="18" y="252"/>
                    <a:pt x="13" y="563"/>
                  </a:cubicBezTo>
                  <a:lnTo>
                    <a:pt x="7" y="887"/>
                  </a:lnTo>
                  <a:cubicBezTo>
                    <a:pt x="1" y="1207"/>
                    <a:pt x="245" y="1469"/>
                    <a:pt x="551" y="1469"/>
                  </a:cubicBezTo>
                  <a:lnTo>
                    <a:pt x="1344" y="1469"/>
                  </a:lnTo>
                  <a:cubicBezTo>
                    <a:pt x="1650" y="1469"/>
                    <a:pt x="1895" y="1207"/>
                    <a:pt x="1889" y="887"/>
                  </a:cubicBezTo>
                  <a:lnTo>
                    <a:pt x="1882" y="563"/>
                  </a:lnTo>
                  <a:cubicBezTo>
                    <a:pt x="1877" y="252"/>
                    <a:pt x="1630" y="1"/>
                    <a:pt x="1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7"/>
            <p:cNvSpPr/>
            <p:nvPr/>
          </p:nvSpPr>
          <p:spPr>
            <a:xfrm>
              <a:off x="4186714" y="2629199"/>
              <a:ext cx="30066" cy="34475"/>
            </a:xfrm>
            <a:custGeom>
              <a:rect b="b" l="l" r="r" t="t"/>
              <a:pathLst>
                <a:path extrusionOk="0" h="1470" w="1282">
                  <a:moveTo>
                    <a:pt x="563" y="1"/>
                  </a:moveTo>
                  <a:cubicBezTo>
                    <a:pt x="266" y="1"/>
                    <a:pt x="18" y="252"/>
                    <a:pt x="13" y="563"/>
                  </a:cubicBezTo>
                  <a:lnTo>
                    <a:pt x="7" y="887"/>
                  </a:lnTo>
                  <a:cubicBezTo>
                    <a:pt x="1" y="1207"/>
                    <a:pt x="245" y="1469"/>
                    <a:pt x="551" y="1469"/>
                  </a:cubicBezTo>
                  <a:lnTo>
                    <a:pt x="1270" y="1469"/>
                  </a:lnTo>
                  <a:cubicBezTo>
                    <a:pt x="963" y="1469"/>
                    <a:pt x="720" y="1207"/>
                    <a:pt x="726" y="887"/>
                  </a:cubicBezTo>
                  <a:lnTo>
                    <a:pt x="731" y="563"/>
                  </a:lnTo>
                  <a:cubicBezTo>
                    <a:pt x="737" y="252"/>
                    <a:pt x="984" y="1"/>
                    <a:pt x="12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7"/>
            <p:cNvSpPr/>
            <p:nvPr/>
          </p:nvSpPr>
          <p:spPr>
            <a:xfrm>
              <a:off x="4230735" y="2629199"/>
              <a:ext cx="44841" cy="34475"/>
            </a:xfrm>
            <a:custGeom>
              <a:rect b="b" l="l" r="r" t="t"/>
              <a:pathLst>
                <a:path extrusionOk="0" h="1470" w="1912">
                  <a:moveTo>
                    <a:pt x="535" y="1"/>
                  </a:moveTo>
                  <a:cubicBezTo>
                    <a:pt x="237" y="1"/>
                    <a:pt x="0" y="252"/>
                    <a:pt x="5" y="563"/>
                  </a:cubicBezTo>
                  <a:lnTo>
                    <a:pt x="12" y="887"/>
                  </a:lnTo>
                  <a:cubicBezTo>
                    <a:pt x="18" y="1207"/>
                    <a:pt x="271" y="1469"/>
                    <a:pt x="579" y="1469"/>
                  </a:cubicBezTo>
                  <a:lnTo>
                    <a:pt x="1370" y="1469"/>
                  </a:lnTo>
                  <a:cubicBezTo>
                    <a:pt x="1677" y="1469"/>
                    <a:pt x="1912" y="1207"/>
                    <a:pt x="1893" y="887"/>
                  </a:cubicBezTo>
                  <a:lnTo>
                    <a:pt x="1875" y="563"/>
                  </a:lnTo>
                  <a:cubicBezTo>
                    <a:pt x="1858" y="252"/>
                    <a:pt x="1602"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7"/>
            <p:cNvSpPr/>
            <p:nvPr/>
          </p:nvSpPr>
          <p:spPr>
            <a:xfrm>
              <a:off x="4230735" y="2629199"/>
              <a:ext cx="30441" cy="34475"/>
            </a:xfrm>
            <a:custGeom>
              <a:rect b="b" l="l" r="r" t="t"/>
              <a:pathLst>
                <a:path extrusionOk="0" h="1470" w="1298">
                  <a:moveTo>
                    <a:pt x="535" y="1"/>
                  </a:moveTo>
                  <a:cubicBezTo>
                    <a:pt x="237" y="1"/>
                    <a:pt x="0" y="252"/>
                    <a:pt x="5" y="563"/>
                  </a:cubicBezTo>
                  <a:lnTo>
                    <a:pt x="12" y="887"/>
                  </a:lnTo>
                  <a:cubicBezTo>
                    <a:pt x="18" y="1207"/>
                    <a:pt x="271" y="1469"/>
                    <a:pt x="579" y="1469"/>
                  </a:cubicBezTo>
                  <a:lnTo>
                    <a:pt x="1297" y="1469"/>
                  </a:lnTo>
                  <a:cubicBezTo>
                    <a:pt x="990" y="1469"/>
                    <a:pt x="737" y="1207"/>
                    <a:pt x="730" y="887"/>
                  </a:cubicBezTo>
                  <a:lnTo>
                    <a:pt x="724" y="563"/>
                  </a:lnTo>
                  <a:cubicBezTo>
                    <a:pt x="719" y="252"/>
                    <a:pt x="956" y="1"/>
                    <a:pt x="125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7"/>
            <p:cNvSpPr/>
            <p:nvPr/>
          </p:nvSpPr>
          <p:spPr>
            <a:xfrm>
              <a:off x="4144218" y="2596693"/>
              <a:ext cx="43551" cy="32529"/>
            </a:xfrm>
            <a:custGeom>
              <a:rect b="b" l="l" r="r" t="t"/>
              <a:pathLst>
                <a:path extrusionOk="0" h="1387" w="1857">
                  <a:moveTo>
                    <a:pt x="589" y="1"/>
                  </a:moveTo>
                  <a:cubicBezTo>
                    <a:pt x="299" y="1"/>
                    <a:pt x="51" y="237"/>
                    <a:pt x="34" y="531"/>
                  </a:cubicBezTo>
                  <a:lnTo>
                    <a:pt x="17" y="837"/>
                  </a:lnTo>
                  <a:cubicBezTo>
                    <a:pt x="0" y="1140"/>
                    <a:pt x="227" y="1387"/>
                    <a:pt x="526" y="1387"/>
                  </a:cubicBezTo>
                  <a:lnTo>
                    <a:pt x="1295" y="1387"/>
                  </a:lnTo>
                  <a:cubicBezTo>
                    <a:pt x="1593" y="1387"/>
                    <a:pt x="1840" y="1140"/>
                    <a:pt x="1845" y="837"/>
                  </a:cubicBezTo>
                  <a:lnTo>
                    <a:pt x="1850" y="531"/>
                  </a:lnTo>
                  <a:cubicBezTo>
                    <a:pt x="1857" y="237"/>
                    <a:pt x="1626" y="1"/>
                    <a:pt x="1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7"/>
            <p:cNvSpPr/>
            <p:nvPr/>
          </p:nvSpPr>
          <p:spPr>
            <a:xfrm>
              <a:off x="4144218" y="2596693"/>
              <a:ext cx="30676" cy="32529"/>
            </a:xfrm>
            <a:custGeom>
              <a:rect b="b" l="l" r="r" t="t"/>
              <a:pathLst>
                <a:path extrusionOk="0" h="1387" w="1308">
                  <a:moveTo>
                    <a:pt x="589" y="1"/>
                  </a:moveTo>
                  <a:cubicBezTo>
                    <a:pt x="299" y="1"/>
                    <a:pt x="51" y="237"/>
                    <a:pt x="34" y="531"/>
                  </a:cubicBezTo>
                  <a:lnTo>
                    <a:pt x="17" y="837"/>
                  </a:lnTo>
                  <a:cubicBezTo>
                    <a:pt x="0" y="1140"/>
                    <a:pt x="227" y="1387"/>
                    <a:pt x="526" y="1387"/>
                  </a:cubicBezTo>
                  <a:lnTo>
                    <a:pt x="1245" y="1387"/>
                  </a:lnTo>
                  <a:cubicBezTo>
                    <a:pt x="946" y="1387"/>
                    <a:pt x="719" y="1140"/>
                    <a:pt x="735" y="837"/>
                  </a:cubicBezTo>
                  <a:lnTo>
                    <a:pt x="753" y="531"/>
                  </a:lnTo>
                  <a:cubicBezTo>
                    <a:pt x="769" y="237"/>
                    <a:pt x="1016" y="1"/>
                    <a:pt x="130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7"/>
            <p:cNvSpPr/>
            <p:nvPr/>
          </p:nvSpPr>
          <p:spPr>
            <a:xfrm>
              <a:off x="4187371" y="2596693"/>
              <a:ext cx="43153" cy="32529"/>
            </a:xfrm>
            <a:custGeom>
              <a:rect b="b" l="l" r="r" t="t"/>
              <a:pathLst>
                <a:path extrusionOk="0" h="1387" w="1840">
                  <a:moveTo>
                    <a:pt x="546" y="1"/>
                  </a:moveTo>
                  <a:cubicBezTo>
                    <a:pt x="256" y="1"/>
                    <a:pt x="17" y="237"/>
                    <a:pt x="10" y="531"/>
                  </a:cubicBezTo>
                  <a:lnTo>
                    <a:pt x="5" y="837"/>
                  </a:lnTo>
                  <a:cubicBezTo>
                    <a:pt x="0" y="1140"/>
                    <a:pt x="238" y="1387"/>
                    <a:pt x="535" y="1387"/>
                  </a:cubicBezTo>
                  <a:lnTo>
                    <a:pt x="1304" y="1387"/>
                  </a:lnTo>
                  <a:cubicBezTo>
                    <a:pt x="1602" y="1387"/>
                    <a:pt x="1839" y="1140"/>
                    <a:pt x="1834" y="837"/>
                  </a:cubicBezTo>
                  <a:lnTo>
                    <a:pt x="1828" y="531"/>
                  </a:lnTo>
                  <a:cubicBezTo>
                    <a:pt x="1823" y="237"/>
                    <a:pt x="1583"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7"/>
            <p:cNvSpPr/>
            <p:nvPr/>
          </p:nvSpPr>
          <p:spPr>
            <a:xfrm>
              <a:off x="4187371" y="2596693"/>
              <a:ext cx="29667" cy="32529"/>
            </a:xfrm>
            <a:custGeom>
              <a:rect b="b" l="l" r="r" t="t"/>
              <a:pathLst>
                <a:path extrusionOk="0" h="1387" w="1265">
                  <a:moveTo>
                    <a:pt x="546" y="1"/>
                  </a:moveTo>
                  <a:cubicBezTo>
                    <a:pt x="256" y="1"/>
                    <a:pt x="17" y="237"/>
                    <a:pt x="10" y="531"/>
                  </a:cubicBezTo>
                  <a:lnTo>
                    <a:pt x="5" y="837"/>
                  </a:lnTo>
                  <a:cubicBezTo>
                    <a:pt x="0" y="1140"/>
                    <a:pt x="238" y="1387"/>
                    <a:pt x="535" y="1387"/>
                  </a:cubicBezTo>
                  <a:lnTo>
                    <a:pt x="1253" y="1387"/>
                  </a:lnTo>
                  <a:cubicBezTo>
                    <a:pt x="955" y="1387"/>
                    <a:pt x="718" y="1140"/>
                    <a:pt x="724" y="837"/>
                  </a:cubicBezTo>
                  <a:lnTo>
                    <a:pt x="729" y="531"/>
                  </a:lnTo>
                  <a:cubicBezTo>
                    <a:pt x="735" y="237"/>
                    <a:pt x="975" y="1"/>
                    <a:pt x="126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7"/>
            <p:cNvSpPr/>
            <p:nvPr/>
          </p:nvSpPr>
          <p:spPr>
            <a:xfrm>
              <a:off x="4230102" y="2596693"/>
              <a:ext cx="43575" cy="32529"/>
            </a:xfrm>
            <a:custGeom>
              <a:rect b="b" l="l" r="r" t="t"/>
              <a:pathLst>
                <a:path extrusionOk="0" h="1387" w="1858">
                  <a:moveTo>
                    <a:pt x="521" y="1"/>
                  </a:moveTo>
                  <a:cubicBezTo>
                    <a:pt x="232" y="1"/>
                    <a:pt x="1" y="237"/>
                    <a:pt x="6" y="531"/>
                  </a:cubicBezTo>
                  <a:lnTo>
                    <a:pt x="12" y="837"/>
                  </a:lnTo>
                  <a:cubicBezTo>
                    <a:pt x="17" y="1140"/>
                    <a:pt x="264" y="1387"/>
                    <a:pt x="562" y="1387"/>
                  </a:cubicBezTo>
                  <a:lnTo>
                    <a:pt x="1332" y="1387"/>
                  </a:lnTo>
                  <a:cubicBezTo>
                    <a:pt x="1629" y="1387"/>
                    <a:pt x="1857" y="1140"/>
                    <a:pt x="1841" y="837"/>
                  </a:cubicBezTo>
                  <a:lnTo>
                    <a:pt x="1823" y="531"/>
                  </a:lnTo>
                  <a:cubicBezTo>
                    <a:pt x="1807" y="237"/>
                    <a:pt x="1559" y="1"/>
                    <a:pt x="1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7"/>
            <p:cNvSpPr/>
            <p:nvPr/>
          </p:nvSpPr>
          <p:spPr>
            <a:xfrm>
              <a:off x="4230102" y="2596693"/>
              <a:ext cx="30043" cy="32529"/>
            </a:xfrm>
            <a:custGeom>
              <a:rect b="b" l="l" r="r" t="t"/>
              <a:pathLst>
                <a:path extrusionOk="0" h="1387" w="1281">
                  <a:moveTo>
                    <a:pt x="521" y="1"/>
                  </a:moveTo>
                  <a:cubicBezTo>
                    <a:pt x="232" y="1"/>
                    <a:pt x="1" y="237"/>
                    <a:pt x="6" y="531"/>
                  </a:cubicBezTo>
                  <a:lnTo>
                    <a:pt x="12" y="837"/>
                  </a:lnTo>
                  <a:cubicBezTo>
                    <a:pt x="17" y="1140"/>
                    <a:pt x="264" y="1387"/>
                    <a:pt x="562" y="1387"/>
                  </a:cubicBezTo>
                  <a:lnTo>
                    <a:pt x="1280" y="1387"/>
                  </a:lnTo>
                  <a:cubicBezTo>
                    <a:pt x="983" y="1387"/>
                    <a:pt x="736" y="1140"/>
                    <a:pt x="731" y="837"/>
                  </a:cubicBezTo>
                  <a:lnTo>
                    <a:pt x="725" y="531"/>
                  </a:lnTo>
                  <a:cubicBezTo>
                    <a:pt x="720" y="237"/>
                    <a:pt x="950" y="1"/>
                    <a:pt x="124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7"/>
            <p:cNvSpPr/>
            <p:nvPr/>
          </p:nvSpPr>
          <p:spPr>
            <a:xfrm>
              <a:off x="4183126" y="2725846"/>
              <a:ext cx="125143" cy="224159"/>
            </a:xfrm>
            <a:custGeom>
              <a:rect b="b" l="l" r="r" t="t"/>
              <a:pathLst>
                <a:path extrusionOk="0" h="9558" w="5336">
                  <a:moveTo>
                    <a:pt x="4324" y="1"/>
                  </a:moveTo>
                  <a:cubicBezTo>
                    <a:pt x="4255" y="1"/>
                    <a:pt x="4185" y="35"/>
                    <a:pt x="4148" y="110"/>
                  </a:cubicBezTo>
                  <a:cubicBezTo>
                    <a:pt x="3788" y="823"/>
                    <a:pt x="3305" y="1465"/>
                    <a:pt x="2720" y="2008"/>
                  </a:cubicBezTo>
                  <a:cubicBezTo>
                    <a:pt x="651" y="3930"/>
                    <a:pt x="1" y="6939"/>
                    <a:pt x="1095" y="9541"/>
                  </a:cubicBezTo>
                  <a:lnTo>
                    <a:pt x="1101" y="9558"/>
                  </a:lnTo>
                  <a:cubicBezTo>
                    <a:pt x="3483" y="9557"/>
                    <a:pt x="5335" y="7487"/>
                    <a:pt x="5072" y="5120"/>
                  </a:cubicBezTo>
                  <a:lnTo>
                    <a:pt x="4523" y="178"/>
                  </a:lnTo>
                  <a:cubicBezTo>
                    <a:pt x="4510" y="65"/>
                    <a:pt x="4417" y="1"/>
                    <a:pt x="43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7"/>
            <p:cNvSpPr/>
            <p:nvPr/>
          </p:nvSpPr>
          <p:spPr>
            <a:xfrm>
              <a:off x="4189107" y="2808024"/>
              <a:ext cx="52158" cy="141981"/>
            </a:xfrm>
            <a:custGeom>
              <a:rect b="b" l="l" r="r" t="t"/>
              <a:pathLst>
                <a:path extrusionOk="0" h="6054" w="2224">
                  <a:moveTo>
                    <a:pt x="1256" y="1"/>
                  </a:moveTo>
                  <a:cubicBezTo>
                    <a:pt x="187" y="1802"/>
                    <a:pt x="0" y="4039"/>
                    <a:pt x="840" y="6037"/>
                  </a:cubicBezTo>
                  <a:lnTo>
                    <a:pt x="846" y="6054"/>
                  </a:lnTo>
                  <a:cubicBezTo>
                    <a:pt x="1121" y="6054"/>
                    <a:pt x="1389" y="6026"/>
                    <a:pt x="1647" y="5973"/>
                  </a:cubicBezTo>
                  <a:cubicBezTo>
                    <a:pt x="2126" y="4655"/>
                    <a:pt x="2223" y="3242"/>
                    <a:pt x="1926" y="1863"/>
                  </a:cubicBezTo>
                  <a:cubicBezTo>
                    <a:pt x="1784" y="1208"/>
                    <a:pt x="1560" y="584"/>
                    <a:pt x="125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7"/>
            <p:cNvSpPr/>
            <p:nvPr/>
          </p:nvSpPr>
          <p:spPr>
            <a:xfrm>
              <a:off x="4109603" y="2725846"/>
              <a:ext cx="125096" cy="224159"/>
            </a:xfrm>
            <a:custGeom>
              <a:rect b="b" l="l" r="r" t="t"/>
              <a:pathLst>
                <a:path extrusionOk="0" h="9558" w="5334">
                  <a:moveTo>
                    <a:pt x="1011" y="1"/>
                  </a:moveTo>
                  <a:cubicBezTo>
                    <a:pt x="917" y="1"/>
                    <a:pt x="824" y="65"/>
                    <a:pt x="812" y="178"/>
                  </a:cubicBezTo>
                  <a:lnTo>
                    <a:pt x="262" y="5120"/>
                  </a:lnTo>
                  <a:cubicBezTo>
                    <a:pt x="0" y="7487"/>
                    <a:pt x="1851" y="9557"/>
                    <a:pt x="4233" y="9558"/>
                  </a:cubicBezTo>
                  <a:lnTo>
                    <a:pt x="4241" y="9541"/>
                  </a:lnTo>
                  <a:cubicBezTo>
                    <a:pt x="5333" y="6939"/>
                    <a:pt x="4684" y="3930"/>
                    <a:pt x="2615" y="2008"/>
                  </a:cubicBezTo>
                  <a:cubicBezTo>
                    <a:pt x="2030" y="1465"/>
                    <a:pt x="1547" y="823"/>
                    <a:pt x="1187" y="110"/>
                  </a:cubicBezTo>
                  <a:cubicBezTo>
                    <a:pt x="1149" y="35"/>
                    <a:pt x="1080" y="1"/>
                    <a:pt x="1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7"/>
            <p:cNvSpPr/>
            <p:nvPr/>
          </p:nvSpPr>
          <p:spPr>
            <a:xfrm>
              <a:off x="4109556" y="2725846"/>
              <a:ext cx="101526" cy="224159"/>
            </a:xfrm>
            <a:custGeom>
              <a:rect b="b" l="l" r="r" t="t"/>
              <a:pathLst>
                <a:path extrusionOk="0" h="9558" w="4329">
                  <a:moveTo>
                    <a:pt x="1013" y="1"/>
                  </a:moveTo>
                  <a:cubicBezTo>
                    <a:pt x="919" y="1"/>
                    <a:pt x="826" y="65"/>
                    <a:pt x="814" y="178"/>
                  </a:cubicBezTo>
                  <a:lnTo>
                    <a:pt x="264" y="5120"/>
                  </a:lnTo>
                  <a:cubicBezTo>
                    <a:pt x="1" y="7487"/>
                    <a:pt x="1855" y="9558"/>
                    <a:pt x="4235" y="9558"/>
                  </a:cubicBezTo>
                  <a:lnTo>
                    <a:pt x="4243" y="9541"/>
                  </a:lnTo>
                  <a:cubicBezTo>
                    <a:pt x="4273" y="9470"/>
                    <a:pt x="4301" y="9398"/>
                    <a:pt x="4328" y="9326"/>
                  </a:cubicBezTo>
                  <a:cubicBezTo>
                    <a:pt x="2639" y="8722"/>
                    <a:pt x="1491" y="7017"/>
                    <a:pt x="1702" y="5120"/>
                  </a:cubicBezTo>
                  <a:lnTo>
                    <a:pt x="2106" y="1479"/>
                  </a:lnTo>
                  <a:cubicBezTo>
                    <a:pt x="1746" y="1064"/>
                    <a:pt x="1438" y="603"/>
                    <a:pt x="1189" y="110"/>
                  </a:cubicBezTo>
                  <a:cubicBezTo>
                    <a:pt x="1151" y="35"/>
                    <a:pt x="1082" y="1"/>
                    <a:pt x="101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4" name="Google Shape;3914;p47"/>
          <p:cNvGrpSpPr/>
          <p:nvPr/>
        </p:nvGrpSpPr>
        <p:grpSpPr>
          <a:xfrm>
            <a:off x="2628061" y="2596647"/>
            <a:ext cx="418791" cy="340272"/>
            <a:chOff x="2628061" y="2596647"/>
            <a:chExt cx="418791" cy="340272"/>
          </a:xfrm>
        </p:grpSpPr>
        <p:sp>
          <p:nvSpPr>
            <p:cNvPr id="3915" name="Google Shape;3915;p47"/>
            <p:cNvSpPr/>
            <p:nvPr/>
          </p:nvSpPr>
          <p:spPr>
            <a:xfrm>
              <a:off x="2680384" y="2837128"/>
              <a:ext cx="26220" cy="81826"/>
            </a:xfrm>
            <a:custGeom>
              <a:rect b="b" l="l" r="r" t="t"/>
              <a:pathLst>
                <a:path extrusionOk="0" h="3489" w="1118">
                  <a:moveTo>
                    <a:pt x="1" y="0"/>
                  </a:moveTo>
                  <a:lnTo>
                    <a:pt x="1" y="3488"/>
                  </a:lnTo>
                  <a:lnTo>
                    <a:pt x="1117" y="3488"/>
                  </a:lnTo>
                  <a:lnTo>
                    <a:pt x="1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7"/>
            <p:cNvSpPr/>
            <p:nvPr/>
          </p:nvSpPr>
          <p:spPr>
            <a:xfrm>
              <a:off x="2680384" y="2837128"/>
              <a:ext cx="12688" cy="81826"/>
            </a:xfrm>
            <a:custGeom>
              <a:rect b="b" l="l" r="r" t="t"/>
              <a:pathLst>
                <a:path extrusionOk="0" h="3489" w="541">
                  <a:moveTo>
                    <a:pt x="1" y="0"/>
                  </a:moveTo>
                  <a:lnTo>
                    <a:pt x="1" y="3488"/>
                  </a:lnTo>
                  <a:lnTo>
                    <a:pt x="540" y="3488"/>
                  </a:lnTo>
                  <a:lnTo>
                    <a:pt x="540"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7"/>
            <p:cNvSpPr/>
            <p:nvPr/>
          </p:nvSpPr>
          <p:spPr>
            <a:xfrm>
              <a:off x="2968287" y="2837128"/>
              <a:ext cx="26196" cy="81826"/>
            </a:xfrm>
            <a:custGeom>
              <a:rect b="b" l="l" r="r" t="t"/>
              <a:pathLst>
                <a:path extrusionOk="0" h="3489" w="1117">
                  <a:moveTo>
                    <a:pt x="1" y="0"/>
                  </a:moveTo>
                  <a:lnTo>
                    <a:pt x="1" y="3488"/>
                  </a:lnTo>
                  <a:lnTo>
                    <a:pt x="1117" y="3488"/>
                  </a:lnTo>
                  <a:lnTo>
                    <a:pt x="111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7"/>
            <p:cNvSpPr/>
            <p:nvPr/>
          </p:nvSpPr>
          <p:spPr>
            <a:xfrm>
              <a:off x="2968287" y="2837128"/>
              <a:ext cx="12688" cy="81826"/>
            </a:xfrm>
            <a:custGeom>
              <a:rect b="b" l="l" r="r" t="t"/>
              <a:pathLst>
                <a:path extrusionOk="0" h="3489" w="541">
                  <a:moveTo>
                    <a:pt x="1" y="0"/>
                  </a:moveTo>
                  <a:lnTo>
                    <a:pt x="1" y="3488"/>
                  </a:lnTo>
                  <a:lnTo>
                    <a:pt x="540" y="3488"/>
                  </a:lnTo>
                  <a:lnTo>
                    <a:pt x="540"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7"/>
            <p:cNvSpPr/>
            <p:nvPr/>
          </p:nvSpPr>
          <p:spPr>
            <a:xfrm>
              <a:off x="2968287" y="2596647"/>
              <a:ext cx="26196" cy="191419"/>
            </a:xfrm>
            <a:custGeom>
              <a:rect b="b" l="l" r="r" t="t"/>
              <a:pathLst>
                <a:path extrusionOk="0" h="8162" w="1117">
                  <a:moveTo>
                    <a:pt x="245" y="0"/>
                  </a:moveTo>
                  <a:cubicBezTo>
                    <a:pt x="111" y="0"/>
                    <a:pt x="1" y="109"/>
                    <a:pt x="1" y="245"/>
                  </a:cubicBezTo>
                  <a:lnTo>
                    <a:pt x="1" y="8162"/>
                  </a:lnTo>
                  <a:lnTo>
                    <a:pt x="1117" y="8162"/>
                  </a:lnTo>
                  <a:lnTo>
                    <a:pt x="1117" y="245"/>
                  </a:lnTo>
                  <a:cubicBezTo>
                    <a:pt x="1117" y="109"/>
                    <a:pt x="1008" y="0"/>
                    <a:pt x="8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7"/>
            <p:cNvSpPr/>
            <p:nvPr/>
          </p:nvSpPr>
          <p:spPr>
            <a:xfrm>
              <a:off x="2680384" y="2596647"/>
              <a:ext cx="26220" cy="191419"/>
            </a:xfrm>
            <a:custGeom>
              <a:rect b="b" l="l" r="r" t="t"/>
              <a:pathLst>
                <a:path extrusionOk="0" h="8162" w="1118">
                  <a:moveTo>
                    <a:pt x="245" y="0"/>
                  </a:moveTo>
                  <a:cubicBezTo>
                    <a:pt x="110" y="0"/>
                    <a:pt x="1" y="109"/>
                    <a:pt x="1" y="245"/>
                  </a:cubicBezTo>
                  <a:lnTo>
                    <a:pt x="1" y="8162"/>
                  </a:lnTo>
                  <a:lnTo>
                    <a:pt x="1117" y="8162"/>
                  </a:lnTo>
                  <a:lnTo>
                    <a:pt x="1117" y="245"/>
                  </a:lnTo>
                  <a:cubicBezTo>
                    <a:pt x="1117" y="109"/>
                    <a:pt x="1008" y="0"/>
                    <a:pt x="8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7"/>
            <p:cNvSpPr/>
            <p:nvPr/>
          </p:nvSpPr>
          <p:spPr>
            <a:xfrm>
              <a:off x="2955224" y="2810932"/>
              <a:ext cx="52369" cy="34381"/>
            </a:xfrm>
            <a:custGeom>
              <a:rect b="b" l="l" r="r" t="t"/>
              <a:pathLst>
                <a:path extrusionOk="0" h="1466" w="2233">
                  <a:moveTo>
                    <a:pt x="1" y="1"/>
                  </a:moveTo>
                  <a:lnTo>
                    <a:pt x="1" y="1221"/>
                  </a:lnTo>
                  <a:cubicBezTo>
                    <a:pt x="1" y="1357"/>
                    <a:pt x="110" y="1466"/>
                    <a:pt x="244" y="1466"/>
                  </a:cubicBezTo>
                  <a:lnTo>
                    <a:pt x="1989" y="1466"/>
                  </a:lnTo>
                  <a:cubicBezTo>
                    <a:pt x="2123" y="1466"/>
                    <a:pt x="2232" y="1357"/>
                    <a:pt x="2232" y="1221"/>
                  </a:cubicBezTo>
                  <a:lnTo>
                    <a:pt x="22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7"/>
            <p:cNvSpPr/>
            <p:nvPr/>
          </p:nvSpPr>
          <p:spPr>
            <a:xfrm>
              <a:off x="2955224" y="2910722"/>
              <a:ext cx="52369" cy="26196"/>
            </a:xfrm>
            <a:custGeom>
              <a:rect b="b" l="l" r="r" t="t"/>
              <a:pathLst>
                <a:path extrusionOk="0" h="1117" w="2233">
                  <a:moveTo>
                    <a:pt x="244" y="0"/>
                  </a:moveTo>
                  <a:cubicBezTo>
                    <a:pt x="110" y="0"/>
                    <a:pt x="1" y="109"/>
                    <a:pt x="1" y="245"/>
                  </a:cubicBezTo>
                  <a:lnTo>
                    <a:pt x="1" y="872"/>
                  </a:lnTo>
                  <a:cubicBezTo>
                    <a:pt x="1" y="1006"/>
                    <a:pt x="110" y="1117"/>
                    <a:pt x="244" y="1117"/>
                  </a:cubicBezTo>
                  <a:lnTo>
                    <a:pt x="1989" y="1117"/>
                  </a:lnTo>
                  <a:cubicBezTo>
                    <a:pt x="2123" y="1117"/>
                    <a:pt x="2232" y="1006"/>
                    <a:pt x="2232" y="872"/>
                  </a:cubicBezTo>
                  <a:lnTo>
                    <a:pt x="2232" y="245"/>
                  </a:lnTo>
                  <a:cubicBezTo>
                    <a:pt x="2232" y="109"/>
                    <a:pt x="2123" y="0"/>
                    <a:pt x="19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7"/>
            <p:cNvSpPr/>
            <p:nvPr/>
          </p:nvSpPr>
          <p:spPr>
            <a:xfrm>
              <a:off x="2667297" y="2810932"/>
              <a:ext cx="52393" cy="34381"/>
            </a:xfrm>
            <a:custGeom>
              <a:rect b="b" l="l" r="r" t="t"/>
              <a:pathLst>
                <a:path extrusionOk="0" h="1466" w="2234">
                  <a:moveTo>
                    <a:pt x="1" y="1"/>
                  </a:moveTo>
                  <a:lnTo>
                    <a:pt x="1" y="1221"/>
                  </a:lnTo>
                  <a:cubicBezTo>
                    <a:pt x="1" y="1357"/>
                    <a:pt x="110" y="1466"/>
                    <a:pt x="245" y="1466"/>
                  </a:cubicBezTo>
                  <a:lnTo>
                    <a:pt x="1989" y="1466"/>
                  </a:lnTo>
                  <a:cubicBezTo>
                    <a:pt x="2124" y="1466"/>
                    <a:pt x="2233" y="1357"/>
                    <a:pt x="2233" y="1221"/>
                  </a:cubicBezTo>
                  <a:lnTo>
                    <a:pt x="22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7"/>
            <p:cNvSpPr/>
            <p:nvPr/>
          </p:nvSpPr>
          <p:spPr>
            <a:xfrm>
              <a:off x="2667297" y="2810932"/>
              <a:ext cx="52393" cy="34381"/>
            </a:xfrm>
            <a:custGeom>
              <a:rect b="b" l="l" r="r" t="t"/>
              <a:pathLst>
                <a:path extrusionOk="0" h="1466" w="2234">
                  <a:moveTo>
                    <a:pt x="1" y="1"/>
                  </a:moveTo>
                  <a:lnTo>
                    <a:pt x="1" y="1221"/>
                  </a:lnTo>
                  <a:cubicBezTo>
                    <a:pt x="1" y="1357"/>
                    <a:pt x="110" y="1466"/>
                    <a:pt x="245" y="1466"/>
                  </a:cubicBezTo>
                  <a:lnTo>
                    <a:pt x="719" y="1466"/>
                  </a:lnTo>
                  <a:lnTo>
                    <a:pt x="719" y="1247"/>
                  </a:lnTo>
                  <a:cubicBezTo>
                    <a:pt x="719" y="1049"/>
                    <a:pt x="880" y="889"/>
                    <a:pt x="1079" y="889"/>
                  </a:cubicBezTo>
                  <a:lnTo>
                    <a:pt x="2233" y="889"/>
                  </a:lnTo>
                  <a:lnTo>
                    <a:pt x="2233"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7"/>
            <p:cNvSpPr/>
            <p:nvPr/>
          </p:nvSpPr>
          <p:spPr>
            <a:xfrm>
              <a:off x="2667297" y="2910722"/>
              <a:ext cx="52393" cy="26196"/>
            </a:xfrm>
            <a:custGeom>
              <a:rect b="b" l="l" r="r" t="t"/>
              <a:pathLst>
                <a:path extrusionOk="0" h="1117" w="2234">
                  <a:moveTo>
                    <a:pt x="245" y="0"/>
                  </a:moveTo>
                  <a:cubicBezTo>
                    <a:pt x="110" y="0"/>
                    <a:pt x="1" y="109"/>
                    <a:pt x="1" y="245"/>
                  </a:cubicBezTo>
                  <a:lnTo>
                    <a:pt x="1" y="872"/>
                  </a:lnTo>
                  <a:cubicBezTo>
                    <a:pt x="1" y="1006"/>
                    <a:pt x="110" y="1117"/>
                    <a:pt x="245" y="1117"/>
                  </a:cubicBezTo>
                  <a:lnTo>
                    <a:pt x="1989" y="1117"/>
                  </a:lnTo>
                  <a:cubicBezTo>
                    <a:pt x="2124" y="1117"/>
                    <a:pt x="2233" y="1006"/>
                    <a:pt x="2233" y="872"/>
                  </a:cubicBezTo>
                  <a:lnTo>
                    <a:pt x="2233" y="245"/>
                  </a:lnTo>
                  <a:cubicBezTo>
                    <a:pt x="2233" y="109"/>
                    <a:pt x="2124" y="0"/>
                    <a:pt x="19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7"/>
            <p:cNvSpPr/>
            <p:nvPr/>
          </p:nvSpPr>
          <p:spPr>
            <a:xfrm>
              <a:off x="2667297" y="2910722"/>
              <a:ext cx="16886" cy="26196"/>
            </a:xfrm>
            <a:custGeom>
              <a:rect b="b" l="l" r="r" t="t"/>
              <a:pathLst>
                <a:path extrusionOk="0" h="1117" w="720">
                  <a:moveTo>
                    <a:pt x="245" y="0"/>
                  </a:moveTo>
                  <a:cubicBezTo>
                    <a:pt x="110" y="0"/>
                    <a:pt x="1" y="109"/>
                    <a:pt x="1" y="245"/>
                  </a:cubicBezTo>
                  <a:lnTo>
                    <a:pt x="1" y="872"/>
                  </a:lnTo>
                  <a:cubicBezTo>
                    <a:pt x="1" y="1006"/>
                    <a:pt x="110" y="1117"/>
                    <a:pt x="245" y="1117"/>
                  </a:cubicBezTo>
                  <a:lnTo>
                    <a:pt x="719" y="1117"/>
                  </a:lnTo>
                  <a:lnTo>
                    <a:pt x="71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7"/>
            <p:cNvSpPr/>
            <p:nvPr/>
          </p:nvSpPr>
          <p:spPr>
            <a:xfrm>
              <a:off x="2955224" y="2810932"/>
              <a:ext cx="52369" cy="34381"/>
            </a:xfrm>
            <a:custGeom>
              <a:rect b="b" l="l" r="r" t="t"/>
              <a:pathLst>
                <a:path extrusionOk="0" h="1466" w="2233">
                  <a:moveTo>
                    <a:pt x="1" y="1"/>
                  </a:moveTo>
                  <a:lnTo>
                    <a:pt x="1" y="1221"/>
                  </a:lnTo>
                  <a:cubicBezTo>
                    <a:pt x="1" y="1357"/>
                    <a:pt x="110" y="1466"/>
                    <a:pt x="244" y="1466"/>
                  </a:cubicBezTo>
                  <a:lnTo>
                    <a:pt x="719" y="1466"/>
                  </a:lnTo>
                  <a:lnTo>
                    <a:pt x="719" y="1247"/>
                  </a:lnTo>
                  <a:cubicBezTo>
                    <a:pt x="719" y="1049"/>
                    <a:pt x="880" y="889"/>
                    <a:pt x="1078" y="889"/>
                  </a:cubicBezTo>
                  <a:lnTo>
                    <a:pt x="2232" y="889"/>
                  </a:lnTo>
                  <a:lnTo>
                    <a:pt x="2232"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7"/>
            <p:cNvSpPr/>
            <p:nvPr/>
          </p:nvSpPr>
          <p:spPr>
            <a:xfrm>
              <a:off x="2955224" y="2910722"/>
              <a:ext cx="16886" cy="26196"/>
            </a:xfrm>
            <a:custGeom>
              <a:rect b="b" l="l" r="r" t="t"/>
              <a:pathLst>
                <a:path extrusionOk="0" h="1117" w="720">
                  <a:moveTo>
                    <a:pt x="244" y="0"/>
                  </a:moveTo>
                  <a:cubicBezTo>
                    <a:pt x="110" y="0"/>
                    <a:pt x="1" y="109"/>
                    <a:pt x="1" y="245"/>
                  </a:cubicBezTo>
                  <a:lnTo>
                    <a:pt x="1" y="872"/>
                  </a:lnTo>
                  <a:cubicBezTo>
                    <a:pt x="1" y="1006"/>
                    <a:pt x="110" y="1117"/>
                    <a:pt x="244" y="1117"/>
                  </a:cubicBezTo>
                  <a:lnTo>
                    <a:pt x="719" y="1117"/>
                  </a:lnTo>
                  <a:lnTo>
                    <a:pt x="71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7"/>
            <p:cNvSpPr/>
            <p:nvPr/>
          </p:nvSpPr>
          <p:spPr>
            <a:xfrm>
              <a:off x="2628061" y="2779881"/>
              <a:ext cx="418791" cy="39259"/>
            </a:xfrm>
            <a:custGeom>
              <a:rect b="b" l="l" r="r" t="t"/>
              <a:pathLst>
                <a:path extrusionOk="0" h="1674" w="17857">
                  <a:moveTo>
                    <a:pt x="244" y="0"/>
                  </a:moveTo>
                  <a:cubicBezTo>
                    <a:pt x="110" y="0"/>
                    <a:pt x="0" y="109"/>
                    <a:pt x="0" y="244"/>
                  </a:cubicBezTo>
                  <a:lnTo>
                    <a:pt x="0" y="1430"/>
                  </a:lnTo>
                  <a:cubicBezTo>
                    <a:pt x="0" y="1564"/>
                    <a:pt x="110" y="1673"/>
                    <a:pt x="244" y="1673"/>
                  </a:cubicBezTo>
                  <a:lnTo>
                    <a:pt x="17612" y="1673"/>
                  </a:lnTo>
                  <a:cubicBezTo>
                    <a:pt x="17748" y="1673"/>
                    <a:pt x="17857" y="1564"/>
                    <a:pt x="17857" y="1430"/>
                  </a:cubicBezTo>
                  <a:lnTo>
                    <a:pt x="17857" y="244"/>
                  </a:lnTo>
                  <a:cubicBezTo>
                    <a:pt x="17857" y="109"/>
                    <a:pt x="17748" y="0"/>
                    <a:pt x="176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7"/>
            <p:cNvSpPr/>
            <p:nvPr/>
          </p:nvSpPr>
          <p:spPr>
            <a:xfrm>
              <a:off x="2628061" y="2779881"/>
              <a:ext cx="25282" cy="39259"/>
            </a:xfrm>
            <a:custGeom>
              <a:rect b="b" l="l" r="r" t="t"/>
              <a:pathLst>
                <a:path extrusionOk="0" h="1674" w="1078">
                  <a:moveTo>
                    <a:pt x="244" y="0"/>
                  </a:moveTo>
                  <a:cubicBezTo>
                    <a:pt x="110" y="0"/>
                    <a:pt x="0" y="109"/>
                    <a:pt x="0" y="244"/>
                  </a:cubicBezTo>
                  <a:lnTo>
                    <a:pt x="0" y="1430"/>
                  </a:lnTo>
                  <a:cubicBezTo>
                    <a:pt x="0" y="1564"/>
                    <a:pt x="110" y="1673"/>
                    <a:pt x="244" y="1673"/>
                  </a:cubicBezTo>
                  <a:lnTo>
                    <a:pt x="1078" y="1673"/>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7"/>
            <p:cNvSpPr/>
            <p:nvPr/>
          </p:nvSpPr>
          <p:spPr>
            <a:xfrm>
              <a:off x="2654211" y="2701362"/>
              <a:ext cx="366469" cy="52346"/>
            </a:xfrm>
            <a:custGeom>
              <a:rect b="b" l="l" r="r" t="t"/>
              <a:pathLst>
                <a:path extrusionOk="0" h="2232" w="15626">
                  <a:moveTo>
                    <a:pt x="245" y="0"/>
                  </a:moveTo>
                  <a:cubicBezTo>
                    <a:pt x="110" y="0"/>
                    <a:pt x="0" y="110"/>
                    <a:pt x="0" y="244"/>
                  </a:cubicBezTo>
                  <a:lnTo>
                    <a:pt x="0" y="1989"/>
                  </a:lnTo>
                  <a:cubicBezTo>
                    <a:pt x="0" y="2123"/>
                    <a:pt x="110" y="2232"/>
                    <a:pt x="245" y="2232"/>
                  </a:cubicBezTo>
                  <a:lnTo>
                    <a:pt x="15381" y="2232"/>
                  </a:lnTo>
                  <a:cubicBezTo>
                    <a:pt x="15516" y="2232"/>
                    <a:pt x="15625" y="2123"/>
                    <a:pt x="15625" y="1989"/>
                  </a:cubicBezTo>
                  <a:lnTo>
                    <a:pt x="15625" y="244"/>
                  </a:lnTo>
                  <a:cubicBezTo>
                    <a:pt x="15625" y="110"/>
                    <a:pt x="15516" y="0"/>
                    <a:pt x="1538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7"/>
            <p:cNvSpPr/>
            <p:nvPr/>
          </p:nvSpPr>
          <p:spPr>
            <a:xfrm>
              <a:off x="2654211" y="2622820"/>
              <a:ext cx="366469" cy="52393"/>
            </a:xfrm>
            <a:custGeom>
              <a:rect b="b" l="l" r="r" t="t"/>
              <a:pathLst>
                <a:path extrusionOk="0" h="2234" w="15626">
                  <a:moveTo>
                    <a:pt x="245" y="1"/>
                  </a:moveTo>
                  <a:cubicBezTo>
                    <a:pt x="110" y="1"/>
                    <a:pt x="0" y="110"/>
                    <a:pt x="0" y="245"/>
                  </a:cubicBezTo>
                  <a:lnTo>
                    <a:pt x="0" y="1989"/>
                  </a:lnTo>
                  <a:cubicBezTo>
                    <a:pt x="0" y="2123"/>
                    <a:pt x="110" y="2233"/>
                    <a:pt x="245" y="2233"/>
                  </a:cubicBezTo>
                  <a:lnTo>
                    <a:pt x="15381" y="2233"/>
                  </a:lnTo>
                  <a:cubicBezTo>
                    <a:pt x="15516" y="2233"/>
                    <a:pt x="15625" y="2123"/>
                    <a:pt x="15625" y="1989"/>
                  </a:cubicBezTo>
                  <a:lnTo>
                    <a:pt x="15625" y="245"/>
                  </a:lnTo>
                  <a:cubicBezTo>
                    <a:pt x="15625" y="110"/>
                    <a:pt x="15516" y="1"/>
                    <a:pt x="153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7"/>
            <p:cNvSpPr/>
            <p:nvPr/>
          </p:nvSpPr>
          <p:spPr>
            <a:xfrm>
              <a:off x="2654211" y="2622820"/>
              <a:ext cx="26196" cy="52393"/>
            </a:xfrm>
            <a:custGeom>
              <a:rect b="b" l="l" r="r" t="t"/>
              <a:pathLst>
                <a:path extrusionOk="0" h="2234" w="1117">
                  <a:moveTo>
                    <a:pt x="245" y="1"/>
                  </a:moveTo>
                  <a:cubicBezTo>
                    <a:pt x="110" y="1"/>
                    <a:pt x="0" y="110"/>
                    <a:pt x="0" y="245"/>
                  </a:cubicBezTo>
                  <a:lnTo>
                    <a:pt x="0" y="1989"/>
                  </a:lnTo>
                  <a:cubicBezTo>
                    <a:pt x="0" y="2123"/>
                    <a:pt x="110" y="2233"/>
                    <a:pt x="245" y="2233"/>
                  </a:cubicBezTo>
                  <a:lnTo>
                    <a:pt x="1117" y="2233"/>
                  </a:lnTo>
                  <a:lnTo>
                    <a:pt x="111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7"/>
            <p:cNvSpPr/>
            <p:nvPr/>
          </p:nvSpPr>
          <p:spPr>
            <a:xfrm>
              <a:off x="2654211" y="2701362"/>
              <a:ext cx="26196" cy="52346"/>
            </a:xfrm>
            <a:custGeom>
              <a:rect b="b" l="l" r="r" t="t"/>
              <a:pathLst>
                <a:path extrusionOk="0" h="2232" w="1117">
                  <a:moveTo>
                    <a:pt x="245" y="0"/>
                  </a:moveTo>
                  <a:cubicBezTo>
                    <a:pt x="110" y="0"/>
                    <a:pt x="0" y="110"/>
                    <a:pt x="0" y="244"/>
                  </a:cubicBezTo>
                  <a:lnTo>
                    <a:pt x="0" y="1989"/>
                  </a:lnTo>
                  <a:cubicBezTo>
                    <a:pt x="0" y="2123"/>
                    <a:pt x="110" y="2232"/>
                    <a:pt x="245" y="2232"/>
                  </a:cubicBezTo>
                  <a:lnTo>
                    <a:pt x="1117" y="2232"/>
                  </a:lnTo>
                  <a:lnTo>
                    <a:pt x="111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7"/>
            <p:cNvSpPr/>
            <p:nvPr/>
          </p:nvSpPr>
          <p:spPr>
            <a:xfrm>
              <a:off x="2687162" y="2642684"/>
              <a:ext cx="12664" cy="12641"/>
            </a:xfrm>
            <a:custGeom>
              <a:rect b="b" l="l" r="r" t="t"/>
              <a:pathLst>
                <a:path extrusionOk="0" h="539" w="540">
                  <a:moveTo>
                    <a:pt x="270" y="0"/>
                  </a:moveTo>
                  <a:cubicBezTo>
                    <a:pt x="121" y="0"/>
                    <a:pt x="0" y="121"/>
                    <a:pt x="0" y="270"/>
                  </a:cubicBezTo>
                  <a:cubicBezTo>
                    <a:pt x="0" y="418"/>
                    <a:pt x="121" y="538"/>
                    <a:pt x="270" y="538"/>
                  </a:cubicBezTo>
                  <a:cubicBezTo>
                    <a:pt x="419" y="538"/>
                    <a:pt x="540" y="418"/>
                    <a:pt x="540" y="270"/>
                  </a:cubicBezTo>
                  <a:cubicBezTo>
                    <a:pt x="540" y="121"/>
                    <a:pt x="419" y="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7"/>
            <p:cNvSpPr/>
            <p:nvPr/>
          </p:nvSpPr>
          <p:spPr>
            <a:xfrm>
              <a:off x="2687162" y="2721179"/>
              <a:ext cx="12664" cy="12688"/>
            </a:xfrm>
            <a:custGeom>
              <a:rect b="b" l="l" r="r" t="t"/>
              <a:pathLst>
                <a:path extrusionOk="0" h="541" w="540">
                  <a:moveTo>
                    <a:pt x="270" y="1"/>
                  </a:moveTo>
                  <a:cubicBezTo>
                    <a:pt x="121" y="1"/>
                    <a:pt x="0" y="123"/>
                    <a:pt x="0" y="271"/>
                  </a:cubicBezTo>
                  <a:cubicBezTo>
                    <a:pt x="0" y="420"/>
                    <a:pt x="121" y="540"/>
                    <a:pt x="270" y="540"/>
                  </a:cubicBezTo>
                  <a:cubicBezTo>
                    <a:pt x="419" y="540"/>
                    <a:pt x="540" y="420"/>
                    <a:pt x="540" y="271"/>
                  </a:cubicBezTo>
                  <a:cubicBezTo>
                    <a:pt x="540" y="123"/>
                    <a:pt x="419"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7"/>
            <p:cNvSpPr/>
            <p:nvPr/>
          </p:nvSpPr>
          <p:spPr>
            <a:xfrm>
              <a:off x="2975088" y="2642684"/>
              <a:ext cx="12641" cy="12641"/>
            </a:xfrm>
            <a:custGeom>
              <a:rect b="b" l="l" r="r" t="t"/>
              <a:pathLst>
                <a:path extrusionOk="0" h="539" w="539">
                  <a:moveTo>
                    <a:pt x="269" y="0"/>
                  </a:moveTo>
                  <a:cubicBezTo>
                    <a:pt x="121" y="0"/>
                    <a:pt x="0" y="121"/>
                    <a:pt x="0" y="270"/>
                  </a:cubicBezTo>
                  <a:cubicBezTo>
                    <a:pt x="0" y="418"/>
                    <a:pt x="121" y="538"/>
                    <a:pt x="269" y="538"/>
                  </a:cubicBezTo>
                  <a:cubicBezTo>
                    <a:pt x="418" y="538"/>
                    <a:pt x="539" y="418"/>
                    <a:pt x="539" y="270"/>
                  </a:cubicBezTo>
                  <a:cubicBezTo>
                    <a:pt x="539" y="121"/>
                    <a:pt x="418"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7"/>
            <p:cNvSpPr/>
            <p:nvPr/>
          </p:nvSpPr>
          <p:spPr>
            <a:xfrm>
              <a:off x="2975088" y="2721179"/>
              <a:ext cx="12641" cy="12688"/>
            </a:xfrm>
            <a:custGeom>
              <a:rect b="b" l="l" r="r" t="t"/>
              <a:pathLst>
                <a:path extrusionOk="0" h="541" w="539">
                  <a:moveTo>
                    <a:pt x="269" y="1"/>
                  </a:moveTo>
                  <a:cubicBezTo>
                    <a:pt x="121" y="1"/>
                    <a:pt x="0" y="123"/>
                    <a:pt x="0" y="271"/>
                  </a:cubicBezTo>
                  <a:cubicBezTo>
                    <a:pt x="0" y="420"/>
                    <a:pt x="121" y="540"/>
                    <a:pt x="269" y="540"/>
                  </a:cubicBezTo>
                  <a:cubicBezTo>
                    <a:pt x="418" y="540"/>
                    <a:pt x="539" y="420"/>
                    <a:pt x="539" y="271"/>
                  </a:cubicBezTo>
                  <a:cubicBezTo>
                    <a:pt x="539" y="123"/>
                    <a:pt x="418"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9" name="Google Shape;3939;p47"/>
          <p:cNvGrpSpPr/>
          <p:nvPr/>
        </p:nvGrpSpPr>
        <p:grpSpPr>
          <a:xfrm>
            <a:off x="1936635" y="2609733"/>
            <a:ext cx="418791" cy="314099"/>
            <a:chOff x="1936635" y="2609733"/>
            <a:chExt cx="418791" cy="314099"/>
          </a:xfrm>
        </p:grpSpPr>
        <p:sp>
          <p:nvSpPr>
            <p:cNvPr id="3940" name="Google Shape;3940;p47"/>
            <p:cNvSpPr/>
            <p:nvPr/>
          </p:nvSpPr>
          <p:spPr>
            <a:xfrm>
              <a:off x="2132932" y="2627463"/>
              <a:ext cx="26196" cy="69255"/>
            </a:xfrm>
            <a:custGeom>
              <a:rect b="b" l="l" r="r" t="t"/>
              <a:pathLst>
                <a:path extrusionOk="0" h="2953" w="1117">
                  <a:moveTo>
                    <a:pt x="0" y="1"/>
                  </a:moveTo>
                  <a:lnTo>
                    <a:pt x="0" y="2952"/>
                  </a:lnTo>
                  <a:lnTo>
                    <a:pt x="1116" y="2952"/>
                  </a:lnTo>
                  <a:lnTo>
                    <a:pt x="1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7"/>
            <p:cNvSpPr/>
            <p:nvPr/>
          </p:nvSpPr>
          <p:spPr>
            <a:xfrm>
              <a:off x="2132932" y="2627463"/>
              <a:ext cx="26196" cy="69255"/>
            </a:xfrm>
            <a:custGeom>
              <a:rect b="b" l="l" r="r" t="t"/>
              <a:pathLst>
                <a:path extrusionOk="0" h="2953" w="1117">
                  <a:moveTo>
                    <a:pt x="0" y="1"/>
                  </a:moveTo>
                  <a:lnTo>
                    <a:pt x="0" y="2952"/>
                  </a:lnTo>
                  <a:lnTo>
                    <a:pt x="539" y="2952"/>
                  </a:lnTo>
                  <a:lnTo>
                    <a:pt x="539" y="1330"/>
                  </a:lnTo>
                  <a:cubicBezTo>
                    <a:pt x="539" y="1191"/>
                    <a:pt x="652" y="1078"/>
                    <a:pt x="790" y="1078"/>
                  </a:cubicBezTo>
                  <a:lnTo>
                    <a:pt x="1116" y="1078"/>
                  </a:lnTo>
                  <a:lnTo>
                    <a:pt x="111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7"/>
            <p:cNvSpPr/>
            <p:nvPr/>
          </p:nvSpPr>
          <p:spPr>
            <a:xfrm>
              <a:off x="2309600" y="2629574"/>
              <a:ext cx="12688" cy="54199"/>
            </a:xfrm>
            <a:custGeom>
              <a:rect b="b" l="l" r="r" t="t"/>
              <a:pathLst>
                <a:path extrusionOk="0" h="2311" w="541">
                  <a:moveTo>
                    <a:pt x="269" y="1"/>
                  </a:moveTo>
                  <a:cubicBezTo>
                    <a:pt x="121" y="1"/>
                    <a:pt x="0" y="121"/>
                    <a:pt x="0" y="271"/>
                  </a:cubicBezTo>
                  <a:lnTo>
                    <a:pt x="3" y="2040"/>
                  </a:lnTo>
                  <a:cubicBezTo>
                    <a:pt x="3" y="2190"/>
                    <a:pt x="123" y="2310"/>
                    <a:pt x="271" y="2310"/>
                  </a:cubicBezTo>
                  <a:lnTo>
                    <a:pt x="273" y="2310"/>
                  </a:lnTo>
                  <a:cubicBezTo>
                    <a:pt x="421" y="2310"/>
                    <a:pt x="541" y="2190"/>
                    <a:pt x="541" y="2040"/>
                  </a:cubicBezTo>
                  <a:lnTo>
                    <a:pt x="540" y="269"/>
                  </a:lnTo>
                  <a:cubicBezTo>
                    <a:pt x="538" y="121"/>
                    <a:pt x="418" y="1"/>
                    <a:pt x="2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7"/>
            <p:cNvSpPr/>
            <p:nvPr/>
          </p:nvSpPr>
          <p:spPr>
            <a:xfrm>
              <a:off x="1969750" y="2629574"/>
              <a:ext cx="12688" cy="54222"/>
            </a:xfrm>
            <a:custGeom>
              <a:rect b="b" l="l" r="r" t="t"/>
              <a:pathLst>
                <a:path extrusionOk="0" h="2312" w="541">
                  <a:moveTo>
                    <a:pt x="273" y="1"/>
                  </a:moveTo>
                  <a:cubicBezTo>
                    <a:pt x="123" y="1"/>
                    <a:pt x="3" y="121"/>
                    <a:pt x="3" y="269"/>
                  </a:cubicBezTo>
                  <a:lnTo>
                    <a:pt x="0" y="2040"/>
                  </a:lnTo>
                  <a:cubicBezTo>
                    <a:pt x="0" y="2190"/>
                    <a:pt x="121" y="2310"/>
                    <a:pt x="270" y="2311"/>
                  </a:cubicBezTo>
                  <a:cubicBezTo>
                    <a:pt x="418" y="2311"/>
                    <a:pt x="540" y="2191"/>
                    <a:pt x="540" y="2042"/>
                  </a:cubicBezTo>
                  <a:lnTo>
                    <a:pt x="541" y="271"/>
                  </a:lnTo>
                  <a:cubicBezTo>
                    <a:pt x="541" y="121"/>
                    <a:pt x="421" y="1"/>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7"/>
            <p:cNvSpPr/>
            <p:nvPr/>
          </p:nvSpPr>
          <p:spPr>
            <a:xfrm>
              <a:off x="2067500" y="2884503"/>
              <a:ext cx="157038" cy="39330"/>
            </a:xfrm>
            <a:custGeom>
              <a:rect b="b" l="l" r="r" t="t"/>
              <a:pathLst>
                <a:path extrusionOk="0" h="1677" w="6696">
                  <a:moveTo>
                    <a:pt x="838" y="1"/>
                  </a:moveTo>
                  <a:cubicBezTo>
                    <a:pt x="375" y="1"/>
                    <a:pt x="0" y="376"/>
                    <a:pt x="0" y="839"/>
                  </a:cubicBezTo>
                  <a:cubicBezTo>
                    <a:pt x="0" y="1301"/>
                    <a:pt x="375" y="1676"/>
                    <a:pt x="838" y="1676"/>
                  </a:cubicBezTo>
                  <a:lnTo>
                    <a:pt x="5858" y="1676"/>
                  </a:lnTo>
                  <a:cubicBezTo>
                    <a:pt x="6321" y="1676"/>
                    <a:pt x="6696" y="1301"/>
                    <a:pt x="6696" y="839"/>
                  </a:cubicBezTo>
                  <a:cubicBezTo>
                    <a:pt x="6696" y="376"/>
                    <a:pt x="6321" y="1"/>
                    <a:pt x="58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7"/>
            <p:cNvSpPr/>
            <p:nvPr/>
          </p:nvSpPr>
          <p:spPr>
            <a:xfrm>
              <a:off x="2067500" y="2895736"/>
              <a:ext cx="157038" cy="28096"/>
            </a:xfrm>
            <a:custGeom>
              <a:rect b="b" l="l" r="r" t="t"/>
              <a:pathLst>
                <a:path extrusionOk="0" h="1198" w="6696">
                  <a:moveTo>
                    <a:pt x="81" y="1"/>
                  </a:moveTo>
                  <a:cubicBezTo>
                    <a:pt x="29" y="109"/>
                    <a:pt x="0" y="230"/>
                    <a:pt x="0" y="360"/>
                  </a:cubicBezTo>
                  <a:cubicBezTo>
                    <a:pt x="0" y="822"/>
                    <a:pt x="375" y="1197"/>
                    <a:pt x="838" y="1197"/>
                  </a:cubicBezTo>
                  <a:lnTo>
                    <a:pt x="5858" y="1197"/>
                  </a:lnTo>
                  <a:cubicBezTo>
                    <a:pt x="6321" y="1197"/>
                    <a:pt x="6696" y="822"/>
                    <a:pt x="6696" y="360"/>
                  </a:cubicBezTo>
                  <a:cubicBezTo>
                    <a:pt x="6696" y="230"/>
                    <a:pt x="6667" y="109"/>
                    <a:pt x="6616" y="1"/>
                  </a:cubicBezTo>
                  <a:cubicBezTo>
                    <a:pt x="6480" y="283"/>
                    <a:pt x="6193" y="479"/>
                    <a:pt x="5858" y="479"/>
                  </a:cubicBezTo>
                  <a:lnTo>
                    <a:pt x="838" y="479"/>
                  </a:lnTo>
                  <a:cubicBezTo>
                    <a:pt x="503" y="479"/>
                    <a:pt x="215" y="283"/>
                    <a:pt x="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7"/>
            <p:cNvSpPr/>
            <p:nvPr/>
          </p:nvSpPr>
          <p:spPr>
            <a:xfrm>
              <a:off x="2041233" y="2845267"/>
              <a:ext cx="209572" cy="39283"/>
            </a:xfrm>
            <a:custGeom>
              <a:rect b="b" l="l" r="r" t="t"/>
              <a:pathLst>
                <a:path extrusionOk="0" h="1675" w="8936">
                  <a:moveTo>
                    <a:pt x="837" y="0"/>
                  </a:moveTo>
                  <a:cubicBezTo>
                    <a:pt x="374" y="0"/>
                    <a:pt x="0" y="376"/>
                    <a:pt x="0" y="837"/>
                  </a:cubicBezTo>
                  <a:cubicBezTo>
                    <a:pt x="0" y="1300"/>
                    <a:pt x="374" y="1675"/>
                    <a:pt x="837" y="1675"/>
                  </a:cubicBezTo>
                  <a:lnTo>
                    <a:pt x="8099" y="1675"/>
                  </a:lnTo>
                  <a:cubicBezTo>
                    <a:pt x="8562" y="1675"/>
                    <a:pt x="8936" y="1300"/>
                    <a:pt x="8936" y="837"/>
                  </a:cubicBezTo>
                  <a:cubicBezTo>
                    <a:pt x="8936" y="376"/>
                    <a:pt x="8562" y="0"/>
                    <a:pt x="8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7"/>
            <p:cNvSpPr/>
            <p:nvPr/>
          </p:nvSpPr>
          <p:spPr>
            <a:xfrm>
              <a:off x="2041233" y="2856477"/>
              <a:ext cx="209572" cy="28073"/>
            </a:xfrm>
            <a:custGeom>
              <a:rect b="b" l="l" r="r" t="t"/>
              <a:pathLst>
                <a:path extrusionOk="0" h="1197" w="8936">
                  <a:moveTo>
                    <a:pt x="81" y="0"/>
                  </a:moveTo>
                  <a:cubicBezTo>
                    <a:pt x="29" y="109"/>
                    <a:pt x="0" y="231"/>
                    <a:pt x="0" y="359"/>
                  </a:cubicBezTo>
                  <a:cubicBezTo>
                    <a:pt x="0" y="822"/>
                    <a:pt x="374" y="1197"/>
                    <a:pt x="837" y="1197"/>
                  </a:cubicBezTo>
                  <a:lnTo>
                    <a:pt x="8099" y="1197"/>
                  </a:lnTo>
                  <a:cubicBezTo>
                    <a:pt x="8562" y="1197"/>
                    <a:pt x="8936" y="822"/>
                    <a:pt x="8936" y="359"/>
                  </a:cubicBezTo>
                  <a:cubicBezTo>
                    <a:pt x="8936" y="231"/>
                    <a:pt x="8907" y="109"/>
                    <a:pt x="8856" y="0"/>
                  </a:cubicBezTo>
                  <a:cubicBezTo>
                    <a:pt x="8722" y="283"/>
                    <a:pt x="8433" y="478"/>
                    <a:pt x="8099" y="478"/>
                  </a:cubicBezTo>
                  <a:lnTo>
                    <a:pt x="837" y="478"/>
                  </a:lnTo>
                  <a:cubicBezTo>
                    <a:pt x="503" y="478"/>
                    <a:pt x="215" y="283"/>
                    <a:pt x="8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7"/>
            <p:cNvSpPr/>
            <p:nvPr/>
          </p:nvSpPr>
          <p:spPr>
            <a:xfrm>
              <a:off x="2015130" y="2805984"/>
              <a:ext cx="261777" cy="39330"/>
            </a:xfrm>
            <a:custGeom>
              <a:rect b="b" l="l" r="r" t="t"/>
              <a:pathLst>
                <a:path extrusionOk="0" h="1677" w="11162">
                  <a:moveTo>
                    <a:pt x="839" y="1"/>
                  </a:moveTo>
                  <a:cubicBezTo>
                    <a:pt x="376" y="1"/>
                    <a:pt x="1" y="376"/>
                    <a:pt x="1" y="839"/>
                  </a:cubicBezTo>
                  <a:cubicBezTo>
                    <a:pt x="1" y="1302"/>
                    <a:pt x="376" y="1677"/>
                    <a:pt x="839" y="1677"/>
                  </a:cubicBezTo>
                  <a:lnTo>
                    <a:pt x="10324" y="1677"/>
                  </a:lnTo>
                  <a:cubicBezTo>
                    <a:pt x="10787" y="1677"/>
                    <a:pt x="11162" y="1302"/>
                    <a:pt x="11162" y="839"/>
                  </a:cubicBezTo>
                  <a:cubicBezTo>
                    <a:pt x="11162" y="376"/>
                    <a:pt x="10787" y="1"/>
                    <a:pt x="10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7"/>
            <p:cNvSpPr/>
            <p:nvPr/>
          </p:nvSpPr>
          <p:spPr>
            <a:xfrm>
              <a:off x="2015130" y="2817241"/>
              <a:ext cx="261777" cy="28073"/>
            </a:xfrm>
            <a:custGeom>
              <a:rect b="b" l="l" r="r" t="t"/>
              <a:pathLst>
                <a:path extrusionOk="0" h="1197" w="11162">
                  <a:moveTo>
                    <a:pt x="82" y="0"/>
                  </a:moveTo>
                  <a:cubicBezTo>
                    <a:pt x="30" y="108"/>
                    <a:pt x="1" y="230"/>
                    <a:pt x="1" y="359"/>
                  </a:cubicBezTo>
                  <a:cubicBezTo>
                    <a:pt x="1" y="822"/>
                    <a:pt x="376" y="1197"/>
                    <a:pt x="839" y="1197"/>
                  </a:cubicBezTo>
                  <a:lnTo>
                    <a:pt x="10324" y="1197"/>
                  </a:lnTo>
                  <a:cubicBezTo>
                    <a:pt x="10787" y="1197"/>
                    <a:pt x="11162" y="822"/>
                    <a:pt x="11162" y="359"/>
                  </a:cubicBezTo>
                  <a:cubicBezTo>
                    <a:pt x="11162" y="230"/>
                    <a:pt x="11133" y="108"/>
                    <a:pt x="11080" y="0"/>
                  </a:cubicBezTo>
                  <a:cubicBezTo>
                    <a:pt x="10946" y="282"/>
                    <a:pt x="10657" y="478"/>
                    <a:pt x="10324" y="478"/>
                  </a:cubicBezTo>
                  <a:lnTo>
                    <a:pt x="839" y="478"/>
                  </a:lnTo>
                  <a:cubicBezTo>
                    <a:pt x="505" y="478"/>
                    <a:pt x="217" y="282"/>
                    <a:pt x="8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7"/>
            <p:cNvSpPr/>
            <p:nvPr/>
          </p:nvSpPr>
          <p:spPr>
            <a:xfrm>
              <a:off x="2015130" y="2766748"/>
              <a:ext cx="261777" cy="39306"/>
            </a:xfrm>
            <a:custGeom>
              <a:rect b="b" l="l" r="r" t="t"/>
              <a:pathLst>
                <a:path extrusionOk="0" h="1676" w="11162">
                  <a:moveTo>
                    <a:pt x="839" y="1"/>
                  </a:moveTo>
                  <a:cubicBezTo>
                    <a:pt x="376" y="1"/>
                    <a:pt x="1" y="376"/>
                    <a:pt x="1" y="837"/>
                  </a:cubicBezTo>
                  <a:cubicBezTo>
                    <a:pt x="1" y="1300"/>
                    <a:pt x="376" y="1675"/>
                    <a:pt x="839" y="1675"/>
                  </a:cubicBezTo>
                  <a:lnTo>
                    <a:pt x="10324" y="1675"/>
                  </a:lnTo>
                  <a:cubicBezTo>
                    <a:pt x="10787" y="1675"/>
                    <a:pt x="11162" y="1300"/>
                    <a:pt x="11162" y="837"/>
                  </a:cubicBezTo>
                  <a:cubicBezTo>
                    <a:pt x="11162" y="375"/>
                    <a:pt x="10787" y="1"/>
                    <a:pt x="10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7"/>
            <p:cNvSpPr/>
            <p:nvPr/>
          </p:nvSpPr>
          <p:spPr>
            <a:xfrm>
              <a:off x="2015130" y="2777958"/>
              <a:ext cx="261777" cy="28096"/>
            </a:xfrm>
            <a:custGeom>
              <a:rect b="b" l="l" r="r" t="t"/>
              <a:pathLst>
                <a:path extrusionOk="0" h="1198" w="11162">
                  <a:moveTo>
                    <a:pt x="82" y="1"/>
                  </a:moveTo>
                  <a:cubicBezTo>
                    <a:pt x="30" y="110"/>
                    <a:pt x="1" y="231"/>
                    <a:pt x="1" y="359"/>
                  </a:cubicBezTo>
                  <a:cubicBezTo>
                    <a:pt x="1" y="822"/>
                    <a:pt x="376" y="1197"/>
                    <a:pt x="839" y="1197"/>
                  </a:cubicBezTo>
                  <a:lnTo>
                    <a:pt x="10324" y="1197"/>
                  </a:lnTo>
                  <a:cubicBezTo>
                    <a:pt x="10787" y="1197"/>
                    <a:pt x="11162" y="822"/>
                    <a:pt x="11162" y="359"/>
                  </a:cubicBezTo>
                  <a:cubicBezTo>
                    <a:pt x="11162" y="231"/>
                    <a:pt x="11133" y="110"/>
                    <a:pt x="11080" y="1"/>
                  </a:cubicBezTo>
                  <a:cubicBezTo>
                    <a:pt x="10946" y="283"/>
                    <a:pt x="10657" y="479"/>
                    <a:pt x="10324" y="479"/>
                  </a:cubicBezTo>
                  <a:lnTo>
                    <a:pt x="839" y="479"/>
                  </a:lnTo>
                  <a:cubicBezTo>
                    <a:pt x="505" y="479"/>
                    <a:pt x="217" y="283"/>
                    <a:pt x="8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7"/>
            <p:cNvSpPr/>
            <p:nvPr/>
          </p:nvSpPr>
          <p:spPr>
            <a:xfrm>
              <a:off x="2041233" y="2727511"/>
              <a:ext cx="209572" cy="39259"/>
            </a:xfrm>
            <a:custGeom>
              <a:rect b="b" l="l" r="r" t="t"/>
              <a:pathLst>
                <a:path extrusionOk="0" h="1674" w="8936">
                  <a:moveTo>
                    <a:pt x="837" y="1"/>
                  </a:moveTo>
                  <a:cubicBezTo>
                    <a:pt x="374" y="1"/>
                    <a:pt x="0" y="376"/>
                    <a:pt x="0" y="837"/>
                  </a:cubicBezTo>
                  <a:cubicBezTo>
                    <a:pt x="0" y="1300"/>
                    <a:pt x="374" y="1674"/>
                    <a:pt x="837" y="1674"/>
                  </a:cubicBezTo>
                  <a:lnTo>
                    <a:pt x="8099" y="1674"/>
                  </a:lnTo>
                  <a:cubicBezTo>
                    <a:pt x="8562" y="1674"/>
                    <a:pt x="8936" y="1300"/>
                    <a:pt x="8936" y="837"/>
                  </a:cubicBezTo>
                  <a:cubicBezTo>
                    <a:pt x="8936" y="376"/>
                    <a:pt x="8562" y="1"/>
                    <a:pt x="8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7"/>
            <p:cNvSpPr/>
            <p:nvPr/>
          </p:nvSpPr>
          <p:spPr>
            <a:xfrm>
              <a:off x="2041233" y="2738722"/>
              <a:ext cx="209572" cy="28049"/>
            </a:xfrm>
            <a:custGeom>
              <a:rect b="b" l="l" r="r" t="t"/>
              <a:pathLst>
                <a:path extrusionOk="0" h="1196" w="8936">
                  <a:moveTo>
                    <a:pt x="81" y="0"/>
                  </a:moveTo>
                  <a:cubicBezTo>
                    <a:pt x="29" y="108"/>
                    <a:pt x="0" y="231"/>
                    <a:pt x="0" y="359"/>
                  </a:cubicBezTo>
                  <a:cubicBezTo>
                    <a:pt x="0" y="822"/>
                    <a:pt x="374" y="1196"/>
                    <a:pt x="837" y="1196"/>
                  </a:cubicBezTo>
                  <a:lnTo>
                    <a:pt x="8099" y="1196"/>
                  </a:lnTo>
                  <a:cubicBezTo>
                    <a:pt x="8562" y="1196"/>
                    <a:pt x="8936" y="822"/>
                    <a:pt x="8936" y="359"/>
                  </a:cubicBezTo>
                  <a:cubicBezTo>
                    <a:pt x="8936" y="231"/>
                    <a:pt x="8907" y="108"/>
                    <a:pt x="8856" y="0"/>
                  </a:cubicBezTo>
                  <a:cubicBezTo>
                    <a:pt x="8722" y="283"/>
                    <a:pt x="8433" y="478"/>
                    <a:pt x="8099" y="478"/>
                  </a:cubicBezTo>
                  <a:lnTo>
                    <a:pt x="837" y="478"/>
                  </a:lnTo>
                  <a:cubicBezTo>
                    <a:pt x="503" y="478"/>
                    <a:pt x="215" y="283"/>
                    <a:pt x="8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7"/>
            <p:cNvSpPr/>
            <p:nvPr/>
          </p:nvSpPr>
          <p:spPr>
            <a:xfrm>
              <a:off x="2067500" y="2688182"/>
              <a:ext cx="157038" cy="39353"/>
            </a:xfrm>
            <a:custGeom>
              <a:rect b="b" l="l" r="r" t="t"/>
              <a:pathLst>
                <a:path extrusionOk="0" h="1678" w="6696">
                  <a:moveTo>
                    <a:pt x="838" y="1"/>
                  </a:moveTo>
                  <a:cubicBezTo>
                    <a:pt x="375" y="1"/>
                    <a:pt x="0" y="376"/>
                    <a:pt x="0" y="838"/>
                  </a:cubicBezTo>
                  <a:cubicBezTo>
                    <a:pt x="0" y="1303"/>
                    <a:pt x="375" y="1678"/>
                    <a:pt x="838" y="1678"/>
                  </a:cubicBezTo>
                  <a:lnTo>
                    <a:pt x="5858" y="1678"/>
                  </a:lnTo>
                  <a:cubicBezTo>
                    <a:pt x="6321" y="1678"/>
                    <a:pt x="6696" y="1303"/>
                    <a:pt x="6696" y="838"/>
                  </a:cubicBezTo>
                  <a:cubicBezTo>
                    <a:pt x="6696" y="376"/>
                    <a:pt x="6321" y="1"/>
                    <a:pt x="58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7"/>
            <p:cNvSpPr/>
            <p:nvPr/>
          </p:nvSpPr>
          <p:spPr>
            <a:xfrm>
              <a:off x="2067500" y="2699415"/>
              <a:ext cx="157038" cy="28120"/>
            </a:xfrm>
            <a:custGeom>
              <a:rect b="b" l="l" r="r" t="t"/>
              <a:pathLst>
                <a:path extrusionOk="0" h="1199" w="6696">
                  <a:moveTo>
                    <a:pt x="81" y="1"/>
                  </a:moveTo>
                  <a:cubicBezTo>
                    <a:pt x="29" y="110"/>
                    <a:pt x="0" y="231"/>
                    <a:pt x="0" y="361"/>
                  </a:cubicBezTo>
                  <a:cubicBezTo>
                    <a:pt x="0" y="824"/>
                    <a:pt x="375" y="1199"/>
                    <a:pt x="838" y="1199"/>
                  </a:cubicBezTo>
                  <a:lnTo>
                    <a:pt x="5858" y="1199"/>
                  </a:lnTo>
                  <a:cubicBezTo>
                    <a:pt x="6321" y="1199"/>
                    <a:pt x="6696" y="824"/>
                    <a:pt x="6696" y="361"/>
                  </a:cubicBezTo>
                  <a:cubicBezTo>
                    <a:pt x="6696" y="231"/>
                    <a:pt x="6667" y="110"/>
                    <a:pt x="6616" y="1"/>
                  </a:cubicBezTo>
                  <a:cubicBezTo>
                    <a:pt x="6480" y="284"/>
                    <a:pt x="6193" y="480"/>
                    <a:pt x="5858" y="480"/>
                  </a:cubicBezTo>
                  <a:lnTo>
                    <a:pt x="838" y="480"/>
                  </a:lnTo>
                  <a:cubicBezTo>
                    <a:pt x="503" y="480"/>
                    <a:pt x="215" y="284"/>
                    <a:pt x="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7"/>
            <p:cNvSpPr/>
            <p:nvPr/>
          </p:nvSpPr>
          <p:spPr>
            <a:xfrm>
              <a:off x="2243792" y="2659617"/>
              <a:ext cx="70264" cy="35601"/>
            </a:xfrm>
            <a:custGeom>
              <a:rect b="b" l="l" r="r" t="t"/>
              <a:pathLst>
                <a:path extrusionOk="0" h="1518" w="2996">
                  <a:moveTo>
                    <a:pt x="1497" y="1"/>
                  </a:moveTo>
                  <a:cubicBezTo>
                    <a:pt x="991" y="1"/>
                    <a:pt x="485" y="194"/>
                    <a:pt x="98" y="580"/>
                  </a:cubicBezTo>
                  <a:cubicBezTo>
                    <a:pt x="0" y="678"/>
                    <a:pt x="0" y="837"/>
                    <a:pt x="98" y="936"/>
                  </a:cubicBezTo>
                  <a:lnTo>
                    <a:pt x="100" y="938"/>
                  </a:lnTo>
                  <a:cubicBezTo>
                    <a:pt x="486" y="1324"/>
                    <a:pt x="992" y="1517"/>
                    <a:pt x="1499" y="1517"/>
                  </a:cubicBezTo>
                  <a:cubicBezTo>
                    <a:pt x="2005" y="1517"/>
                    <a:pt x="2512" y="1324"/>
                    <a:pt x="2898" y="938"/>
                  </a:cubicBezTo>
                  <a:cubicBezTo>
                    <a:pt x="2996" y="840"/>
                    <a:pt x="2996" y="680"/>
                    <a:pt x="2898" y="581"/>
                  </a:cubicBezTo>
                  <a:lnTo>
                    <a:pt x="2897" y="580"/>
                  </a:lnTo>
                  <a:cubicBezTo>
                    <a:pt x="2510" y="194"/>
                    <a:pt x="2004" y="1"/>
                    <a:pt x="14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7"/>
            <p:cNvSpPr/>
            <p:nvPr/>
          </p:nvSpPr>
          <p:spPr>
            <a:xfrm>
              <a:off x="2243792" y="2659617"/>
              <a:ext cx="43598" cy="35577"/>
            </a:xfrm>
            <a:custGeom>
              <a:rect b="b" l="l" r="r" t="t"/>
              <a:pathLst>
                <a:path extrusionOk="0" h="1517" w="1859">
                  <a:moveTo>
                    <a:pt x="1499" y="1"/>
                  </a:moveTo>
                  <a:cubicBezTo>
                    <a:pt x="992" y="1"/>
                    <a:pt x="485" y="194"/>
                    <a:pt x="98" y="580"/>
                  </a:cubicBezTo>
                  <a:cubicBezTo>
                    <a:pt x="0" y="678"/>
                    <a:pt x="0" y="837"/>
                    <a:pt x="98" y="936"/>
                  </a:cubicBezTo>
                  <a:lnTo>
                    <a:pt x="100" y="938"/>
                  </a:lnTo>
                  <a:cubicBezTo>
                    <a:pt x="486" y="1324"/>
                    <a:pt x="993" y="1517"/>
                    <a:pt x="1500" y="1517"/>
                  </a:cubicBezTo>
                  <a:cubicBezTo>
                    <a:pt x="1620" y="1517"/>
                    <a:pt x="1740" y="1506"/>
                    <a:pt x="1858" y="1484"/>
                  </a:cubicBezTo>
                  <a:cubicBezTo>
                    <a:pt x="1477" y="1414"/>
                    <a:pt x="1113" y="1232"/>
                    <a:pt x="818" y="938"/>
                  </a:cubicBezTo>
                  <a:lnTo>
                    <a:pt x="817" y="936"/>
                  </a:lnTo>
                  <a:cubicBezTo>
                    <a:pt x="719" y="837"/>
                    <a:pt x="719" y="678"/>
                    <a:pt x="817" y="580"/>
                  </a:cubicBezTo>
                  <a:cubicBezTo>
                    <a:pt x="1112" y="285"/>
                    <a:pt x="1476" y="103"/>
                    <a:pt x="1857" y="33"/>
                  </a:cubicBezTo>
                  <a:cubicBezTo>
                    <a:pt x="1738" y="12"/>
                    <a:pt x="1619" y="1"/>
                    <a:pt x="149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7"/>
            <p:cNvSpPr/>
            <p:nvPr/>
          </p:nvSpPr>
          <p:spPr>
            <a:xfrm>
              <a:off x="2293652" y="2679879"/>
              <a:ext cx="44654" cy="69138"/>
            </a:xfrm>
            <a:custGeom>
              <a:rect b="b" l="l" r="r" t="t"/>
              <a:pathLst>
                <a:path extrusionOk="0" h="2948" w="1904">
                  <a:moveTo>
                    <a:pt x="951" y="1"/>
                  </a:moveTo>
                  <a:cubicBezTo>
                    <a:pt x="886" y="1"/>
                    <a:pt x="822" y="25"/>
                    <a:pt x="773" y="75"/>
                  </a:cubicBezTo>
                  <a:cubicBezTo>
                    <a:pt x="1" y="846"/>
                    <a:pt x="1" y="2099"/>
                    <a:pt x="773" y="2872"/>
                  </a:cubicBezTo>
                  <a:lnTo>
                    <a:pt x="774" y="2873"/>
                  </a:lnTo>
                  <a:cubicBezTo>
                    <a:pt x="824" y="2923"/>
                    <a:pt x="888" y="2947"/>
                    <a:pt x="953" y="2947"/>
                  </a:cubicBezTo>
                  <a:cubicBezTo>
                    <a:pt x="1017" y="2947"/>
                    <a:pt x="1081" y="2923"/>
                    <a:pt x="1131" y="2873"/>
                  </a:cubicBezTo>
                  <a:cubicBezTo>
                    <a:pt x="1903" y="2101"/>
                    <a:pt x="1903" y="849"/>
                    <a:pt x="1131" y="76"/>
                  </a:cubicBezTo>
                  <a:lnTo>
                    <a:pt x="1129" y="75"/>
                  </a:lnTo>
                  <a:cubicBezTo>
                    <a:pt x="1080" y="25"/>
                    <a:pt x="1015" y="1"/>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7"/>
            <p:cNvSpPr/>
            <p:nvPr/>
          </p:nvSpPr>
          <p:spPr>
            <a:xfrm>
              <a:off x="2293652" y="2679879"/>
              <a:ext cx="30770" cy="69138"/>
            </a:xfrm>
            <a:custGeom>
              <a:rect b="b" l="l" r="r" t="t"/>
              <a:pathLst>
                <a:path extrusionOk="0" h="2948" w="1312">
                  <a:moveTo>
                    <a:pt x="951" y="1"/>
                  </a:moveTo>
                  <a:cubicBezTo>
                    <a:pt x="886" y="1"/>
                    <a:pt x="822" y="25"/>
                    <a:pt x="773" y="75"/>
                  </a:cubicBezTo>
                  <a:cubicBezTo>
                    <a:pt x="1" y="846"/>
                    <a:pt x="1" y="2099"/>
                    <a:pt x="773" y="2872"/>
                  </a:cubicBezTo>
                  <a:lnTo>
                    <a:pt x="774" y="2873"/>
                  </a:lnTo>
                  <a:cubicBezTo>
                    <a:pt x="824" y="2923"/>
                    <a:pt x="888" y="2947"/>
                    <a:pt x="953" y="2947"/>
                  </a:cubicBezTo>
                  <a:cubicBezTo>
                    <a:pt x="1017" y="2947"/>
                    <a:pt x="1081" y="2923"/>
                    <a:pt x="1131" y="2873"/>
                  </a:cubicBezTo>
                  <a:cubicBezTo>
                    <a:pt x="1196" y="2808"/>
                    <a:pt x="1257" y="2738"/>
                    <a:pt x="1311" y="2665"/>
                  </a:cubicBezTo>
                  <a:cubicBezTo>
                    <a:pt x="779" y="1963"/>
                    <a:pt x="779" y="985"/>
                    <a:pt x="1310" y="283"/>
                  </a:cubicBezTo>
                  <a:cubicBezTo>
                    <a:pt x="1256" y="210"/>
                    <a:pt x="1196" y="141"/>
                    <a:pt x="1131" y="76"/>
                  </a:cubicBezTo>
                  <a:lnTo>
                    <a:pt x="1129" y="75"/>
                  </a:lnTo>
                  <a:cubicBezTo>
                    <a:pt x="1080" y="25"/>
                    <a:pt x="1015" y="1"/>
                    <a:pt x="95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47"/>
            <p:cNvSpPr/>
            <p:nvPr/>
          </p:nvSpPr>
          <p:spPr>
            <a:xfrm>
              <a:off x="1977981" y="2659617"/>
              <a:ext cx="70264" cy="35601"/>
            </a:xfrm>
            <a:custGeom>
              <a:rect b="b" l="l" r="r" t="t"/>
              <a:pathLst>
                <a:path extrusionOk="0" h="1518" w="2996">
                  <a:moveTo>
                    <a:pt x="1499" y="1"/>
                  </a:moveTo>
                  <a:cubicBezTo>
                    <a:pt x="993" y="1"/>
                    <a:pt x="487" y="194"/>
                    <a:pt x="100" y="580"/>
                  </a:cubicBezTo>
                  <a:lnTo>
                    <a:pt x="98" y="581"/>
                  </a:lnTo>
                  <a:cubicBezTo>
                    <a:pt x="1" y="680"/>
                    <a:pt x="1" y="840"/>
                    <a:pt x="98" y="938"/>
                  </a:cubicBezTo>
                  <a:cubicBezTo>
                    <a:pt x="485" y="1324"/>
                    <a:pt x="991" y="1517"/>
                    <a:pt x="1498" y="1517"/>
                  </a:cubicBezTo>
                  <a:cubicBezTo>
                    <a:pt x="2004" y="1517"/>
                    <a:pt x="2510" y="1324"/>
                    <a:pt x="2897" y="938"/>
                  </a:cubicBezTo>
                  <a:lnTo>
                    <a:pt x="2898" y="936"/>
                  </a:lnTo>
                  <a:cubicBezTo>
                    <a:pt x="2996" y="837"/>
                    <a:pt x="2996" y="678"/>
                    <a:pt x="2898" y="580"/>
                  </a:cubicBezTo>
                  <a:cubicBezTo>
                    <a:pt x="2512" y="194"/>
                    <a:pt x="2006" y="1"/>
                    <a:pt x="1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47"/>
            <p:cNvSpPr/>
            <p:nvPr/>
          </p:nvSpPr>
          <p:spPr>
            <a:xfrm>
              <a:off x="1977981" y="2659617"/>
              <a:ext cx="43598" cy="35577"/>
            </a:xfrm>
            <a:custGeom>
              <a:rect b="b" l="l" r="r" t="t"/>
              <a:pathLst>
                <a:path extrusionOk="0" h="1517" w="1859">
                  <a:moveTo>
                    <a:pt x="1500" y="1"/>
                  </a:moveTo>
                  <a:cubicBezTo>
                    <a:pt x="993" y="1"/>
                    <a:pt x="487" y="194"/>
                    <a:pt x="100" y="580"/>
                  </a:cubicBezTo>
                  <a:lnTo>
                    <a:pt x="98" y="581"/>
                  </a:lnTo>
                  <a:cubicBezTo>
                    <a:pt x="1" y="680"/>
                    <a:pt x="1" y="840"/>
                    <a:pt x="98" y="938"/>
                  </a:cubicBezTo>
                  <a:cubicBezTo>
                    <a:pt x="485" y="1324"/>
                    <a:pt x="992" y="1517"/>
                    <a:pt x="1499" y="1517"/>
                  </a:cubicBezTo>
                  <a:cubicBezTo>
                    <a:pt x="1619" y="1517"/>
                    <a:pt x="1739" y="1506"/>
                    <a:pt x="1857" y="1484"/>
                  </a:cubicBezTo>
                  <a:cubicBezTo>
                    <a:pt x="1476" y="1414"/>
                    <a:pt x="1112" y="1232"/>
                    <a:pt x="817" y="938"/>
                  </a:cubicBezTo>
                  <a:cubicBezTo>
                    <a:pt x="719" y="840"/>
                    <a:pt x="719" y="680"/>
                    <a:pt x="817" y="581"/>
                  </a:cubicBezTo>
                  <a:lnTo>
                    <a:pt x="818" y="580"/>
                  </a:lnTo>
                  <a:cubicBezTo>
                    <a:pt x="1113" y="285"/>
                    <a:pt x="1478" y="103"/>
                    <a:pt x="1858" y="33"/>
                  </a:cubicBezTo>
                  <a:cubicBezTo>
                    <a:pt x="1740" y="12"/>
                    <a:pt x="1620" y="1"/>
                    <a:pt x="150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47"/>
            <p:cNvSpPr/>
            <p:nvPr/>
          </p:nvSpPr>
          <p:spPr>
            <a:xfrm>
              <a:off x="1953778" y="2679879"/>
              <a:ext cx="44607" cy="69138"/>
            </a:xfrm>
            <a:custGeom>
              <a:rect b="b" l="l" r="r" t="t"/>
              <a:pathLst>
                <a:path extrusionOk="0" h="2948" w="1902">
                  <a:moveTo>
                    <a:pt x="952" y="1"/>
                  </a:moveTo>
                  <a:cubicBezTo>
                    <a:pt x="887" y="1"/>
                    <a:pt x="823" y="25"/>
                    <a:pt x="774" y="75"/>
                  </a:cubicBezTo>
                  <a:lnTo>
                    <a:pt x="773" y="76"/>
                  </a:lnTo>
                  <a:cubicBezTo>
                    <a:pt x="0" y="849"/>
                    <a:pt x="0" y="2101"/>
                    <a:pt x="773" y="2873"/>
                  </a:cubicBezTo>
                  <a:cubicBezTo>
                    <a:pt x="822" y="2923"/>
                    <a:pt x="886" y="2947"/>
                    <a:pt x="950" y="2947"/>
                  </a:cubicBezTo>
                  <a:cubicBezTo>
                    <a:pt x="1015" y="2947"/>
                    <a:pt x="1079" y="2923"/>
                    <a:pt x="1128" y="2873"/>
                  </a:cubicBezTo>
                  <a:lnTo>
                    <a:pt x="1129" y="2872"/>
                  </a:lnTo>
                  <a:cubicBezTo>
                    <a:pt x="1902" y="2099"/>
                    <a:pt x="1902" y="846"/>
                    <a:pt x="1129" y="75"/>
                  </a:cubicBezTo>
                  <a:cubicBezTo>
                    <a:pt x="1080" y="25"/>
                    <a:pt x="1016" y="1"/>
                    <a:pt x="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47"/>
            <p:cNvSpPr/>
            <p:nvPr/>
          </p:nvSpPr>
          <p:spPr>
            <a:xfrm>
              <a:off x="1953778" y="2679879"/>
              <a:ext cx="30770" cy="69138"/>
            </a:xfrm>
            <a:custGeom>
              <a:rect b="b" l="l" r="r" t="t"/>
              <a:pathLst>
                <a:path extrusionOk="0" h="2948" w="1312">
                  <a:moveTo>
                    <a:pt x="952" y="1"/>
                  </a:moveTo>
                  <a:cubicBezTo>
                    <a:pt x="887" y="1"/>
                    <a:pt x="823" y="25"/>
                    <a:pt x="774" y="75"/>
                  </a:cubicBezTo>
                  <a:lnTo>
                    <a:pt x="772" y="76"/>
                  </a:lnTo>
                  <a:cubicBezTo>
                    <a:pt x="0" y="849"/>
                    <a:pt x="0" y="2101"/>
                    <a:pt x="772" y="2873"/>
                  </a:cubicBezTo>
                  <a:cubicBezTo>
                    <a:pt x="821" y="2923"/>
                    <a:pt x="886" y="2947"/>
                    <a:pt x="950" y="2947"/>
                  </a:cubicBezTo>
                  <a:cubicBezTo>
                    <a:pt x="1015" y="2947"/>
                    <a:pt x="1079" y="2923"/>
                    <a:pt x="1128" y="2873"/>
                  </a:cubicBezTo>
                  <a:lnTo>
                    <a:pt x="1129" y="2872"/>
                  </a:lnTo>
                  <a:cubicBezTo>
                    <a:pt x="1196" y="2807"/>
                    <a:pt x="1255" y="2738"/>
                    <a:pt x="1310" y="2665"/>
                  </a:cubicBezTo>
                  <a:cubicBezTo>
                    <a:pt x="778" y="1963"/>
                    <a:pt x="779" y="985"/>
                    <a:pt x="1311" y="283"/>
                  </a:cubicBezTo>
                  <a:cubicBezTo>
                    <a:pt x="1256" y="210"/>
                    <a:pt x="1196" y="140"/>
                    <a:pt x="1129" y="75"/>
                  </a:cubicBezTo>
                  <a:cubicBezTo>
                    <a:pt x="1080" y="25"/>
                    <a:pt x="1016" y="1"/>
                    <a:pt x="95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47"/>
            <p:cNvSpPr/>
            <p:nvPr/>
          </p:nvSpPr>
          <p:spPr>
            <a:xfrm>
              <a:off x="1936635" y="2609733"/>
              <a:ext cx="418791" cy="26173"/>
            </a:xfrm>
            <a:custGeom>
              <a:rect b="b" l="l" r="r" t="t"/>
              <a:pathLst>
                <a:path extrusionOk="0" h="1116" w="17857">
                  <a:moveTo>
                    <a:pt x="251" y="0"/>
                  </a:moveTo>
                  <a:cubicBezTo>
                    <a:pt x="113" y="0"/>
                    <a:pt x="0" y="113"/>
                    <a:pt x="0" y="251"/>
                  </a:cubicBezTo>
                  <a:lnTo>
                    <a:pt x="0" y="865"/>
                  </a:lnTo>
                  <a:cubicBezTo>
                    <a:pt x="0" y="1004"/>
                    <a:pt x="113" y="1115"/>
                    <a:pt x="251" y="1115"/>
                  </a:cubicBezTo>
                  <a:lnTo>
                    <a:pt x="17605" y="1115"/>
                  </a:lnTo>
                  <a:cubicBezTo>
                    <a:pt x="17743" y="1115"/>
                    <a:pt x="17856" y="1004"/>
                    <a:pt x="17856" y="865"/>
                  </a:cubicBezTo>
                  <a:lnTo>
                    <a:pt x="17856" y="251"/>
                  </a:lnTo>
                  <a:cubicBezTo>
                    <a:pt x="17856" y="113"/>
                    <a:pt x="17743" y="0"/>
                    <a:pt x="17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47"/>
            <p:cNvSpPr/>
            <p:nvPr/>
          </p:nvSpPr>
          <p:spPr>
            <a:xfrm>
              <a:off x="1936635" y="2609733"/>
              <a:ext cx="25282" cy="26173"/>
            </a:xfrm>
            <a:custGeom>
              <a:rect b="b" l="l" r="r" t="t"/>
              <a:pathLst>
                <a:path extrusionOk="0" h="1116" w="1078">
                  <a:moveTo>
                    <a:pt x="251" y="0"/>
                  </a:moveTo>
                  <a:cubicBezTo>
                    <a:pt x="113" y="0"/>
                    <a:pt x="0" y="113"/>
                    <a:pt x="0" y="251"/>
                  </a:cubicBezTo>
                  <a:lnTo>
                    <a:pt x="0" y="865"/>
                  </a:lnTo>
                  <a:cubicBezTo>
                    <a:pt x="0" y="1004"/>
                    <a:pt x="113" y="1115"/>
                    <a:pt x="251" y="1115"/>
                  </a:cubicBezTo>
                  <a:lnTo>
                    <a:pt x="1077" y="1115"/>
                  </a:lnTo>
                  <a:lnTo>
                    <a:pt x="1077"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47"/>
            <p:cNvSpPr/>
            <p:nvPr/>
          </p:nvSpPr>
          <p:spPr>
            <a:xfrm>
              <a:off x="2089920" y="2749909"/>
              <a:ext cx="112244" cy="112244"/>
            </a:xfrm>
            <a:custGeom>
              <a:rect b="b" l="l" r="r" t="t"/>
              <a:pathLst>
                <a:path extrusionOk="0" h="4786" w="4786">
                  <a:moveTo>
                    <a:pt x="2392" y="0"/>
                  </a:moveTo>
                  <a:cubicBezTo>
                    <a:pt x="1073" y="0"/>
                    <a:pt x="0" y="1072"/>
                    <a:pt x="0" y="2392"/>
                  </a:cubicBezTo>
                  <a:cubicBezTo>
                    <a:pt x="0" y="3712"/>
                    <a:pt x="1073" y="4785"/>
                    <a:pt x="2392" y="4785"/>
                  </a:cubicBezTo>
                  <a:cubicBezTo>
                    <a:pt x="3712" y="4785"/>
                    <a:pt x="4785" y="3712"/>
                    <a:pt x="4785" y="2392"/>
                  </a:cubicBezTo>
                  <a:cubicBezTo>
                    <a:pt x="4785" y="1072"/>
                    <a:pt x="3712" y="0"/>
                    <a:pt x="2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47"/>
            <p:cNvSpPr/>
            <p:nvPr/>
          </p:nvSpPr>
          <p:spPr>
            <a:xfrm>
              <a:off x="2106736" y="2766748"/>
              <a:ext cx="78566" cy="78542"/>
            </a:xfrm>
            <a:custGeom>
              <a:rect b="b" l="l" r="r" t="t"/>
              <a:pathLst>
                <a:path extrusionOk="0" h="3349" w="3350">
                  <a:moveTo>
                    <a:pt x="1675" y="1"/>
                  </a:moveTo>
                  <a:cubicBezTo>
                    <a:pt x="751" y="1"/>
                    <a:pt x="1" y="750"/>
                    <a:pt x="1" y="1674"/>
                  </a:cubicBezTo>
                  <a:cubicBezTo>
                    <a:pt x="1" y="2598"/>
                    <a:pt x="751" y="3348"/>
                    <a:pt x="1675" y="3348"/>
                  </a:cubicBezTo>
                  <a:cubicBezTo>
                    <a:pt x="2600" y="3348"/>
                    <a:pt x="3350" y="2598"/>
                    <a:pt x="3350" y="1674"/>
                  </a:cubicBezTo>
                  <a:cubicBezTo>
                    <a:pt x="3350" y="750"/>
                    <a:pt x="2600" y="1"/>
                    <a:pt x="1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47"/>
            <p:cNvSpPr/>
            <p:nvPr/>
          </p:nvSpPr>
          <p:spPr>
            <a:xfrm>
              <a:off x="2106736" y="2766748"/>
              <a:ext cx="51947" cy="78542"/>
            </a:xfrm>
            <a:custGeom>
              <a:rect b="b" l="l" r="r" t="t"/>
              <a:pathLst>
                <a:path extrusionOk="0" h="3349" w="2215">
                  <a:moveTo>
                    <a:pt x="1675" y="1"/>
                  </a:moveTo>
                  <a:cubicBezTo>
                    <a:pt x="751" y="1"/>
                    <a:pt x="1" y="750"/>
                    <a:pt x="1" y="1674"/>
                  </a:cubicBezTo>
                  <a:cubicBezTo>
                    <a:pt x="1" y="2598"/>
                    <a:pt x="751" y="3348"/>
                    <a:pt x="1675" y="3348"/>
                  </a:cubicBezTo>
                  <a:cubicBezTo>
                    <a:pt x="1863" y="3348"/>
                    <a:pt x="2045" y="3317"/>
                    <a:pt x="2215" y="3259"/>
                  </a:cubicBezTo>
                  <a:cubicBezTo>
                    <a:pt x="1554" y="3035"/>
                    <a:pt x="1079" y="2410"/>
                    <a:pt x="1079" y="1674"/>
                  </a:cubicBezTo>
                  <a:cubicBezTo>
                    <a:pt x="1079" y="939"/>
                    <a:pt x="1554" y="314"/>
                    <a:pt x="2215" y="90"/>
                  </a:cubicBezTo>
                  <a:cubicBezTo>
                    <a:pt x="2045" y="32"/>
                    <a:pt x="1863" y="1"/>
                    <a:pt x="167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9" name="Google Shape;3969;p47"/>
          <p:cNvGrpSpPr/>
          <p:nvPr/>
        </p:nvGrpSpPr>
        <p:grpSpPr>
          <a:xfrm>
            <a:off x="4091615" y="1913053"/>
            <a:ext cx="235135" cy="418815"/>
            <a:chOff x="4091615" y="1913053"/>
            <a:chExt cx="235135" cy="418815"/>
          </a:xfrm>
        </p:grpSpPr>
        <p:sp>
          <p:nvSpPr>
            <p:cNvPr id="3970" name="Google Shape;3970;p47"/>
            <p:cNvSpPr/>
            <p:nvPr/>
          </p:nvSpPr>
          <p:spPr>
            <a:xfrm>
              <a:off x="4143867" y="1927101"/>
              <a:ext cx="130607" cy="178169"/>
            </a:xfrm>
            <a:custGeom>
              <a:rect b="b" l="l" r="r" t="t"/>
              <a:pathLst>
                <a:path extrusionOk="0" h="7597" w="5569">
                  <a:moveTo>
                    <a:pt x="2785" y="0"/>
                  </a:moveTo>
                  <a:lnTo>
                    <a:pt x="0" y="1337"/>
                  </a:lnTo>
                  <a:lnTo>
                    <a:pt x="0" y="7596"/>
                  </a:lnTo>
                  <a:lnTo>
                    <a:pt x="5568" y="7596"/>
                  </a:lnTo>
                  <a:lnTo>
                    <a:pt x="5568" y="1337"/>
                  </a:lnTo>
                  <a:lnTo>
                    <a:pt x="278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47"/>
            <p:cNvSpPr/>
            <p:nvPr/>
          </p:nvSpPr>
          <p:spPr>
            <a:xfrm>
              <a:off x="4143867" y="1941806"/>
              <a:ext cx="130607" cy="163464"/>
            </a:xfrm>
            <a:custGeom>
              <a:rect b="b" l="l" r="r" t="t"/>
              <a:pathLst>
                <a:path extrusionOk="0" h="6970" w="5569">
                  <a:moveTo>
                    <a:pt x="2785" y="0"/>
                  </a:moveTo>
                  <a:lnTo>
                    <a:pt x="0" y="1391"/>
                  </a:lnTo>
                  <a:lnTo>
                    <a:pt x="0" y="6969"/>
                  </a:lnTo>
                  <a:lnTo>
                    <a:pt x="1077" y="6969"/>
                  </a:lnTo>
                  <a:lnTo>
                    <a:pt x="1077" y="1807"/>
                  </a:lnTo>
                  <a:cubicBezTo>
                    <a:pt x="1077" y="1714"/>
                    <a:pt x="1129" y="1630"/>
                    <a:pt x="1212" y="1588"/>
                  </a:cubicBezTo>
                  <a:lnTo>
                    <a:pt x="2676" y="856"/>
                  </a:lnTo>
                  <a:cubicBezTo>
                    <a:pt x="2710" y="839"/>
                    <a:pt x="2748" y="830"/>
                    <a:pt x="2785" y="830"/>
                  </a:cubicBezTo>
                  <a:cubicBezTo>
                    <a:pt x="2822" y="830"/>
                    <a:pt x="2860" y="839"/>
                    <a:pt x="2894" y="856"/>
                  </a:cubicBezTo>
                  <a:lnTo>
                    <a:pt x="5568" y="2193"/>
                  </a:lnTo>
                  <a:lnTo>
                    <a:pt x="5568" y="1391"/>
                  </a:lnTo>
                  <a:lnTo>
                    <a:pt x="2785"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47"/>
            <p:cNvSpPr/>
            <p:nvPr/>
          </p:nvSpPr>
          <p:spPr>
            <a:xfrm>
              <a:off x="4189576" y="2114510"/>
              <a:ext cx="39213" cy="208962"/>
            </a:xfrm>
            <a:custGeom>
              <a:rect b="b" l="l" r="r" t="t"/>
              <a:pathLst>
                <a:path extrusionOk="0" h="8910" w="1672">
                  <a:moveTo>
                    <a:pt x="1" y="0"/>
                  </a:moveTo>
                  <a:lnTo>
                    <a:pt x="1" y="8910"/>
                  </a:lnTo>
                  <a:lnTo>
                    <a:pt x="1671" y="8910"/>
                  </a:lnTo>
                  <a:lnTo>
                    <a:pt x="167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47"/>
            <p:cNvSpPr/>
            <p:nvPr/>
          </p:nvSpPr>
          <p:spPr>
            <a:xfrm>
              <a:off x="4189576" y="2114510"/>
              <a:ext cx="39213" cy="208962"/>
            </a:xfrm>
            <a:custGeom>
              <a:rect b="b" l="l" r="r" t="t"/>
              <a:pathLst>
                <a:path extrusionOk="0" h="8910" w="1672">
                  <a:moveTo>
                    <a:pt x="1" y="0"/>
                  </a:moveTo>
                  <a:lnTo>
                    <a:pt x="1" y="8910"/>
                  </a:lnTo>
                  <a:lnTo>
                    <a:pt x="718" y="8910"/>
                  </a:lnTo>
                  <a:lnTo>
                    <a:pt x="718" y="1613"/>
                  </a:lnTo>
                  <a:cubicBezTo>
                    <a:pt x="718" y="1316"/>
                    <a:pt x="959" y="1075"/>
                    <a:pt x="1255" y="1075"/>
                  </a:cubicBezTo>
                  <a:lnTo>
                    <a:pt x="1671" y="1075"/>
                  </a:lnTo>
                  <a:lnTo>
                    <a:pt x="1671"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47"/>
            <p:cNvSpPr/>
            <p:nvPr/>
          </p:nvSpPr>
          <p:spPr>
            <a:xfrm>
              <a:off x="4117764" y="2096827"/>
              <a:ext cx="182812" cy="26150"/>
            </a:xfrm>
            <a:custGeom>
              <a:rect b="b" l="l" r="r" t="t"/>
              <a:pathLst>
                <a:path extrusionOk="0" h="1115" w="7795">
                  <a:moveTo>
                    <a:pt x="252" y="0"/>
                  </a:moveTo>
                  <a:cubicBezTo>
                    <a:pt x="112" y="0"/>
                    <a:pt x="1" y="112"/>
                    <a:pt x="1" y="251"/>
                  </a:cubicBezTo>
                  <a:lnTo>
                    <a:pt x="1" y="863"/>
                  </a:lnTo>
                  <a:cubicBezTo>
                    <a:pt x="1" y="1001"/>
                    <a:pt x="112" y="1114"/>
                    <a:pt x="252" y="1114"/>
                  </a:cubicBezTo>
                  <a:lnTo>
                    <a:pt x="7544" y="1114"/>
                  </a:lnTo>
                  <a:cubicBezTo>
                    <a:pt x="7682" y="1114"/>
                    <a:pt x="7795" y="1001"/>
                    <a:pt x="7795" y="863"/>
                  </a:cubicBezTo>
                  <a:lnTo>
                    <a:pt x="7795" y="251"/>
                  </a:lnTo>
                  <a:cubicBezTo>
                    <a:pt x="7795" y="112"/>
                    <a:pt x="7682" y="0"/>
                    <a:pt x="75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47"/>
            <p:cNvSpPr/>
            <p:nvPr/>
          </p:nvSpPr>
          <p:spPr>
            <a:xfrm>
              <a:off x="4117764" y="2096827"/>
              <a:ext cx="25235" cy="26150"/>
            </a:xfrm>
            <a:custGeom>
              <a:rect b="b" l="l" r="r" t="t"/>
              <a:pathLst>
                <a:path extrusionOk="0" h="1115" w="1076">
                  <a:moveTo>
                    <a:pt x="252" y="0"/>
                  </a:moveTo>
                  <a:cubicBezTo>
                    <a:pt x="112" y="0"/>
                    <a:pt x="1" y="112"/>
                    <a:pt x="1" y="251"/>
                  </a:cubicBezTo>
                  <a:lnTo>
                    <a:pt x="1" y="863"/>
                  </a:lnTo>
                  <a:cubicBezTo>
                    <a:pt x="1" y="1001"/>
                    <a:pt x="112" y="1114"/>
                    <a:pt x="252" y="1114"/>
                  </a:cubicBezTo>
                  <a:lnTo>
                    <a:pt x="1076" y="1114"/>
                  </a:lnTo>
                  <a:lnTo>
                    <a:pt x="107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47"/>
            <p:cNvSpPr/>
            <p:nvPr/>
          </p:nvSpPr>
          <p:spPr>
            <a:xfrm>
              <a:off x="4178084" y="2000484"/>
              <a:ext cx="62149" cy="62149"/>
            </a:xfrm>
            <a:custGeom>
              <a:rect b="b" l="l" r="r" t="t"/>
              <a:pathLst>
                <a:path extrusionOk="0" h="2650" w="2650">
                  <a:moveTo>
                    <a:pt x="1325" y="1"/>
                  </a:moveTo>
                  <a:cubicBezTo>
                    <a:pt x="593" y="1"/>
                    <a:pt x="0" y="593"/>
                    <a:pt x="0" y="1325"/>
                  </a:cubicBezTo>
                  <a:cubicBezTo>
                    <a:pt x="0" y="2056"/>
                    <a:pt x="593" y="2650"/>
                    <a:pt x="1325" y="2650"/>
                  </a:cubicBezTo>
                  <a:cubicBezTo>
                    <a:pt x="2056" y="2650"/>
                    <a:pt x="2649" y="2056"/>
                    <a:pt x="2649" y="1325"/>
                  </a:cubicBezTo>
                  <a:cubicBezTo>
                    <a:pt x="2649" y="593"/>
                    <a:pt x="2056" y="1"/>
                    <a:pt x="13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47"/>
            <p:cNvSpPr/>
            <p:nvPr/>
          </p:nvSpPr>
          <p:spPr>
            <a:xfrm>
              <a:off x="4178084" y="2000484"/>
              <a:ext cx="43692" cy="62149"/>
            </a:xfrm>
            <a:custGeom>
              <a:rect b="b" l="l" r="r" t="t"/>
              <a:pathLst>
                <a:path extrusionOk="0" h="2650" w="1863">
                  <a:moveTo>
                    <a:pt x="1325" y="1"/>
                  </a:moveTo>
                  <a:cubicBezTo>
                    <a:pt x="593" y="1"/>
                    <a:pt x="0" y="593"/>
                    <a:pt x="0" y="1325"/>
                  </a:cubicBezTo>
                  <a:cubicBezTo>
                    <a:pt x="0" y="2056"/>
                    <a:pt x="593" y="2650"/>
                    <a:pt x="1325" y="2650"/>
                  </a:cubicBezTo>
                  <a:cubicBezTo>
                    <a:pt x="1517" y="2650"/>
                    <a:pt x="1698" y="2608"/>
                    <a:pt x="1863" y="2536"/>
                  </a:cubicBezTo>
                  <a:cubicBezTo>
                    <a:pt x="1399" y="2329"/>
                    <a:pt x="1075" y="1865"/>
                    <a:pt x="1075" y="1325"/>
                  </a:cubicBezTo>
                  <a:cubicBezTo>
                    <a:pt x="1075" y="785"/>
                    <a:pt x="1399" y="321"/>
                    <a:pt x="1863" y="114"/>
                  </a:cubicBezTo>
                  <a:cubicBezTo>
                    <a:pt x="1698" y="41"/>
                    <a:pt x="1517" y="1"/>
                    <a:pt x="132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47"/>
            <p:cNvSpPr/>
            <p:nvPr/>
          </p:nvSpPr>
          <p:spPr>
            <a:xfrm>
              <a:off x="4114363" y="1913053"/>
              <a:ext cx="189637" cy="68857"/>
            </a:xfrm>
            <a:custGeom>
              <a:rect b="b" l="l" r="r" t="t"/>
              <a:pathLst>
                <a:path extrusionOk="0" h="2936" w="8086">
                  <a:moveTo>
                    <a:pt x="4043" y="1"/>
                  </a:moveTo>
                  <a:cubicBezTo>
                    <a:pt x="4004" y="1"/>
                    <a:pt x="3966" y="10"/>
                    <a:pt x="3930" y="27"/>
                  </a:cubicBezTo>
                  <a:lnTo>
                    <a:pt x="175" y="1906"/>
                  </a:lnTo>
                  <a:cubicBezTo>
                    <a:pt x="50" y="1968"/>
                    <a:pt x="0" y="2118"/>
                    <a:pt x="62" y="2242"/>
                  </a:cubicBezTo>
                  <a:lnTo>
                    <a:pt x="339" y="2797"/>
                  </a:lnTo>
                  <a:cubicBezTo>
                    <a:pt x="383" y="2885"/>
                    <a:pt x="472" y="2936"/>
                    <a:pt x="565" y="2936"/>
                  </a:cubicBezTo>
                  <a:cubicBezTo>
                    <a:pt x="602" y="2936"/>
                    <a:pt x="640" y="2927"/>
                    <a:pt x="676" y="2910"/>
                  </a:cubicBezTo>
                  <a:lnTo>
                    <a:pt x="4043" y="1226"/>
                  </a:lnTo>
                  <a:lnTo>
                    <a:pt x="7409" y="2910"/>
                  </a:lnTo>
                  <a:cubicBezTo>
                    <a:pt x="7445" y="2927"/>
                    <a:pt x="7484" y="2936"/>
                    <a:pt x="7521" y="2936"/>
                  </a:cubicBezTo>
                  <a:cubicBezTo>
                    <a:pt x="7613" y="2936"/>
                    <a:pt x="7702" y="2885"/>
                    <a:pt x="7747" y="2797"/>
                  </a:cubicBezTo>
                  <a:lnTo>
                    <a:pt x="8024" y="2242"/>
                  </a:lnTo>
                  <a:cubicBezTo>
                    <a:pt x="8085" y="2118"/>
                    <a:pt x="8035" y="1968"/>
                    <a:pt x="7911" y="1906"/>
                  </a:cubicBezTo>
                  <a:lnTo>
                    <a:pt x="4155" y="27"/>
                  </a:lnTo>
                  <a:cubicBezTo>
                    <a:pt x="4119" y="10"/>
                    <a:pt x="4081" y="1"/>
                    <a:pt x="40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47"/>
            <p:cNvSpPr/>
            <p:nvPr/>
          </p:nvSpPr>
          <p:spPr>
            <a:xfrm>
              <a:off x="4091615" y="2240427"/>
              <a:ext cx="235135" cy="91441"/>
            </a:xfrm>
            <a:custGeom>
              <a:rect b="b" l="l" r="r" t="t"/>
              <a:pathLst>
                <a:path extrusionOk="0" h="3899" w="10026">
                  <a:moveTo>
                    <a:pt x="5570" y="1"/>
                  </a:moveTo>
                  <a:cubicBezTo>
                    <a:pt x="4564" y="1"/>
                    <a:pt x="3683" y="535"/>
                    <a:pt x="3193" y="1334"/>
                  </a:cubicBezTo>
                  <a:cubicBezTo>
                    <a:pt x="2908" y="1196"/>
                    <a:pt x="2588" y="1119"/>
                    <a:pt x="2251" y="1115"/>
                  </a:cubicBezTo>
                  <a:cubicBezTo>
                    <a:pt x="2244" y="1115"/>
                    <a:pt x="2237" y="1115"/>
                    <a:pt x="2230" y="1115"/>
                  </a:cubicBezTo>
                  <a:cubicBezTo>
                    <a:pt x="1018" y="1115"/>
                    <a:pt x="16" y="2103"/>
                    <a:pt x="2" y="3316"/>
                  </a:cubicBezTo>
                  <a:cubicBezTo>
                    <a:pt x="1" y="3444"/>
                    <a:pt x="11" y="3568"/>
                    <a:pt x="30" y="3690"/>
                  </a:cubicBezTo>
                  <a:cubicBezTo>
                    <a:pt x="48" y="3810"/>
                    <a:pt x="155" y="3898"/>
                    <a:pt x="277" y="3898"/>
                  </a:cubicBezTo>
                  <a:lnTo>
                    <a:pt x="9750" y="3898"/>
                  </a:lnTo>
                  <a:cubicBezTo>
                    <a:pt x="9907" y="3898"/>
                    <a:pt x="10025" y="3756"/>
                    <a:pt x="9997" y="3602"/>
                  </a:cubicBezTo>
                  <a:cubicBezTo>
                    <a:pt x="9857" y="2821"/>
                    <a:pt x="9175" y="2229"/>
                    <a:pt x="8353" y="2229"/>
                  </a:cubicBezTo>
                  <a:cubicBezTo>
                    <a:pt x="8334" y="2229"/>
                    <a:pt x="8317" y="2229"/>
                    <a:pt x="8298" y="2230"/>
                  </a:cubicBezTo>
                  <a:cubicBezTo>
                    <a:pt x="8041" y="958"/>
                    <a:pt x="6917" y="1"/>
                    <a:pt x="55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47"/>
            <p:cNvSpPr/>
            <p:nvPr/>
          </p:nvSpPr>
          <p:spPr>
            <a:xfrm>
              <a:off x="4167694" y="2240427"/>
              <a:ext cx="75564" cy="29738"/>
            </a:xfrm>
            <a:custGeom>
              <a:rect b="b" l="l" r="r" t="t"/>
              <a:pathLst>
                <a:path extrusionOk="0" h="1268" w="3222">
                  <a:moveTo>
                    <a:pt x="2326" y="1"/>
                  </a:moveTo>
                  <a:cubicBezTo>
                    <a:pt x="1354" y="1"/>
                    <a:pt x="498" y="499"/>
                    <a:pt x="0" y="1254"/>
                  </a:cubicBezTo>
                  <a:cubicBezTo>
                    <a:pt x="242" y="1164"/>
                    <a:pt x="505" y="1115"/>
                    <a:pt x="778" y="1115"/>
                  </a:cubicBezTo>
                  <a:cubicBezTo>
                    <a:pt x="1048" y="1115"/>
                    <a:pt x="1306" y="1162"/>
                    <a:pt x="1546" y="1250"/>
                  </a:cubicBezTo>
                  <a:cubicBezTo>
                    <a:pt x="1576" y="1262"/>
                    <a:pt x="1608" y="1267"/>
                    <a:pt x="1639" y="1267"/>
                  </a:cubicBezTo>
                  <a:cubicBezTo>
                    <a:pt x="1726" y="1267"/>
                    <a:pt x="1811" y="1224"/>
                    <a:pt x="1864" y="1150"/>
                  </a:cubicBezTo>
                  <a:cubicBezTo>
                    <a:pt x="2199" y="690"/>
                    <a:pt x="2672" y="336"/>
                    <a:pt x="3221" y="149"/>
                  </a:cubicBezTo>
                  <a:cubicBezTo>
                    <a:pt x="2940" y="54"/>
                    <a:pt x="2639" y="1"/>
                    <a:pt x="232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47"/>
            <p:cNvSpPr/>
            <p:nvPr/>
          </p:nvSpPr>
          <p:spPr>
            <a:xfrm>
              <a:off x="4091615" y="2266553"/>
              <a:ext cx="73313" cy="65315"/>
            </a:xfrm>
            <a:custGeom>
              <a:rect b="b" l="l" r="r" t="t"/>
              <a:pathLst>
                <a:path extrusionOk="0" h="2785" w="3126">
                  <a:moveTo>
                    <a:pt x="2231" y="0"/>
                  </a:moveTo>
                  <a:cubicBezTo>
                    <a:pt x="1020" y="0"/>
                    <a:pt x="16" y="987"/>
                    <a:pt x="2" y="2202"/>
                  </a:cubicBezTo>
                  <a:cubicBezTo>
                    <a:pt x="1" y="2330"/>
                    <a:pt x="11" y="2454"/>
                    <a:pt x="30" y="2576"/>
                  </a:cubicBezTo>
                  <a:cubicBezTo>
                    <a:pt x="48" y="2696"/>
                    <a:pt x="155" y="2784"/>
                    <a:pt x="277" y="2784"/>
                  </a:cubicBezTo>
                  <a:lnTo>
                    <a:pt x="1865" y="2784"/>
                  </a:lnTo>
                  <a:cubicBezTo>
                    <a:pt x="1819" y="2607"/>
                    <a:pt x="1794" y="2420"/>
                    <a:pt x="1794" y="2227"/>
                  </a:cubicBezTo>
                  <a:cubicBezTo>
                    <a:pt x="1794" y="1317"/>
                    <a:pt x="2341" y="534"/>
                    <a:pt x="3125" y="189"/>
                  </a:cubicBezTo>
                  <a:cubicBezTo>
                    <a:pt x="2863" y="74"/>
                    <a:pt x="2576" y="7"/>
                    <a:pt x="2272" y="1"/>
                  </a:cubicBezTo>
                  <a:cubicBezTo>
                    <a:pt x="2259" y="1"/>
                    <a:pt x="2245" y="0"/>
                    <a:pt x="223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47"/>
            <p:cNvSpPr/>
            <p:nvPr/>
          </p:nvSpPr>
          <p:spPr>
            <a:xfrm>
              <a:off x="4202873" y="1973021"/>
              <a:ext cx="12617" cy="12594"/>
            </a:xfrm>
            <a:custGeom>
              <a:rect b="b" l="l" r="r" t="t"/>
              <a:pathLst>
                <a:path extrusionOk="0" h="537" w="538">
                  <a:moveTo>
                    <a:pt x="269" y="0"/>
                  </a:moveTo>
                  <a:cubicBezTo>
                    <a:pt x="121" y="0"/>
                    <a:pt x="0" y="121"/>
                    <a:pt x="0" y="269"/>
                  </a:cubicBezTo>
                  <a:cubicBezTo>
                    <a:pt x="0" y="417"/>
                    <a:pt x="121" y="537"/>
                    <a:pt x="269" y="537"/>
                  </a:cubicBezTo>
                  <a:cubicBezTo>
                    <a:pt x="417" y="537"/>
                    <a:pt x="537" y="417"/>
                    <a:pt x="537" y="269"/>
                  </a:cubicBezTo>
                  <a:cubicBezTo>
                    <a:pt x="537" y="121"/>
                    <a:pt x="417"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3" name="Google Shape;3983;p47"/>
          <p:cNvGrpSpPr/>
          <p:nvPr/>
        </p:nvGrpSpPr>
        <p:grpSpPr>
          <a:xfrm>
            <a:off x="5427915" y="1308846"/>
            <a:ext cx="418815" cy="392618"/>
            <a:chOff x="5427915" y="1308846"/>
            <a:chExt cx="418815" cy="392618"/>
          </a:xfrm>
        </p:grpSpPr>
        <p:sp>
          <p:nvSpPr>
            <p:cNvPr id="3984" name="Google Shape;3984;p47"/>
            <p:cNvSpPr/>
            <p:nvPr/>
          </p:nvSpPr>
          <p:spPr>
            <a:xfrm>
              <a:off x="5434692" y="1664879"/>
              <a:ext cx="30652" cy="29832"/>
            </a:xfrm>
            <a:custGeom>
              <a:rect b="b" l="l" r="r" t="t"/>
              <a:pathLst>
                <a:path extrusionOk="0" h="1272" w="1307">
                  <a:moveTo>
                    <a:pt x="269" y="0"/>
                  </a:moveTo>
                  <a:cubicBezTo>
                    <a:pt x="121" y="0"/>
                    <a:pt x="0" y="121"/>
                    <a:pt x="0" y="270"/>
                  </a:cubicBezTo>
                  <a:cubicBezTo>
                    <a:pt x="0" y="419"/>
                    <a:pt x="121" y="540"/>
                    <a:pt x="269" y="540"/>
                  </a:cubicBezTo>
                  <a:lnTo>
                    <a:pt x="768" y="540"/>
                  </a:lnTo>
                  <a:lnTo>
                    <a:pt x="768" y="1001"/>
                  </a:lnTo>
                  <a:cubicBezTo>
                    <a:pt x="768" y="1151"/>
                    <a:pt x="888" y="1271"/>
                    <a:pt x="1036" y="1271"/>
                  </a:cubicBezTo>
                  <a:cubicBezTo>
                    <a:pt x="1186" y="1271"/>
                    <a:pt x="1306" y="1151"/>
                    <a:pt x="1306" y="1001"/>
                  </a:cubicBezTo>
                  <a:lnTo>
                    <a:pt x="1306" y="270"/>
                  </a:lnTo>
                  <a:cubicBezTo>
                    <a:pt x="1306" y="121"/>
                    <a:pt x="1186" y="0"/>
                    <a:pt x="1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47"/>
            <p:cNvSpPr/>
            <p:nvPr/>
          </p:nvSpPr>
          <p:spPr>
            <a:xfrm>
              <a:off x="5447779" y="1480824"/>
              <a:ext cx="38861" cy="30676"/>
            </a:xfrm>
            <a:custGeom>
              <a:rect b="b" l="l" r="r" t="t"/>
              <a:pathLst>
                <a:path extrusionOk="0" h="1308" w="1657">
                  <a:moveTo>
                    <a:pt x="1387" y="0"/>
                  </a:moveTo>
                  <a:cubicBezTo>
                    <a:pt x="1239" y="0"/>
                    <a:pt x="1117" y="122"/>
                    <a:pt x="1117" y="270"/>
                  </a:cubicBezTo>
                  <a:lnTo>
                    <a:pt x="1117" y="768"/>
                  </a:lnTo>
                  <a:lnTo>
                    <a:pt x="269" y="768"/>
                  </a:lnTo>
                  <a:cubicBezTo>
                    <a:pt x="121" y="768"/>
                    <a:pt x="1" y="888"/>
                    <a:pt x="1" y="1038"/>
                  </a:cubicBezTo>
                  <a:cubicBezTo>
                    <a:pt x="1" y="1187"/>
                    <a:pt x="121" y="1307"/>
                    <a:pt x="269" y="1307"/>
                  </a:cubicBezTo>
                  <a:lnTo>
                    <a:pt x="1387" y="1307"/>
                  </a:lnTo>
                  <a:cubicBezTo>
                    <a:pt x="1536" y="1307"/>
                    <a:pt x="1656" y="1187"/>
                    <a:pt x="1656" y="1038"/>
                  </a:cubicBezTo>
                  <a:lnTo>
                    <a:pt x="1656" y="270"/>
                  </a:lnTo>
                  <a:cubicBezTo>
                    <a:pt x="1656" y="122"/>
                    <a:pt x="153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47"/>
            <p:cNvSpPr/>
            <p:nvPr/>
          </p:nvSpPr>
          <p:spPr>
            <a:xfrm>
              <a:off x="5552447" y="1373813"/>
              <a:ext cx="38884" cy="30676"/>
            </a:xfrm>
            <a:custGeom>
              <a:rect b="b" l="l" r="r" t="t"/>
              <a:pathLst>
                <a:path extrusionOk="0" h="1308" w="1658">
                  <a:moveTo>
                    <a:pt x="1388" y="1"/>
                  </a:moveTo>
                  <a:cubicBezTo>
                    <a:pt x="1238" y="1"/>
                    <a:pt x="1118" y="121"/>
                    <a:pt x="1118" y="270"/>
                  </a:cubicBezTo>
                  <a:lnTo>
                    <a:pt x="1118" y="768"/>
                  </a:lnTo>
                  <a:lnTo>
                    <a:pt x="270" y="768"/>
                  </a:lnTo>
                  <a:cubicBezTo>
                    <a:pt x="121" y="768"/>
                    <a:pt x="0" y="889"/>
                    <a:pt x="0" y="1038"/>
                  </a:cubicBezTo>
                  <a:cubicBezTo>
                    <a:pt x="0" y="1186"/>
                    <a:pt x="121" y="1308"/>
                    <a:pt x="270" y="1308"/>
                  </a:cubicBezTo>
                  <a:lnTo>
                    <a:pt x="1388" y="1308"/>
                  </a:lnTo>
                  <a:cubicBezTo>
                    <a:pt x="1536" y="1308"/>
                    <a:pt x="1657" y="1186"/>
                    <a:pt x="1657" y="1038"/>
                  </a:cubicBezTo>
                  <a:lnTo>
                    <a:pt x="1657" y="270"/>
                  </a:lnTo>
                  <a:cubicBezTo>
                    <a:pt x="1657" y="121"/>
                    <a:pt x="1536" y="1"/>
                    <a:pt x="1388" y="1"/>
                  </a:cubicBezTo>
                  <a:close/>
                </a:path>
              </a:pathLst>
            </a:custGeom>
            <a:solidFill>
              <a:srgbClr val="F6B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47"/>
            <p:cNvSpPr/>
            <p:nvPr/>
          </p:nvSpPr>
          <p:spPr>
            <a:xfrm>
              <a:off x="5809276" y="1664879"/>
              <a:ext cx="30676" cy="29832"/>
            </a:xfrm>
            <a:custGeom>
              <a:rect b="b" l="l" r="r" t="t"/>
              <a:pathLst>
                <a:path extrusionOk="0" h="1272" w="1308">
                  <a:moveTo>
                    <a:pt x="270" y="0"/>
                  </a:moveTo>
                  <a:cubicBezTo>
                    <a:pt x="121" y="0"/>
                    <a:pt x="1" y="121"/>
                    <a:pt x="1" y="270"/>
                  </a:cubicBezTo>
                  <a:lnTo>
                    <a:pt x="1" y="1001"/>
                  </a:lnTo>
                  <a:cubicBezTo>
                    <a:pt x="1" y="1151"/>
                    <a:pt x="121" y="1271"/>
                    <a:pt x="270" y="1271"/>
                  </a:cubicBezTo>
                  <a:cubicBezTo>
                    <a:pt x="420" y="1271"/>
                    <a:pt x="540" y="1151"/>
                    <a:pt x="540" y="1001"/>
                  </a:cubicBezTo>
                  <a:lnTo>
                    <a:pt x="540" y="540"/>
                  </a:lnTo>
                  <a:lnTo>
                    <a:pt x="1038" y="540"/>
                  </a:lnTo>
                  <a:cubicBezTo>
                    <a:pt x="1187" y="540"/>
                    <a:pt x="1308" y="419"/>
                    <a:pt x="1308" y="270"/>
                  </a:cubicBezTo>
                  <a:cubicBezTo>
                    <a:pt x="1308" y="121"/>
                    <a:pt x="1187"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47"/>
            <p:cNvSpPr/>
            <p:nvPr/>
          </p:nvSpPr>
          <p:spPr>
            <a:xfrm>
              <a:off x="5787981" y="1480824"/>
              <a:ext cx="38884" cy="30676"/>
            </a:xfrm>
            <a:custGeom>
              <a:rect b="b" l="l" r="r" t="t"/>
              <a:pathLst>
                <a:path extrusionOk="0" h="1308" w="1658">
                  <a:moveTo>
                    <a:pt x="270" y="0"/>
                  </a:moveTo>
                  <a:cubicBezTo>
                    <a:pt x="122" y="0"/>
                    <a:pt x="1" y="122"/>
                    <a:pt x="1" y="270"/>
                  </a:cubicBezTo>
                  <a:lnTo>
                    <a:pt x="1" y="1038"/>
                  </a:lnTo>
                  <a:cubicBezTo>
                    <a:pt x="1" y="1187"/>
                    <a:pt x="122" y="1307"/>
                    <a:pt x="270" y="1307"/>
                  </a:cubicBezTo>
                  <a:lnTo>
                    <a:pt x="1388" y="1307"/>
                  </a:lnTo>
                  <a:cubicBezTo>
                    <a:pt x="1537" y="1307"/>
                    <a:pt x="1657" y="1187"/>
                    <a:pt x="1657" y="1038"/>
                  </a:cubicBezTo>
                  <a:cubicBezTo>
                    <a:pt x="1657" y="888"/>
                    <a:pt x="1537" y="768"/>
                    <a:pt x="1388" y="768"/>
                  </a:cubicBezTo>
                  <a:lnTo>
                    <a:pt x="540" y="768"/>
                  </a:lnTo>
                  <a:lnTo>
                    <a:pt x="540" y="270"/>
                  </a:lnTo>
                  <a:cubicBezTo>
                    <a:pt x="540" y="122"/>
                    <a:pt x="419" y="0"/>
                    <a:pt x="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47"/>
            <p:cNvSpPr/>
            <p:nvPr/>
          </p:nvSpPr>
          <p:spPr>
            <a:xfrm>
              <a:off x="5709509" y="1395905"/>
              <a:ext cx="38837" cy="30652"/>
            </a:xfrm>
            <a:custGeom>
              <a:rect b="b" l="l" r="r" t="t"/>
              <a:pathLst>
                <a:path extrusionOk="0" h="1307" w="1656">
                  <a:moveTo>
                    <a:pt x="268" y="1"/>
                  </a:moveTo>
                  <a:cubicBezTo>
                    <a:pt x="120" y="1"/>
                    <a:pt x="0" y="121"/>
                    <a:pt x="0" y="270"/>
                  </a:cubicBezTo>
                  <a:lnTo>
                    <a:pt x="0" y="1038"/>
                  </a:lnTo>
                  <a:cubicBezTo>
                    <a:pt x="0" y="1186"/>
                    <a:pt x="120" y="1306"/>
                    <a:pt x="268" y="1306"/>
                  </a:cubicBezTo>
                  <a:lnTo>
                    <a:pt x="1386" y="1306"/>
                  </a:lnTo>
                  <a:cubicBezTo>
                    <a:pt x="1535" y="1306"/>
                    <a:pt x="1656" y="1186"/>
                    <a:pt x="1656" y="1038"/>
                  </a:cubicBezTo>
                  <a:cubicBezTo>
                    <a:pt x="1656" y="889"/>
                    <a:pt x="1535" y="768"/>
                    <a:pt x="1386" y="768"/>
                  </a:cubicBezTo>
                  <a:lnTo>
                    <a:pt x="538" y="768"/>
                  </a:lnTo>
                  <a:lnTo>
                    <a:pt x="538" y="270"/>
                  </a:lnTo>
                  <a:cubicBezTo>
                    <a:pt x="538" y="121"/>
                    <a:pt x="418" y="1"/>
                    <a:pt x="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47"/>
            <p:cNvSpPr/>
            <p:nvPr/>
          </p:nvSpPr>
          <p:spPr>
            <a:xfrm>
              <a:off x="5512297" y="1407230"/>
              <a:ext cx="27557" cy="38228"/>
            </a:xfrm>
            <a:custGeom>
              <a:rect b="b" l="l" r="r" t="t"/>
              <a:pathLst>
                <a:path extrusionOk="0" h="1630" w="1175">
                  <a:moveTo>
                    <a:pt x="866" y="0"/>
                  </a:moveTo>
                  <a:cubicBezTo>
                    <a:pt x="768" y="0"/>
                    <a:pt x="674" y="54"/>
                    <a:pt x="626" y="147"/>
                  </a:cubicBezTo>
                  <a:lnTo>
                    <a:pt x="68" y="1237"/>
                  </a:lnTo>
                  <a:cubicBezTo>
                    <a:pt x="0" y="1370"/>
                    <a:pt x="53" y="1533"/>
                    <a:pt x="186" y="1601"/>
                  </a:cubicBezTo>
                  <a:cubicBezTo>
                    <a:pt x="225" y="1621"/>
                    <a:pt x="267" y="1629"/>
                    <a:pt x="309" y="1629"/>
                  </a:cubicBezTo>
                  <a:cubicBezTo>
                    <a:pt x="407" y="1629"/>
                    <a:pt x="501" y="1575"/>
                    <a:pt x="548" y="1483"/>
                  </a:cubicBezTo>
                  <a:lnTo>
                    <a:pt x="1106" y="393"/>
                  </a:lnTo>
                  <a:cubicBezTo>
                    <a:pt x="1174" y="260"/>
                    <a:pt x="1122" y="98"/>
                    <a:pt x="990" y="30"/>
                  </a:cubicBezTo>
                  <a:cubicBezTo>
                    <a:pt x="950" y="10"/>
                    <a:pt x="908" y="0"/>
                    <a:pt x="8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47"/>
            <p:cNvSpPr/>
            <p:nvPr/>
          </p:nvSpPr>
          <p:spPr>
            <a:xfrm>
              <a:off x="5731624" y="1432793"/>
              <a:ext cx="30699" cy="39424"/>
            </a:xfrm>
            <a:custGeom>
              <a:rect b="b" l="l" r="r" t="t"/>
              <a:pathLst>
                <a:path extrusionOk="0" h="1681" w="1309">
                  <a:moveTo>
                    <a:pt x="309" y="1"/>
                  </a:moveTo>
                  <a:cubicBezTo>
                    <a:pt x="261" y="1"/>
                    <a:pt x="212" y="13"/>
                    <a:pt x="168" y="40"/>
                  </a:cubicBezTo>
                  <a:cubicBezTo>
                    <a:pt x="42" y="117"/>
                    <a:pt x="0" y="282"/>
                    <a:pt x="78" y="410"/>
                  </a:cubicBezTo>
                  <a:lnTo>
                    <a:pt x="770" y="1552"/>
                  </a:lnTo>
                  <a:cubicBezTo>
                    <a:pt x="821" y="1636"/>
                    <a:pt x="910" y="1681"/>
                    <a:pt x="1001" y="1681"/>
                  </a:cubicBezTo>
                  <a:cubicBezTo>
                    <a:pt x="1049" y="1681"/>
                    <a:pt x="1097" y="1668"/>
                    <a:pt x="1140" y="1642"/>
                  </a:cubicBezTo>
                  <a:cubicBezTo>
                    <a:pt x="1268" y="1565"/>
                    <a:pt x="1309" y="1400"/>
                    <a:pt x="1231" y="1272"/>
                  </a:cubicBezTo>
                  <a:lnTo>
                    <a:pt x="538" y="131"/>
                  </a:lnTo>
                  <a:cubicBezTo>
                    <a:pt x="488" y="47"/>
                    <a:pt x="400" y="1"/>
                    <a:pt x="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47"/>
            <p:cNvSpPr/>
            <p:nvPr/>
          </p:nvSpPr>
          <p:spPr>
            <a:xfrm>
              <a:off x="5427915" y="1492057"/>
              <a:ext cx="209407" cy="209407"/>
            </a:xfrm>
            <a:custGeom>
              <a:rect b="b" l="l" r="r" t="t"/>
              <a:pathLst>
                <a:path extrusionOk="0" h="8929" w="8929">
                  <a:moveTo>
                    <a:pt x="4465" y="0"/>
                  </a:moveTo>
                  <a:cubicBezTo>
                    <a:pt x="1999" y="0"/>
                    <a:pt x="1" y="2000"/>
                    <a:pt x="1" y="4465"/>
                  </a:cubicBezTo>
                  <a:cubicBezTo>
                    <a:pt x="1" y="6930"/>
                    <a:pt x="1999" y="8929"/>
                    <a:pt x="4465" y="8929"/>
                  </a:cubicBezTo>
                  <a:cubicBezTo>
                    <a:pt x="6930" y="8929"/>
                    <a:pt x="8929" y="6930"/>
                    <a:pt x="8929" y="4465"/>
                  </a:cubicBezTo>
                  <a:cubicBezTo>
                    <a:pt x="8929" y="2000"/>
                    <a:pt x="6930" y="0"/>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47"/>
            <p:cNvSpPr/>
            <p:nvPr/>
          </p:nvSpPr>
          <p:spPr>
            <a:xfrm>
              <a:off x="5427915" y="1492057"/>
              <a:ext cx="125776" cy="209407"/>
            </a:xfrm>
            <a:custGeom>
              <a:rect b="b" l="l" r="r" t="t"/>
              <a:pathLst>
                <a:path extrusionOk="0" h="8929" w="5363">
                  <a:moveTo>
                    <a:pt x="4465" y="0"/>
                  </a:moveTo>
                  <a:cubicBezTo>
                    <a:pt x="1999" y="0"/>
                    <a:pt x="1" y="2000"/>
                    <a:pt x="1" y="4465"/>
                  </a:cubicBezTo>
                  <a:cubicBezTo>
                    <a:pt x="1" y="6930"/>
                    <a:pt x="1999" y="8929"/>
                    <a:pt x="4465" y="8929"/>
                  </a:cubicBezTo>
                  <a:cubicBezTo>
                    <a:pt x="4772" y="8929"/>
                    <a:pt x="5072" y="8898"/>
                    <a:pt x="5363" y="8838"/>
                  </a:cubicBezTo>
                  <a:cubicBezTo>
                    <a:pt x="3327" y="8423"/>
                    <a:pt x="1797" y="6623"/>
                    <a:pt x="1797" y="4465"/>
                  </a:cubicBezTo>
                  <a:cubicBezTo>
                    <a:pt x="1797" y="2307"/>
                    <a:pt x="3327" y="507"/>
                    <a:pt x="5363" y="91"/>
                  </a:cubicBezTo>
                  <a:cubicBezTo>
                    <a:pt x="5072" y="32"/>
                    <a:pt x="4772" y="0"/>
                    <a:pt x="446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47"/>
            <p:cNvSpPr/>
            <p:nvPr/>
          </p:nvSpPr>
          <p:spPr>
            <a:xfrm>
              <a:off x="5637298" y="1492057"/>
              <a:ext cx="209431" cy="209407"/>
            </a:xfrm>
            <a:custGeom>
              <a:rect b="b" l="l" r="r" t="t"/>
              <a:pathLst>
                <a:path extrusionOk="0" h="8929" w="8930">
                  <a:moveTo>
                    <a:pt x="4465" y="0"/>
                  </a:moveTo>
                  <a:cubicBezTo>
                    <a:pt x="1999" y="0"/>
                    <a:pt x="1" y="2000"/>
                    <a:pt x="1" y="4465"/>
                  </a:cubicBezTo>
                  <a:cubicBezTo>
                    <a:pt x="1" y="6930"/>
                    <a:pt x="1999" y="8929"/>
                    <a:pt x="4465" y="8929"/>
                  </a:cubicBezTo>
                  <a:cubicBezTo>
                    <a:pt x="6930" y="8929"/>
                    <a:pt x="8929" y="6930"/>
                    <a:pt x="8929" y="4465"/>
                  </a:cubicBezTo>
                  <a:cubicBezTo>
                    <a:pt x="8929" y="2000"/>
                    <a:pt x="6930" y="0"/>
                    <a:pt x="44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47"/>
            <p:cNvSpPr/>
            <p:nvPr/>
          </p:nvSpPr>
          <p:spPr>
            <a:xfrm>
              <a:off x="5637298" y="1492057"/>
              <a:ext cx="125799" cy="209407"/>
            </a:xfrm>
            <a:custGeom>
              <a:rect b="b" l="l" r="r" t="t"/>
              <a:pathLst>
                <a:path extrusionOk="0" h="8929" w="5364">
                  <a:moveTo>
                    <a:pt x="4465" y="0"/>
                  </a:moveTo>
                  <a:cubicBezTo>
                    <a:pt x="1999" y="0"/>
                    <a:pt x="1" y="2000"/>
                    <a:pt x="1" y="4465"/>
                  </a:cubicBezTo>
                  <a:cubicBezTo>
                    <a:pt x="1" y="6930"/>
                    <a:pt x="1999" y="8929"/>
                    <a:pt x="4465" y="8929"/>
                  </a:cubicBezTo>
                  <a:cubicBezTo>
                    <a:pt x="4772" y="8929"/>
                    <a:pt x="5073" y="8898"/>
                    <a:pt x="5363" y="8838"/>
                  </a:cubicBezTo>
                  <a:cubicBezTo>
                    <a:pt x="3327" y="8423"/>
                    <a:pt x="1797" y="6623"/>
                    <a:pt x="1797" y="4465"/>
                  </a:cubicBezTo>
                  <a:cubicBezTo>
                    <a:pt x="1797" y="2307"/>
                    <a:pt x="3327" y="507"/>
                    <a:pt x="5363" y="91"/>
                  </a:cubicBezTo>
                  <a:cubicBezTo>
                    <a:pt x="5073" y="32"/>
                    <a:pt x="4772" y="0"/>
                    <a:pt x="446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47"/>
            <p:cNvSpPr/>
            <p:nvPr/>
          </p:nvSpPr>
          <p:spPr>
            <a:xfrm>
              <a:off x="5532606" y="1308846"/>
              <a:ext cx="209431" cy="209407"/>
            </a:xfrm>
            <a:custGeom>
              <a:rect b="b" l="l" r="r" t="t"/>
              <a:pathLst>
                <a:path extrusionOk="0" h="8929" w="8930">
                  <a:moveTo>
                    <a:pt x="4465" y="1"/>
                  </a:moveTo>
                  <a:cubicBezTo>
                    <a:pt x="1999" y="1"/>
                    <a:pt x="1" y="1999"/>
                    <a:pt x="1" y="4465"/>
                  </a:cubicBezTo>
                  <a:cubicBezTo>
                    <a:pt x="1" y="6931"/>
                    <a:pt x="1999" y="8929"/>
                    <a:pt x="4465" y="8929"/>
                  </a:cubicBezTo>
                  <a:cubicBezTo>
                    <a:pt x="6930" y="8929"/>
                    <a:pt x="8929" y="6931"/>
                    <a:pt x="8929" y="4465"/>
                  </a:cubicBezTo>
                  <a:cubicBezTo>
                    <a:pt x="8929" y="1999"/>
                    <a:pt x="6930" y="1"/>
                    <a:pt x="44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47"/>
            <p:cNvSpPr/>
            <p:nvPr/>
          </p:nvSpPr>
          <p:spPr>
            <a:xfrm>
              <a:off x="5532606" y="1308846"/>
              <a:ext cx="125799" cy="209407"/>
            </a:xfrm>
            <a:custGeom>
              <a:rect b="b" l="l" r="r" t="t"/>
              <a:pathLst>
                <a:path extrusionOk="0" h="8929" w="5364">
                  <a:moveTo>
                    <a:pt x="4465" y="1"/>
                  </a:moveTo>
                  <a:cubicBezTo>
                    <a:pt x="1999" y="1"/>
                    <a:pt x="1" y="1999"/>
                    <a:pt x="1" y="4465"/>
                  </a:cubicBezTo>
                  <a:cubicBezTo>
                    <a:pt x="1" y="6931"/>
                    <a:pt x="1999" y="8929"/>
                    <a:pt x="4465" y="8929"/>
                  </a:cubicBezTo>
                  <a:cubicBezTo>
                    <a:pt x="4772" y="8929"/>
                    <a:pt x="5073" y="8897"/>
                    <a:pt x="5363" y="8838"/>
                  </a:cubicBezTo>
                  <a:cubicBezTo>
                    <a:pt x="3327" y="8423"/>
                    <a:pt x="1797" y="6622"/>
                    <a:pt x="1797" y="4465"/>
                  </a:cubicBezTo>
                  <a:cubicBezTo>
                    <a:pt x="1797" y="2307"/>
                    <a:pt x="3327" y="506"/>
                    <a:pt x="5363" y="91"/>
                  </a:cubicBezTo>
                  <a:cubicBezTo>
                    <a:pt x="5073" y="32"/>
                    <a:pt x="4772" y="1"/>
                    <a:pt x="446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47"/>
            <p:cNvSpPr/>
            <p:nvPr/>
          </p:nvSpPr>
          <p:spPr>
            <a:xfrm>
              <a:off x="5447966" y="1512109"/>
              <a:ext cx="168600" cy="169327"/>
            </a:xfrm>
            <a:custGeom>
              <a:rect b="b" l="l" r="r" t="t"/>
              <a:pathLst>
                <a:path extrusionOk="0" h="7220" w="7189">
                  <a:moveTo>
                    <a:pt x="3610" y="1"/>
                  </a:moveTo>
                  <a:cubicBezTo>
                    <a:pt x="1619" y="1"/>
                    <a:pt x="0" y="1620"/>
                    <a:pt x="0" y="3610"/>
                  </a:cubicBezTo>
                  <a:cubicBezTo>
                    <a:pt x="0" y="5600"/>
                    <a:pt x="1619" y="7219"/>
                    <a:pt x="3610" y="7219"/>
                  </a:cubicBezTo>
                  <a:cubicBezTo>
                    <a:pt x="5361" y="7219"/>
                    <a:pt x="6856" y="5968"/>
                    <a:pt x="7162" y="4244"/>
                  </a:cubicBezTo>
                  <a:cubicBezTo>
                    <a:pt x="7188" y="4097"/>
                    <a:pt x="7091" y="3958"/>
                    <a:pt x="6944" y="3932"/>
                  </a:cubicBezTo>
                  <a:cubicBezTo>
                    <a:pt x="6928" y="3929"/>
                    <a:pt x="6912" y="3928"/>
                    <a:pt x="6896" y="3928"/>
                  </a:cubicBezTo>
                  <a:cubicBezTo>
                    <a:pt x="6769" y="3928"/>
                    <a:pt x="6655" y="4019"/>
                    <a:pt x="6632" y="4150"/>
                  </a:cubicBezTo>
                  <a:cubicBezTo>
                    <a:pt x="6371" y="5616"/>
                    <a:pt x="5100" y="6680"/>
                    <a:pt x="3610" y="6680"/>
                  </a:cubicBezTo>
                  <a:cubicBezTo>
                    <a:pt x="1917" y="6680"/>
                    <a:pt x="539" y="5303"/>
                    <a:pt x="539" y="3610"/>
                  </a:cubicBezTo>
                  <a:cubicBezTo>
                    <a:pt x="539" y="1917"/>
                    <a:pt x="1917" y="540"/>
                    <a:pt x="3610" y="540"/>
                  </a:cubicBezTo>
                  <a:cubicBezTo>
                    <a:pt x="5100" y="540"/>
                    <a:pt x="6371" y="1604"/>
                    <a:pt x="6632" y="3070"/>
                  </a:cubicBezTo>
                  <a:cubicBezTo>
                    <a:pt x="6655" y="3201"/>
                    <a:pt x="6770" y="3292"/>
                    <a:pt x="6898" y="3292"/>
                  </a:cubicBezTo>
                  <a:cubicBezTo>
                    <a:pt x="6913" y="3292"/>
                    <a:pt x="6928" y="3291"/>
                    <a:pt x="6944" y="3288"/>
                  </a:cubicBezTo>
                  <a:cubicBezTo>
                    <a:pt x="7091" y="3262"/>
                    <a:pt x="7188" y="3122"/>
                    <a:pt x="7162" y="2976"/>
                  </a:cubicBezTo>
                  <a:cubicBezTo>
                    <a:pt x="6856" y="1251"/>
                    <a:pt x="5361" y="1"/>
                    <a:pt x="36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47"/>
            <p:cNvSpPr/>
            <p:nvPr/>
          </p:nvSpPr>
          <p:spPr>
            <a:xfrm>
              <a:off x="5474350" y="1540182"/>
              <a:ext cx="116535" cy="114870"/>
            </a:xfrm>
            <a:custGeom>
              <a:rect b="b" l="l" r="r" t="t"/>
              <a:pathLst>
                <a:path extrusionOk="0" h="4898" w="4969">
                  <a:moveTo>
                    <a:pt x="3046" y="0"/>
                  </a:moveTo>
                  <a:cubicBezTo>
                    <a:pt x="2926" y="0"/>
                    <a:pt x="2816" y="81"/>
                    <a:pt x="2785" y="202"/>
                  </a:cubicBezTo>
                  <a:cubicBezTo>
                    <a:pt x="2747" y="345"/>
                    <a:pt x="2834" y="493"/>
                    <a:pt x="2978" y="531"/>
                  </a:cubicBezTo>
                  <a:cubicBezTo>
                    <a:pt x="3832" y="756"/>
                    <a:pt x="4430" y="1528"/>
                    <a:pt x="4430" y="2413"/>
                  </a:cubicBezTo>
                  <a:cubicBezTo>
                    <a:pt x="4430" y="3486"/>
                    <a:pt x="3557" y="4358"/>
                    <a:pt x="2485" y="4358"/>
                  </a:cubicBezTo>
                  <a:cubicBezTo>
                    <a:pt x="1411" y="4358"/>
                    <a:pt x="538" y="3486"/>
                    <a:pt x="538" y="2413"/>
                  </a:cubicBezTo>
                  <a:cubicBezTo>
                    <a:pt x="538" y="1551"/>
                    <a:pt x="1118" y="782"/>
                    <a:pt x="1947" y="544"/>
                  </a:cubicBezTo>
                  <a:cubicBezTo>
                    <a:pt x="2089" y="502"/>
                    <a:pt x="2171" y="353"/>
                    <a:pt x="2130" y="210"/>
                  </a:cubicBezTo>
                  <a:cubicBezTo>
                    <a:pt x="2096" y="92"/>
                    <a:pt x="1988" y="15"/>
                    <a:pt x="1871" y="15"/>
                  </a:cubicBezTo>
                  <a:cubicBezTo>
                    <a:pt x="1846" y="15"/>
                    <a:pt x="1821" y="18"/>
                    <a:pt x="1796" y="26"/>
                  </a:cubicBezTo>
                  <a:cubicBezTo>
                    <a:pt x="739" y="330"/>
                    <a:pt x="0" y="1312"/>
                    <a:pt x="0" y="2413"/>
                  </a:cubicBezTo>
                  <a:cubicBezTo>
                    <a:pt x="0" y="3782"/>
                    <a:pt x="1114" y="4897"/>
                    <a:pt x="2485" y="4897"/>
                  </a:cubicBezTo>
                  <a:cubicBezTo>
                    <a:pt x="3855" y="4897"/>
                    <a:pt x="4968" y="3782"/>
                    <a:pt x="4968" y="2413"/>
                  </a:cubicBezTo>
                  <a:cubicBezTo>
                    <a:pt x="4968" y="1284"/>
                    <a:pt x="4206" y="295"/>
                    <a:pt x="3115" y="9"/>
                  </a:cubicBezTo>
                  <a:cubicBezTo>
                    <a:pt x="3092" y="3"/>
                    <a:pt x="3069" y="0"/>
                    <a:pt x="30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47"/>
            <p:cNvSpPr/>
            <p:nvPr/>
          </p:nvSpPr>
          <p:spPr>
            <a:xfrm>
              <a:off x="5500688" y="1564854"/>
              <a:ext cx="63838" cy="63838"/>
            </a:xfrm>
            <a:custGeom>
              <a:rect b="b" l="l" r="r" t="t"/>
              <a:pathLst>
                <a:path extrusionOk="0" h="2722" w="2722">
                  <a:moveTo>
                    <a:pt x="1362" y="1"/>
                  </a:moveTo>
                  <a:cubicBezTo>
                    <a:pt x="612" y="1"/>
                    <a:pt x="1" y="610"/>
                    <a:pt x="1" y="1361"/>
                  </a:cubicBezTo>
                  <a:cubicBezTo>
                    <a:pt x="1" y="2111"/>
                    <a:pt x="612" y="2721"/>
                    <a:pt x="1362" y="2721"/>
                  </a:cubicBezTo>
                  <a:cubicBezTo>
                    <a:pt x="1452" y="2721"/>
                    <a:pt x="1541" y="2711"/>
                    <a:pt x="1628" y="2694"/>
                  </a:cubicBezTo>
                  <a:cubicBezTo>
                    <a:pt x="1773" y="2665"/>
                    <a:pt x="1869" y="2522"/>
                    <a:pt x="1839" y="2376"/>
                  </a:cubicBezTo>
                  <a:cubicBezTo>
                    <a:pt x="1812" y="2249"/>
                    <a:pt x="1700" y="2161"/>
                    <a:pt x="1574" y="2161"/>
                  </a:cubicBezTo>
                  <a:cubicBezTo>
                    <a:pt x="1557" y="2161"/>
                    <a:pt x="1539" y="2162"/>
                    <a:pt x="1521" y="2166"/>
                  </a:cubicBezTo>
                  <a:cubicBezTo>
                    <a:pt x="1469" y="2177"/>
                    <a:pt x="1416" y="2182"/>
                    <a:pt x="1362" y="2182"/>
                  </a:cubicBezTo>
                  <a:cubicBezTo>
                    <a:pt x="909" y="2182"/>
                    <a:pt x="540" y="1813"/>
                    <a:pt x="540" y="1361"/>
                  </a:cubicBezTo>
                  <a:cubicBezTo>
                    <a:pt x="540" y="908"/>
                    <a:pt x="909" y="540"/>
                    <a:pt x="1362" y="540"/>
                  </a:cubicBezTo>
                  <a:cubicBezTo>
                    <a:pt x="1813" y="540"/>
                    <a:pt x="2182" y="908"/>
                    <a:pt x="2182" y="1361"/>
                  </a:cubicBezTo>
                  <a:cubicBezTo>
                    <a:pt x="2182" y="1426"/>
                    <a:pt x="2175" y="1491"/>
                    <a:pt x="2160" y="1552"/>
                  </a:cubicBezTo>
                  <a:cubicBezTo>
                    <a:pt x="2125" y="1697"/>
                    <a:pt x="2212" y="1842"/>
                    <a:pt x="2357" y="1879"/>
                  </a:cubicBezTo>
                  <a:cubicBezTo>
                    <a:pt x="2378" y="1884"/>
                    <a:pt x="2400" y="1886"/>
                    <a:pt x="2421" y="1886"/>
                  </a:cubicBezTo>
                  <a:cubicBezTo>
                    <a:pt x="2543" y="1886"/>
                    <a:pt x="2653" y="1804"/>
                    <a:pt x="2683" y="1680"/>
                  </a:cubicBezTo>
                  <a:cubicBezTo>
                    <a:pt x="2708" y="1577"/>
                    <a:pt x="2722" y="1470"/>
                    <a:pt x="2722" y="1361"/>
                  </a:cubicBezTo>
                  <a:cubicBezTo>
                    <a:pt x="2722" y="610"/>
                    <a:pt x="2111" y="1"/>
                    <a:pt x="1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47"/>
            <p:cNvSpPr/>
            <p:nvPr/>
          </p:nvSpPr>
          <p:spPr>
            <a:xfrm>
              <a:off x="5552658" y="1330118"/>
              <a:ext cx="169304" cy="168084"/>
            </a:xfrm>
            <a:custGeom>
              <a:rect b="b" l="l" r="r" t="t"/>
              <a:pathLst>
                <a:path extrusionOk="0" h="7167" w="7219">
                  <a:moveTo>
                    <a:pt x="3023" y="0"/>
                  </a:moveTo>
                  <a:cubicBezTo>
                    <a:pt x="3007" y="0"/>
                    <a:pt x="2991" y="1"/>
                    <a:pt x="2975" y="4"/>
                  </a:cubicBezTo>
                  <a:cubicBezTo>
                    <a:pt x="1252" y="312"/>
                    <a:pt x="0" y="1806"/>
                    <a:pt x="0" y="3558"/>
                  </a:cubicBezTo>
                  <a:cubicBezTo>
                    <a:pt x="0" y="5547"/>
                    <a:pt x="1619" y="7166"/>
                    <a:pt x="3610" y="7166"/>
                  </a:cubicBezTo>
                  <a:cubicBezTo>
                    <a:pt x="5599" y="7166"/>
                    <a:pt x="7219" y="5547"/>
                    <a:pt x="7219" y="3558"/>
                  </a:cubicBezTo>
                  <a:cubicBezTo>
                    <a:pt x="7219" y="1806"/>
                    <a:pt x="5968" y="312"/>
                    <a:pt x="4243" y="4"/>
                  </a:cubicBezTo>
                  <a:cubicBezTo>
                    <a:pt x="4227" y="1"/>
                    <a:pt x="4212" y="0"/>
                    <a:pt x="4196" y="0"/>
                  </a:cubicBezTo>
                  <a:cubicBezTo>
                    <a:pt x="4068" y="0"/>
                    <a:pt x="3955" y="92"/>
                    <a:pt x="3931" y="223"/>
                  </a:cubicBezTo>
                  <a:cubicBezTo>
                    <a:pt x="3905" y="369"/>
                    <a:pt x="4003" y="509"/>
                    <a:pt x="4149" y="535"/>
                  </a:cubicBezTo>
                  <a:cubicBezTo>
                    <a:pt x="5616" y="796"/>
                    <a:pt x="6679" y="2068"/>
                    <a:pt x="6679" y="3558"/>
                  </a:cubicBezTo>
                  <a:cubicBezTo>
                    <a:pt x="6679" y="5250"/>
                    <a:pt x="5302" y="6627"/>
                    <a:pt x="3610" y="6627"/>
                  </a:cubicBezTo>
                  <a:cubicBezTo>
                    <a:pt x="1917" y="6627"/>
                    <a:pt x="539" y="5250"/>
                    <a:pt x="539" y="3558"/>
                  </a:cubicBezTo>
                  <a:cubicBezTo>
                    <a:pt x="539" y="2068"/>
                    <a:pt x="1603" y="796"/>
                    <a:pt x="3069" y="535"/>
                  </a:cubicBezTo>
                  <a:cubicBezTo>
                    <a:pt x="3216" y="509"/>
                    <a:pt x="3314" y="369"/>
                    <a:pt x="3288" y="223"/>
                  </a:cubicBezTo>
                  <a:cubicBezTo>
                    <a:pt x="3264" y="92"/>
                    <a:pt x="3151" y="0"/>
                    <a:pt x="30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47"/>
            <p:cNvSpPr/>
            <p:nvPr/>
          </p:nvSpPr>
          <p:spPr>
            <a:xfrm>
              <a:off x="5579042" y="1355282"/>
              <a:ext cx="116559" cy="116559"/>
            </a:xfrm>
            <a:custGeom>
              <a:rect b="b" l="l" r="r" t="t"/>
              <a:pathLst>
                <a:path extrusionOk="0" h="4970" w="4970">
                  <a:moveTo>
                    <a:pt x="2485" y="0"/>
                  </a:moveTo>
                  <a:cubicBezTo>
                    <a:pt x="1114" y="0"/>
                    <a:pt x="0" y="1115"/>
                    <a:pt x="0" y="2485"/>
                  </a:cubicBezTo>
                  <a:cubicBezTo>
                    <a:pt x="0" y="2892"/>
                    <a:pt x="102" y="3296"/>
                    <a:pt x="292" y="3653"/>
                  </a:cubicBezTo>
                  <a:cubicBezTo>
                    <a:pt x="341" y="3743"/>
                    <a:pt x="434" y="3795"/>
                    <a:pt x="530" y="3795"/>
                  </a:cubicBezTo>
                  <a:cubicBezTo>
                    <a:pt x="573" y="3795"/>
                    <a:pt x="617" y="3785"/>
                    <a:pt x="657" y="3763"/>
                  </a:cubicBezTo>
                  <a:cubicBezTo>
                    <a:pt x="788" y="3693"/>
                    <a:pt x="838" y="3530"/>
                    <a:pt x="768" y="3398"/>
                  </a:cubicBezTo>
                  <a:cubicBezTo>
                    <a:pt x="619" y="3119"/>
                    <a:pt x="540" y="2803"/>
                    <a:pt x="540" y="2485"/>
                  </a:cubicBezTo>
                  <a:cubicBezTo>
                    <a:pt x="540" y="1412"/>
                    <a:pt x="1411" y="539"/>
                    <a:pt x="2485" y="539"/>
                  </a:cubicBezTo>
                  <a:cubicBezTo>
                    <a:pt x="3557" y="539"/>
                    <a:pt x="4430" y="1412"/>
                    <a:pt x="4430" y="2485"/>
                  </a:cubicBezTo>
                  <a:cubicBezTo>
                    <a:pt x="4430" y="3557"/>
                    <a:pt x="3557" y="4430"/>
                    <a:pt x="2485" y="4430"/>
                  </a:cubicBezTo>
                  <a:cubicBezTo>
                    <a:pt x="2129" y="4430"/>
                    <a:pt x="1780" y="4332"/>
                    <a:pt x="1478" y="4149"/>
                  </a:cubicBezTo>
                  <a:cubicBezTo>
                    <a:pt x="1434" y="4122"/>
                    <a:pt x="1386" y="4110"/>
                    <a:pt x="1338" y="4110"/>
                  </a:cubicBezTo>
                  <a:cubicBezTo>
                    <a:pt x="1247" y="4110"/>
                    <a:pt x="1159" y="4155"/>
                    <a:pt x="1108" y="4238"/>
                  </a:cubicBezTo>
                  <a:cubicBezTo>
                    <a:pt x="1030" y="4366"/>
                    <a:pt x="1070" y="4532"/>
                    <a:pt x="1198" y="4608"/>
                  </a:cubicBezTo>
                  <a:cubicBezTo>
                    <a:pt x="1584" y="4844"/>
                    <a:pt x="2030" y="4970"/>
                    <a:pt x="2485" y="4970"/>
                  </a:cubicBezTo>
                  <a:cubicBezTo>
                    <a:pt x="3855" y="4970"/>
                    <a:pt x="4970" y="3854"/>
                    <a:pt x="4968" y="2485"/>
                  </a:cubicBezTo>
                  <a:cubicBezTo>
                    <a:pt x="4968" y="1115"/>
                    <a:pt x="3855" y="0"/>
                    <a:pt x="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47"/>
            <p:cNvSpPr/>
            <p:nvPr/>
          </p:nvSpPr>
          <p:spPr>
            <a:xfrm>
              <a:off x="5605403" y="1381666"/>
              <a:ext cx="60672" cy="63791"/>
            </a:xfrm>
            <a:custGeom>
              <a:rect b="b" l="l" r="r" t="t"/>
              <a:pathLst>
                <a:path extrusionOk="0" h="2720" w="2587">
                  <a:moveTo>
                    <a:pt x="1361" y="0"/>
                  </a:moveTo>
                  <a:cubicBezTo>
                    <a:pt x="611" y="0"/>
                    <a:pt x="0" y="610"/>
                    <a:pt x="0" y="1360"/>
                  </a:cubicBezTo>
                  <a:cubicBezTo>
                    <a:pt x="0" y="2110"/>
                    <a:pt x="611" y="2719"/>
                    <a:pt x="1361" y="2719"/>
                  </a:cubicBezTo>
                  <a:cubicBezTo>
                    <a:pt x="1826" y="2719"/>
                    <a:pt x="2254" y="2485"/>
                    <a:pt x="2505" y="2092"/>
                  </a:cubicBezTo>
                  <a:cubicBezTo>
                    <a:pt x="2585" y="1967"/>
                    <a:pt x="2549" y="1800"/>
                    <a:pt x="2423" y="1720"/>
                  </a:cubicBezTo>
                  <a:cubicBezTo>
                    <a:pt x="2378" y="1691"/>
                    <a:pt x="2328" y="1677"/>
                    <a:pt x="2278" y="1677"/>
                  </a:cubicBezTo>
                  <a:cubicBezTo>
                    <a:pt x="2190" y="1677"/>
                    <a:pt x="2104" y="1721"/>
                    <a:pt x="2052" y="1801"/>
                  </a:cubicBezTo>
                  <a:cubicBezTo>
                    <a:pt x="1900" y="2040"/>
                    <a:pt x="1642" y="2180"/>
                    <a:pt x="1361" y="2180"/>
                  </a:cubicBezTo>
                  <a:cubicBezTo>
                    <a:pt x="908" y="2180"/>
                    <a:pt x="539" y="1813"/>
                    <a:pt x="539" y="1360"/>
                  </a:cubicBezTo>
                  <a:cubicBezTo>
                    <a:pt x="539" y="907"/>
                    <a:pt x="908" y="538"/>
                    <a:pt x="1361" y="538"/>
                  </a:cubicBezTo>
                  <a:cubicBezTo>
                    <a:pt x="1641" y="538"/>
                    <a:pt x="1900" y="680"/>
                    <a:pt x="2052" y="918"/>
                  </a:cubicBezTo>
                  <a:cubicBezTo>
                    <a:pt x="2104" y="999"/>
                    <a:pt x="2190" y="1042"/>
                    <a:pt x="2279" y="1042"/>
                  </a:cubicBezTo>
                  <a:cubicBezTo>
                    <a:pt x="2329" y="1042"/>
                    <a:pt x="2380" y="1029"/>
                    <a:pt x="2425" y="1000"/>
                  </a:cubicBezTo>
                  <a:cubicBezTo>
                    <a:pt x="2550" y="920"/>
                    <a:pt x="2586" y="753"/>
                    <a:pt x="2506" y="627"/>
                  </a:cubicBezTo>
                  <a:cubicBezTo>
                    <a:pt x="2254" y="235"/>
                    <a:pt x="1826" y="0"/>
                    <a:pt x="13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47"/>
            <p:cNvSpPr/>
            <p:nvPr/>
          </p:nvSpPr>
          <p:spPr>
            <a:xfrm>
              <a:off x="5657350" y="1513352"/>
              <a:ext cx="169304" cy="168084"/>
            </a:xfrm>
            <a:custGeom>
              <a:rect b="b" l="l" r="r" t="t"/>
              <a:pathLst>
                <a:path extrusionOk="0" h="7167" w="7219">
                  <a:moveTo>
                    <a:pt x="3023" y="0"/>
                  </a:moveTo>
                  <a:cubicBezTo>
                    <a:pt x="3007" y="0"/>
                    <a:pt x="2991" y="1"/>
                    <a:pt x="2975" y="4"/>
                  </a:cubicBezTo>
                  <a:cubicBezTo>
                    <a:pt x="1252" y="310"/>
                    <a:pt x="0" y="1806"/>
                    <a:pt x="0" y="3557"/>
                  </a:cubicBezTo>
                  <a:cubicBezTo>
                    <a:pt x="0" y="5547"/>
                    <a:pt x="1619" y="7166"/>
                    <a:pt x="3610" y="7166"/>
                  </a:cubicBezTo>
                  <a:cubicBezTo>
                    <a:pt x="5599" y="7166"/>
                    <a:pt x="7219" y="5547"/>
                    <a:pt x="7219" y="3557"/>
                  </a:cubicBezTo>
                  <a:cubicBezTo>
                    <a:pt x="7219" y="1806"/>
                    <a:pt x="5968" y="310"/>
                    <a:pt x="4243" y="4"/>
                  </a:cubicBezTo>
                  <a:cubicBezTo>
                    <a:pt x="4227" y="1"/>
                    <a:pt x="4212" y="0"/>
                    <a:pt x="4196" y="0"/>
                  </a:cubicBezTo>
                  <a:cubicBezTo>
                    <a:pt x="4068" y="0"/>
                    <a:pt x="3955" y="92"/>
                    <a:pt x="3931" y="221"/>
                  </a:cubicBezTo>
                  <a:cubicBezTo>
                    <a:pt x="3905" y="368"/>
                    <a:pt x="4003" y="509"/>
                    <a:pt x="4149" y="535"/>
                  </a:cubicBezTo>
                  <a:cubicBezTo>
                    <a:pt x="5616" y="796"/>
                    <a:pt x="6679" y="2066"/>
                    <a:pt x="6679" y="3557"/>
                  </a:cubicBezTo>
                  <a:cubicBezTo>
                    <a:pt x="6679" y="5250"/>
                    <a:pt x="5302" y="6627"/>
                    <a:pt x="3610" y="6627"/>
                  </a:cubicBezTo>
                  <a:cubicBezTo>
                    <a:pt x="1917" y="6627"/>
                    <a:pt x="540" y="5250"/>
                    <a:pt x="540" y="3557"/>
                  </a:cubicBezTo>
                  <a:cubicBezTo>
                    <a:pt x="540" y="2066"/>
                    <a:pt x="1604" y="796"/>
                    <a:pt x="3069" y="535"/>
                  </a:cubicBezTo>
                  <a:cubicBezTo>
                    <a:pt x="3216" y="509"/>
                    <a:pt x="3314" y="368"/>
                    <a:pt x="3288" y="221"/>
                  </a:cubicBezTo>
                  <a:cubicBezTo>
                    <a:pt x="3264" y="92"/>
                    <a:pt x="3151" y="0"/>
                    <a:pt x="30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47"/>
            <p:cNvSpPr/>
            <p:nvPr/>
          </p:nvSpPr>
          <p:spPr>
            <a:xfrm>
              <a:off x="5683734" y="1538517"/>
              <a:ext cx="115386" cy="116535"/>
            </a:xfrm>
            <a:custGeom>
              <a:rect b="b" l="l" r="r" t="t"/>
              <a:pathLst>
                <a:path extrusionOk="0" h="4969" w="4920">
                  <a:moveTo>
                    <a:pt x="2485" y="0"/>
                  </a:moveTo>
                  <a:cubicBezTo>
                    <a:pt x="1115" y="0"/>
                    <a:pt x="0" y="1114"/>
                    <a:pt x="0" y="2484"/>
                  </a:cubicBezTo>
                  <a:cubicBezTo>
                    <a:pt x="0" y="3853"/>
                    <a:pt x="1115" y="4968"/>
                    <a:pt x="2485" y="4968"/>
                  </a:cubicBezTo>
                  <a:cubicBezTo>
                    <a:pt x="3600" y="4968"/>
                    <a:pt x="4585" y="4218"/>
                    <a:pt x="4881" y="3142"/>
                  </a:cubicBezTo>
                  <a:cubicBezTo>
                    <a:pt x="4920" y="2999"/>
                    <a:pt x="4836" y="2851"/>
                    <a:pt x="4693" y="2811"/>
                  </a:cubicBezTo>
                  <a:cubicBezTo>
                    <a:pt x="4669" y="2804"/>
                    <a:pt x="4645" y="2801"/>
                    <a:pt x="4621" y="2801"/>
                  </a:cubicBezTo>
                  <a:cubicBezTo>
                    <a:pt x="4502" y="2801"/>
                    <a:pt x="4394" y="2880"/>
                    <a:pt x="4361" y="2999"/>
                  </a:cubicBezTo>
                  <a:cubicBezTo>
                    <a:pt x="4129" y="3842"/>
                    <a:pt x="3358" y="4429"/>
                    <a:pt x="2485" y="4429"/>
                  </a:cubicBezTo>
                  <a:cubicBezTo>
                    <a:pt x="1411" y="4429"/>
                    <a:pt x="540" y="3557"/>
                    <a:pt x="540" y="2484"/>
                  </a:cubicBezTo>
                  <a:cubicBezTo>
                    <a:pt x="540" y="1411"/>
                    <a:pt x="1411" y="538"/>
                    <a:pt x="2485" y="538"/>
                  </a:cubicBezTo>
                  <a:cubicBezTo>
                    <a:pt x="3358" y="538"/>
                    <a:pt x="4129" y="1126"/>
                    <a:pt x="4361" y="1968"/>
                  </a:cubicBezTo>
                  <a:cubicBezTo>
                    <a:pt x="4394" y="2088"/>
                    <a:pt x="4501" y="2166"/>
                    <a:pt x="4620" y="2166"/>
                  </a:cubicBezTo>
                  <a:cubicBezTo>
                    <a:pt x="4644" y="2166"/>
                    <a:pt x="4668" y="2163"/>
                    <a:pt x="4693" y="2156"/>
                  </a:cubicBezTo>
                  <a:cubicBezTo>
                    <a:pt x="4836" y="2117"/>
                    <a:pt x="4920" y="1969"/>
                    <a:pt x="4881" y="1825"/>
                  </a:cubicBezTo>
                  <a:cubicBezTo>
                    <a:pt x="4585" y="750"/>
                    <a:pt x="3600" y="0"/>
                    <a:pt x="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47"/>
            <p:cNvSpPr/>
            <p:nvPr/>
          </p:nvSpPr>
          <p:spPr>
            <a:xfrm>
              <a:off x="5710095" y="1564854"/>
              <a:ext cx="63814" cy="63838"/>
            </a:xfrm>
            <a:custGeom>
              <a:rect b="b" l="l" r="r" t="t"/>
              <a:pathLst>
                <a:path extrusionOk="0" h="2722" w="2721">
                  <a:moveTo>
                    <a:pt x="1361" y="1"/>
                  </a:moveTo>
                  <a:cubicBezTo>
                    <a:pt x="611" y="1"/>
                    <a:pt x="0" y="610"/>
                    <a:pt x="0" y="1361"/>
                  </a:cubicBezTo>
                  <a:cubicBezTo>
                    <a:pt x="0" y="1465"/>
                    <a:pt x="13" y="1566"/>
                    <a:pt x="35" y="1667"/>
                  </a:cubicBezTo>
                  <a:cubicBezTo>
                    <a:pt x="65" y="1792"/>
                    <a:pt x="177" y="1875"/>
                    <a:pt x="300" y="1875"/>
                  </a:cubicBezTo>
                  <a:cubicBezTo>
                    <a:pt x="320" y="1875"/>
                    <a:pt x="340" y="1873"/>
                    <a:pt x="360" y="1868"/>
                  </a:cubicBezTo>
                  <a:cubicBezTo>
                    <a:pt x="504" y="1835"/>
                    <a:pt x="595" y="1689"/>
                    <a:pt x="561" y="1545"/>
                  </a:cubicBezTo>
                  <a:cubicBezTo>
                    <a:pt x="547" y="1485"/>
                    <a:pt x="539" y="1423"/>
                    <a:pt x="539" y="1361"/>
                  </a:cubicBezTo>
                  <a:cubicBezTo>
                    <a:pt x="539" y="908"/>
                    <a:pt x="908" y="540"/>
                    <a:pt x="1361" y="540"/>
                  </a:cubicBezTo>
                  <a:cubicBezTo>
                    <a:pt x="1814" y="540"/>
                    <a:pt x="2181" y="908"/>
                    <a:pt x="2181" y="1361"/>
                  </a:cubicBezTo>
                  <a:cubicBezTo>
                    <a:pt x="2181" y="1813"/>
                    <a:pt x="1814" y="2182"/>
                    <a:pt x="1361" y="2182"/>
                  </a:cubicBezTo>
                  <a:cubicBezTo>
                    <a:pt x="1303" y="2182"/>
                    <a:pt x="1247" y="2176"/>
                    <a:pt x="1193" y="2165"/>
                  </a:cubicBezTo>
                  <a:cubicBezTo>
                    <a:pt x="1174" y="2160"/>
                    <a:pt x="1155" y="2158"/>
                    <a:pt x="1136" y="2158"/>
                  </a:cubicBezTo>
                  <a:cubicBezTo>
                    <a:pt x="1012" y="2158"/>
                    <a:pt x="900" y="2245"/>
                    <a:pt x="873" y="2371"/>
                  </a:cubicBezTo>
                  <a:cubicBezTo>
                    <a:pt x="842" y="2517"/>
                    <a:pt x="935" y="2660"/>
                    <a:pt x="1080" y="2691"/>
                  </a:cubicBezTo>
                  <a:cubicBezTo>
                    <a:pt x="1172" y="2711"/>
                    <a:pt x="1266" y="2721"/>
                    <a:pt x="1361" y="2721"/>
                  </a:cubicBezTo>
                  <a:cubicBezTo>
                    <a:pt x="2111" y="2721"/>
                    <a:pt x="2721" y="2111"/>
                    <a:pt x="2721" y="1361"/>
                  </a:cubicBezTo>
                  <a:cubicBezTo>
                    <a:pt x="2721" y="610"/>
                    <a:pt x="2111" y="1"/>
                    <a:pt x="13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47"/>
          <p:cNvGrpSpPr/>
          <p:nvPr/>
        </p:nvGrpSpPr>
        <p:grpSpPr>
          <a:xfrm>
            <a:off x="4725864" y="1290131"/>
            <a:ext cx="421324" cy="418815"/>
            <a:chOff x="4725864" y="1290131"/>
            <a:chExt cx="421324" cy="418815"/>
          </a:xfrm>
        </p:grpSpPr>
        <p:sp>
          <p:nvSpPr>
            <p:cNvPr id="4008" name="Google Shape;4008;p47"/>
            <p:cNvSpPr/>
            <p:nvPr/>
          </p:nvSpPr>
          <p:spPr>
            <a:xfrm>
              <a:off x="4820120" y="1449022"/>
              <a:ext cx="166865" cy="166865"/>
            </a:xfrm>
            <a:custGeom>
              <a:rect b="b" l="l" r="r" t="t"/>
              <a:pathLst>
                <a:path extrusionOk="0" h="7115" w="7115">
                  <a:moveTo>
                    <a:pt x="6316" y="0"/>
                  </a:moveTo>
                  <a:lnTo>
                    <a:pt x="0" y="6315"/>
                  </a:lnTo>
                  <a:lnTo>
                    <a:pt x="801" y="7115"/>
                  </a:lnTo>
                  <a:lnTo>
                    <a:pt x="7115" y="799"/>
                  </a:lnTo>
                  <a:lnTo>
                    <a:pt x="631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47"/>
            <p:cNvSpPr/>
            <p:nvPr/>
          </p:nvSpPr>
          <p:spPr>
            <a:xfrm>
              <a:off x="4819979" y="1449045"/>
              <a:ext cx="156686" cy="167052"/>
            </a:xfrm>
            <a:custGeom>
              <a:rect b="b" l="l" r="r" t="t"/>
              <a:pathLst>
                <a:path extrusionOk="0" h="7123" w="6681">
                  <a:moveTo>
                    <a:pt x="6322" y="1"/>
                  </a:moveTo>
                  <a:lnTo>
                    <a:pt x="0" y="6322"/>
                  </a:lnTo>
                  <a:lnTo>
                    <a:pt x="800" y="7123"/>
                  </a:lnTo>
                  <a:lnTo>
                    <a:pt x="1349" y="6573"/>
                  </a:lnTo>
                  <a:lnTo>
                    <a:pt x="1163" y="6386"/>
                  </a:lnTo>
                  <a:cubicBezTo>
                    <a:pt x="1022" y="6246"/>
                    <a:pt x="1022" y="6019"/>
                    <a:pt x="1163" y="5878"/>
                  </a:cubicBezTo>
                  <a:lnTo>
                    <a:pt x="6681" y="359"/>
                  </a:lnTo>
                  <a:lnTo>
                    <a:pt x="6322"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47"/>
            <p:cNvSpPr/>
            <p:nvPr/>
          </p:nvSpPr>
          <p:spPr>
            <a:xfrm>
              <a:off x="4725864" y="1588846"/>
              <a:ext cx="122586" cy="120100"/>
            </a:xfrm>
            <a:custGeom>
              <a:rect b="b" l="l" r="r" t="t"/>
              <a:pathLst>
                <a:path extrusionOk="0" h="5121" w="5227">
                  <a:moveTo>
                    <a:pt x="2215" y="1471"/>
                  </a:moveTo>
                  <a:cubicBezTo>
                    <a:pt x="2280" y="1471"/>
                    <a:pt x="2344" y="1496"/>
                    <a:pt x="2394" y="1545"/>
                  </a:cubicBezTo>
                  <a:lnTo>
                    <a:pt x="3629" y="2781"/>
                  </a:lnTo>
                  <a:cubicBezTo>
                    <a:pt x="3727" y="2879"/>
                    <a:pt x="3727" y="3038"/>
                    <a:pt x="3629" y="3136"/>
                  </a:cubicBezTo>
                  <a:lnTo>
                    <a:pt x="3189" y="3576"/>
                  </a:lnTo>
                  <a:cubicBezTo>
                    <a:pt x="3140" y="3626"/>
                    <a:pt x="3076" y="3650"/>
                    <a:pt x="3012" y="3650"/>
                  </a:cubicBezTo>
                  <a:cubicBezTo>
                    <a:pt x="2947" y="3650"/>
                    <a:pt x="2883" y="3626"/>
                    <a:pt x="2834" y="3576"/>
                  </a:cubicBezTo>
                  <a:lnTo>
                    <a:pt x="1597" y="2341"/>
                  </a:lnTo>
                  <a:cubicBezTo>
                    <a:pt x="1500" y="2243"/>
                    <a:pt x="1500" y="2083"/>
                    <a:pt x="1597" y="1984"/>
                  </a:cubicBezTo>
                  <a:lnTo>
                    <a:pt x="2038" y="1545"/>
                  </a:lnTo>
                  <a:cubicBezTo>
                    <a:pt x="2087" y="1496"/>
                    <a:pt x="2151" y="1471"/>
                    <a:pt x="2215" y="1471"/>
                  </a:cubicBezTo>
                  <a:close/>
                  <a:moveTo>
                    <a:pt x="2216" y="0"/>
                  </a:moveTo>
                  <a:cubicBezTo>
                    <a:pt x="2077" y="0"/>
                    <a:pt x="1938" y="53"/>
                    <a:pt x="1832" y="159"/>
                  </a:cubicBezTo>
                  <a:lnTo>
                    <a:pt x="213" y="1779"/>
                  </a:lnTo>
                  <a:cubicBezTo>
                    <a:pt x="1" y="1991"/>
                    <a:pt x="1" y="2334"/>
                    <a:pt x="213" y="2548"/>
                  </a:cubicBezTo>
                  <a:lnTo>
                    <a:pt x="2627" y="4961"/>
                  </a:lnTo>
                  <a:cubicBezTo>
                    <a:pt x="2733" y="5067"/>
                    <a:pt x="2872" y="5121"/>
                    <a:pt x="3011" y="5121"/>
                  </a:cubicBezTo>
                  <a:cubicBezTo>
                    <a:pt x="3150" y="5121"/>
                    <a:pt x="3289" y="5067"/>
                    <a:pt x="3396" y="4961"/>
                  </a:cubicBezTo>
                  <a:lnTo>
                    <a:pt x="5014" y="3343"/>
                  </a:lnTo>
                  <a:cubicBezTo>
                    <a:pt x="5226" y="3131"/>
                    <a:pt x="5226" y="2787"/>
                    <a:pt x="5014" y="2574"/>
                  </a:cubicBezTo>
                  <a:lnTo>
                    <a:pt x="4581" y="2141"/>
                  </a:lnTo>
                  <a:cubicBezTo>
                    <a:pt x="4484" y="2043"/>
                    <a:pt x="4484" y="1884"/>
                    <a:pt x="4581" y="1786"/>
                  </a:cubicBezTo>
                  <a:lnTo>
                    <a:pt x="5022" y="1346"/>
                  </a:lnTo>
                  <a:cubicBezTo>
                    <a:pt x="5119" y="1248"/>
                    <a:pt x="5119" y="1089"/>
                    <a:pt x="5022" y="991"/>
                  </a:cubicBezTo>
                  <a:lnTo>
                    <a:pt x="4184" y="153"/>
                  </a:lnTo>
                  <a:cubicBezTo>
                    <a:pt x="4135" y="104"/>
                    <a:pt x="4071" y="79"/>
                    <a:pt x="4006" y="79"/>
                  </a:cubicBezTo>
                  <a:cubicBezTo>
                    <a:pt x="3942" y="79"/>
                    <a:pt x="3878" y="104"/>
                    <a:pt x="3829" y="153"/>
                  </a:cubicBezTo>
                  <a:lnTo>
                    <a:pt x="3389" y="592"/>
                  </a:lnTo>
                  <a:cubicBezTo>
                    <a:pt x="3339" y="642"/>
                    <a:pt x="3274" y="666"/>
                    <a:pt x="3210" y="666"/>
                  </a:cubicBezTo>
                  <a:cubicBezTo>
                    <a:pt x="3146" y="666"/>
                    <a:pt x="3081" y="642"/>
                    <a:pt x="3032" y="592"/>
                  </a:cubicBezTo>
                  <a:lnTo>
                    <a:pt x="2600" y="159"/>
                  </a:lnTo>
                  <a:cubicBezTo>
                    <a:pt x="2494" y="53"/>
                    <a:pt x="2355" y="0"/>
                    <a:pt x="2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47"/>
            <p:cNvSpPr/>
            <p:nvPr/>
          </p:nvSpPr>
          <p:spPr>
            <a:xfrm>
              <a:off x="4725864" y="1588869"/>
              <a:ext cx="79058" cy="120077"/>
            </a:xfrm>
            <a:custGeom>
              <a:rect b="b" l="l" r="r" t="t"/>
              <a:pathLst>
                <a:path extrusionOk="0" h="5120" w="3371">
                  <a:moveTo>
                    <a:pt x="2215" y="0"/>
                  </a:moveTo>
                  <a:cubicBezTo>
                    <a:pt x="2076" y="0"/>
                    <a:pt x="1937" y="53"/>
                    <a:pt x="1832" y="158"/>
                  </a:cubicBezTo>
                  <a:lnTo>
                    <a:pt x="213" y="1778"/>
                  </a:lnTo>
                  <a:cubicBezTo>
                    <a:pt x="1" y="1990"/>
                    <a:pt x="1" y="2333"/>
                    <a:pt x="213" y="2547"/>
                  </a:cubicBezTo>
                  <a:lnTo>
                    <a:pt x="2627" y="4960"/>
                  </a:lnTo>
                  <a:cubicBezTo>
                    <a:pt x="2734" y="5066"/>
                    <a:pt x="2873" y="5119"/>
                    <a:pt x="3012" y="5119"/>
                  </a:cubicBezTo>
                  <a:cubicBezTo>
                    <a:pt x="3140" y="5119"/>
                    <a:pt x="3269" y="5074"/>
                    <a:pt x="3371" y="4984"/>
                  </a:cubicBezTo>
                  <a:cubicBezTo>
                    <a:pt x="3362" y="4976"/>
                    <a:pt x="3353" y="4969"/>
                    <a:pt x="3346" y="4960"/>
                  </a:cubicBezTo>
                  <a:lnTo>
                    <a:pt x="931" y="2547"/>
                  </a:lnTo>
                  <a:cubicBezTo>
                    <a:pt x="719" y="2333"/>
                    <a:pt x="719" y="1990"/>
                    <a:pt x="931" y="1778"/>
                  </a:cubicBezTo>
                  <a:lnTo>
                    <a:pt x="2549" y="158"/>
                  </a:lnTo>
                  <a:cubicBezTo>
                    <a:pt x="2558" y="151"/>
                    <a:pt x="2567" y="143"/>
                    <a:pt x="2575" y="136"/>
                  </a:cubicBezTo>
                  <a:cubicBezTo>
                    <a:pt x="2472" y="45"/>
                    <a:pt x="2343" y="0"/>
                    <a:pt x="221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47"/>
            <p:cNvSpPr/>
            <p:nvPr/>
          </p:nvSpPr>
          <p:spPr>
            <a:xfrm>
              <a:off x="4931308" y="1290131"/>
              <a:ext cx="215880" cy="213300"/>
            </a:xfrm>
            <a:custGeom>
              <a:rect b="b" l="l" r="r" t="t"/>
              <a:pathLst>
                <a:path extrusionOk="0" h="9095" w="9205">
                  <a:moveTo>
                    <a:pt x="2222" y="1"/>
                  </a:moveTo>
                  <a:cubicBezTo>
                    <a:pt x="2078" y="1"/>
                    <a:pt x="1934" y="56"/>
                    <a:pt x="1824" y="165"/>
                  </a:cubicBezTo>
                  <a:lnTo>
                    <a:pt x="220" y="1770"/>
                  </a:lnTo>
                  <a:cubicBezTo>
                    <a:pt x="1" y="1989"/>
                    <a:pt x="1" y="2345"/>
                    <a:pt x="220" y="2565"/>
                  </a:cubicBezTo>
                  <a:lnTo>
                    <a:pt x="2210" y="4554"/>
                  </a:lnTo>
                  <a:cubicBezTo>
                    <a:pt x="2429" y="4774"/>
                    <a:pt x="2429" y="5130"/>
                    <a:pt x="2210" y="5351"/>
                  </a:cubicBezTo>
                  <a:lnTo>
                    <a:pt x="1206" y="6354"/>
                  </a:lnTo>
                  <a:cubicBezTo>
                    <a:pt x="1108" y="6452"/>
                    <a:pt x="1108" y="6611"/>
                    <a:pt x="1206" y="6709"/>
                  </a:cubicBezTo>
                  <a:lnTo>
                    <a:pt x="2442" y="7944"/>
                  </a:lnTo>
                  <a:cubicBezTo>
                    <a:pt x="2491" y="7994"/>
                    <a:pt x="2556" y="8019"/>
                    <a:pt x="2620" y="8019"/>
                  </a:cubicBezTo>
                  <a:cubicBezTo>
                    <a:pt x="2685" y="8019"/>
                    <a:pt x="2749" y="7994"/>
                    <a:pt x="2798" y="7944"/>
                  </a:cubicBezTo>
                  <a:lnTo>
                    <a:pt x="3801" y="6941"/>
                  </a:lnTo>
                  <a:cubicBezTo>
                    <a:pt x="3911" y="6831"/>
                    <a:pt x="4055" y="6776"/>
                    <a:pt x="4199" y="6776"/>
                  </a:cubicBezTo>
                  <a:cubicBezTo>
                    <a:pt x="4343" y="6776"/>
                    <a:pt x="4487" y="6831"/>
                    <a:pt x="4596" y="6941"/>
                  </a:cubicBezTo>
                  <a:lnTo>
                    <a:pt x="6586" y="8930"/>
                  </a:lnTo>
                  <a:cubicBezTo>
                    <a:pt x="6696" y="9040"/>
                    <a:pt x="6840" y="9095"/>
                    <a:pt x="6985" y="9095"/>
                  </a:cubicBezTo>
                  <a:cubicBezTo>
                    <a:pt x="7129" y="9095"/>
                    <a:pt x="7273" y="9040"/>
                    <a:pt x="7382" y="8930"/>
                  </a:cubicBezTo>
                  <a:lnTo>
                    <a:pt x="8985" y="7327"/>
                  </a:lnTo>
                  <a:cubicBezTo>
                    <a:pt x="9205" y="7108"/>
                    <a:pt x="9205" y="6752"/>
                    <a:pt x="8985" y="6531"/>
                  </a:cubicBezTo>
                  <a:cubicBezTo>
                    <a:pt x="8876" y="6421"/>
                    <a:pt x="8732" y="6366"/>
                    <a:pt x="8588" y="6366"/>
                  </a:cubicBezTo>
                  <a:cubicBezTo>
                    <a:pt x="8444" y="6366"/>
                    <a:pt x="8300" y="6421"/>
                    <a:pt x="8190" y="6531"/>
                  </a:cubicBezTo>
                  <a:lnTo>
                    <a:pt x="6996" y="7725"/>
                  </a:lnTo>
                  <a:lnTo>
                    <a:pt x="6201" y="6930"/>
                  </a:lnTo>
                  <a:lnTo>
                    <a:pt x="7394" y="5736"/>
                  </a:lnTo>
                  <a:cubicBezTo>
                    <a:pt x="7613" y="5516"/>
                    <a:pt x="7613" y="5160"/>
                    <a:pt x="7394" y="4940"/>
                  </a:cubicBezTo>
                  <a:cubicBezTo>
                    <a:pt x="7284" y="4831"/>
                    <a:pt x="7140" y="4776"/>
                    <a:pt x="6996" y="4776"/>
                  </a:cubicBezTo>
                  <a:cubicBezTo>
                    <a:pt x="6852" y="4776"/>
                    <a:pt x="6708" y="4831"/>
                    <a:pt x="6598" y="4940"/>
                  </a:cubicBezTo>
                  <a:lnTo>
                    <a:pt x="5404" y="6133"/>
                  </a:lnTo>
                  <a:lnTo>
                    <a:pt x="4609" y="5338"/>
                  </a:lnTo>
                  <a:lnTo>
                    <a:pt x="5803" y="4144"/>
                  </a:lnTo>
                  <a:cubicBezTo>
                    <a:pt x="6023" y="3924"/>
                    <a:pt x="6023" y="3568"/>
                    <a:pt x="5803" y="3349"/>
                  </a:cubicBezTo>
                  <a:cubicBezTo>
                    <a:pt x="5693" y="3239"/>
                    <a:pt x="5549" y="3184"/>
                    <a:pt x="5404" y="3184"/>
                  </a:cubicBezTo>
                  <a:cubicBezTo>
                    <a:pt x="5260" y="3184"/>
                    <a:pt x="5116" y="3239"/>
                    <a:pt x="5007" y="3349"/>
                  </a:cubicBezTo>
                  <a:lnTo>
                    <a:pt x="3814" y="4543"/>
                  </a:lnTo>
                  <a:lnTo>
                    <a:pt x="3017" y="3746"/>
                  </a:lnTo>
                  <a:lnTo>
                    <a:pt x="4211" y="2553"/>
                  </a:lnTo>
                  <a:cubicBezTo>
                    <a:pt x="4431" y="2333"/>
                    <a:pt x="4431" y="1977"/>
                    <a:pt x="4211" y="1757"/>
                  </a:cubicBezTo>
                  <a:cubicBezTo>
                    <a:pt x="4102" y="1647"/>
                    <a:pt x="3958" y="1592"/>
                    <a:pt x="3814" y="1592"/>
                  </a:cubicBezTo>
                  <a:cubicBezTo>
                    <a:pt x="3670" y="1592"/>
                    <a:pt x="3525" y="1647"/>
                    <a:pt x="3415" y="1757"/>
                  </a:cubicBezTo>
                  <a:lnTo>
                    <a:pt x="2222" y="2951"/>
                  </a:lnTo>
                  <a:lnTo>
                    <a:pt x="1426" y="2155"/>
                  </a:lnTo>
                  <a:lnTo>
                    <a:pt x="2620" y="962"/>
                  </a:lnTo>
                  <a:cubicBezTo>
                    <a:pt x="2839" y="742"/>
                    <a:pt x="2839" y="386"/>
                    <a:pt x="2620" y="165"/>
                  </a:cubicBezTo>
                  <a:cubicBezTo>
                    <a:pt x="2510" y="56"/>
                    <a:pt x="2366" y="1"/>
                    <a:pt x="22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47"/>
            <p:cNvSpPr/>
            <p:nvPr/>
          </p:nvSpPr>
          <p:spPr>
            <a:xfrm>
              <a:off x="5095358" y="1439430"/>
              <a:ext cx="45779" cy="37876"/>
            </a:xfrm>
            <a:custGeom>
              <a:rect b="b" l="l" r="r" t="t"/>
              <a:pathLst>
                <a:path extrusionOk="0" h="1615" w="1952">
                  <a:moveTo>
                    <a:pt x="1592" y="1"/>
                  </a:moveTo>
                  <a:cubicBezTo>
                    <a:pt x="1448" y="1"/>
                    <a:pt x="1305" y="55"/>
                    <a:pt x="1195" y="165"/>
                  </a:cubicBezTo>
                  <a:lnTo>
                    <a:pt x="1" y="1359"/>
                  </a:lnTo>
                  <a:lnTo>
                    <a:pt x="183" y="1541"/>
                  </a:lnTo>
                  <a:cubicBezTo>
                    <a:pt x="232" y="1590"/>
                    <a:pt x="296" y="1614"/>
                    <a:pt x="360" y="1614"/>
                  </a:cubicBezTo>
                  <a:cubicBezTo>
                    <a:pt x="425" y="1614"/>
                    <a:pt x="489" y="1590"/>
                    <a:pt x="538" y="1541"/>
                  </a:cubicBezTo>
                  <a:lnTo>
                    <a:pt x="1914" y="165"/>
                  </a:lnTo>
                  <a:cubicBezTo>
                    <a:pt x="1925" y="154"/>
                    <a:pt x="1939" y="141"/>
                    <a:pt x="1951" y="131"/>
                  </a:cubicBezTo>
                  <a:cubicBezTo>
                    <a:pt x="1847" y="44"/>
                    <a:pt x="1719" y="1"/>
                    <a:pt x="159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47"/>
            <p:cNvSpPr/>
            <p:nvPr/>
          </p:nvSpPr>
          <p:spPr>
            <a:xfrm>
              <a:off x="5020732" y="1364781"/>
              <a:ext cx="45779" cy="37876"/>
            </a:xfrm>
            <a:custGeom>
              <a:rect b="b" l="l" r="r" t="t"/>
              <a:pathLst>
                <a:path extrusionOk="0" h="1615" w="1952">
                  <a:moveTo>
                    <a:pt x="1592" y="1"/>
                  </a:moveTo>
                  <a:cubicBezTo>
                    <a:pt x="1448" y="1"/>
                    <a:pt x="1303" y="56"/>
                    <a:pt x="1194" y="166"/>
                  </a:cubicBezTo>
                  <a:lnTo>
                    <a:pt x="1" y="1360"/>
                  </a:lnTo>
                  <a:lnTo>
                    <a:pt x="181" y="1540"/>
                  </a:lnTo>
                  <a:cubicBezTo>
                    <a:pt x="231" y="1590"/>
                    <a:pt x="296" y="1615"/>
                    <a:pt x="360" y="1615"/>
                  </a:cubicBezTo>
                  <a:cubicBezTo>
                    <a:pt x="424" y="1615"/>
                    <a:pt x="489" y="1590"/>
                    <a:pt x="538" y="1540"/>
                  </a:cubicBezTo>
                  <a:lnTo>
                    <a:pt x="1912" y="166"/>
                  </a:lnTo>
                  <a:cubicBezTo>
                    <a:pt x="1925" y="153"/>
                    <a:pt x="1937" y="142"/>
                    <a:pt x="1951" y="131"/>
                  </a:cubicBezTo>
                  <a:cubicBezTo>
                    <a:pt x="1848" y="44"/>
                    <a:pt x="1720" y="1"/>
                    <a:pt x="159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47"/>
            <p:cNvSpPr/>
            <p:nvPr/>
          </p:nvSpPr>
          <p:spPr>
            <a:xfrm>
              <a:off x="5058045" y="1402117"/>
              <a:ext cx="45779" cy="37852"/>
            </a:xfrm>
            <a:custGeom>
              <a:rect b="b" l="l" r="r" t="t"/>
              <a:pathLst>
                <a:path extrusionOk="0" h="1614" w="1952">
                  <a:moveTo>
                    <a:pt x="1592" y="0"/>
                  </a:moveTo>
                  <a:cubicBezTo>
                    <a:pt x="1448" y="0"/>
                    <a:pt x="1304" y="55"/>
                    <a:pt x="1194" y="165"/>
                  </a:cubicBezTo>
                  <a:lnTo>
                    <a:pt x="0" y="1358"/>
                  </a:lnTo>
                  <a:lnTo>
                    <a:pt x="182" y="1540"/>
                  </a:lnTo>
                  <a:cubicBezTo>
                    <a:pt x="231" y="1589"/>
                    <a:pt x="295" y="1613"/>
                    <a:pt x="360" y="1613"/>
                  </a:cubicBezTo>
                  <a:cubicBezTo>
                    <a:pt x="424" y="1613"/>
                    <a:pt x="489" y="1589"/>
                    <a:pt x="538" y="1540"/>
                  </a:cubicBezTo>
                  <a:lnTo>
                    <a:pt x="1913" y="165"/>
                  </a:lnTo>
                  <a:cubicBezTo>
                    <a:pt x="1926" y="153"/>
                    <a:pt x="1938" y="140"/>
                    <a:pt x="1952" y="130"/>
                  </a:cubicBezTo>
                  <a:cubicBezTo>
                    <a:pt x="1848" y="44"/>
                    <a:pt x="1719" y="0"/>
                    <a:pt x="159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47"/>
            <p:cNvSpPr/>
            <p:nvPr/>
          </p:nvSpPr>
          <p:spPr>
            <a:xfrm>
              <a:off x="5038204" y="1449045"/>
              <a:ext cx="65339" cy="54410"/>
            </a:xfrm>
            <a:custGeom>
              <a:rect b="b" l="l" r="r" t="t"/>
              <a:pathLst>
                <a:path extrusionOk="0" h="2320" w="2786">
                  <a:moveTo>
                    <a:pt x="360" y="1"/>
                  </a:moveTo>
                  <a:cubicBezTo>
                    <a:pt x="232" y="1"/>
                    <a:pt x="105" y="44"/>
                    <a:pt x="1" y="130"/>
                  </a:cubicBezTo>
                  <a:cubicBezTo>
                    <a:pt x="13" y="141"/>
                    <a:pt x="26" y="152"/>
                    <a:pt x="38" y="165"/>
                  </a:cubicBezTo>
                  <a:lnTo>
                    <a:pt x="2028" y="2154"/>
                  </a:lnTo>
                  <a:cubicBezTo>
                    <a:pt x="2138" y="2264"/>
                    <a:pt x="2283" y="2319"/>
                    <a:pt x="2427" y="2319"/>
                  </a:cubicBezTo>
                  <a:cubicBezTo>
                    <a:pt x="2554" y="2319"/>
                    <a:pt x="2682" y="2276"/>
                    <a:pt x="2785" y="2189"/>
                  </a:cubicBezTo>
                  <a:cubicBezTo>
                    <a:pt x="2772" y="2178"/>
                    <a:pt x="2759" y="2167"/>
                    <a:pt x="2747" y="2154"/>
                  </a:cubicBezTo>
                  <a:lnTo>
                    <a:pt x="757" y="165"/>
                  </a:lnTo>
                  <a:cubicBezTo>
                    <a:pt x="648" y="55"/>
                    <a:pt x="504" y="1"/>
                    <a:pt x="36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47"/>
            <p:cNvSpPr/>
            <p:nvPr/>
          </p:nvSpPr>
          <p:spPr>
            <a:xfrm>
              <a:off x="4983419" y="1403668"/>
              <a:ext cx="45756" cy="37876"/>
            </a:xfrm>
            <a:custGeom>
              <a:rect b="b" l="l" r="r" t="t"/>
              <a:pathLst>
                <a:path extrusionOk="0" h="1615" w="1951">
                  <a:moveTo>
                    <a:pt x="1591" y="1"/>
                  </a:moveTo>
                  <a:cubicBezTo>
                    <a:pt x="1447" y="1"/>
                    <a:pt x="1303" y="55"/>
                    <a:pt x="1193" y="165"/>
                  </a:cubicBezTo>
                  <a:lnTo>
                    <a:pt x="0" y="1359"/>
                  </a:lnTo>
                  <a:lnTo>
                    <a:pt x="182" y="1540"/>
                  </a:lnTo>
                  <a:cubicBezTo>
                    <a:pt x="231" y="1589"/>
                    <a:pt x="295" y="1614"/>
                    <a:pt x="359" y="1614"/>
                  </a:cubicBezTo>
                  <a:cubicBezTo>
                    <a:pt x="424" y="1614"/>
                    <a:pt x="488" y="1589"/>
                    <a:pt x="537" y="1540"/>
                  </a:cubicBezTo>
                  <a:lnTo>
                    <a:pt x="1912" y="165"/>
                  </a:lnTo>
                  <a:cubicBezTo>
                    <a:pt x="1924" y="152"/>
                    <a:pt x="1938" y="141"/>
                    <a:pt x="1951" y="130"/>
                  </a:cubicBezTo>
                  <a:cubicBezTo>
                    <a:pt x="1847" y="44"/>
                    <a:pt x="1719" y="1"/>
                    <a:pt x="159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47"/>
            <p:cNvSpPr/>
            <p:nvPr/>
          </p:nvSpPr>
          <p:spPr>
            <a:xfrm>
              <a:off x="4931308" y="1290131"/>
              <a:ext cx="73828" cy="188066"/>
            </a:xfrm>
            <a:custGeom>
              <a:rect b="b" l="l" r="r" t="t"/>
              <a:pathLst>
                <a:path extrusionOk="0" h="8019" w="3148">
                  <a:moveTo>
                    <a:pt x="2222" y="1"/>
                  </a:moveTo>
                  <a:cubicBezTo>
                    <a:pt x="2078" y="1"/>
                    <a:pt x="1934" y="56"/>
                    <a:pt x="1824" y="165"/>
                  </a:cubicBezTo>
                  <a:lnTo>
                    <a:pt x="220" y="1770"/>
                  </a:lnTo>
                  <a:cubicBezTo>
                    <a:pt x="1" y="1989"/>
                    <a:pt x="1" y="2345"/>
                    <a:pt x="220" y="2565"/>
                  </a:cubicBezTo>
                  <a:lnTo>
                    <a:pt x="2210" y="4554"/>
                  </a:lnTo>
                  <a:cubicBezTo>
                    <a:pt x="2429" y="4774"/>
                    <a:pt x="2429" y="5130"/>
                    <a:pt x="2210" y="5351"/>
                  </a:cubicBezTo>
                  <a:lnTo>
                    <a:pt x="1206" y="6354"/>
                  </a:lnTo>
                  <a:cubicBezTo>
                    <a:pt x="1108" y="6452"/>
                    <a:pt x="1108" y="6611"/>
                    <a:pt x="1206" y="6709"/>
                  </a:cubicBezTo>
                  <a:lnTo>
                    <a:pt x="2442" y="7944"/>
                  </a:lnTo>
                  <a:cubicBezTo>
                    <a:pt x="2491" y="7994"/>
                    <a:pt x="2556" y="8019"/>
                    <a:pt x="2620" y="8019"/>
                  </a:cubicBezTo>
                  <a:cubicBezTo>
                    <a:pt x="2685" y="8019"/>
                    <a:pt x="2749" y="7994"/>
                    <a:pt x="2798" y="7944"/>
                  </a:cubicBezTo>
                  <a:lnTo>
                    <a:pt x="2980" y="7764"/>
                  </a:lnTo>
                  <a:lnTo>
                    <a:pt x="2128" y="6912"/>
                  </a:lnTo>
                  <a:cubicBezTo>
                    <a:pt x="1917" y="6701"/>
                    <a:pt x="1917" y="6360"/>
                    <a:pt x="2128" y="6151"/>
                  </a:cubicBezTo>
                  <a:lnTo>
                    <a:pt x="2928" y="5351"/>
                  </a:lnTo>
                  <a:cubicBezTo>
                    <a:pt x="3148" y="5130"/>
                    <a:pt x="3148" y="4774"/>
                    <a:pt x="2928" y="4554"/>
                  </a:cubicBezTo>
                  <a:lnTo>
                    <a:pt x="939" y="2565"/>
                  </a:lnTo>
                  <a:cubicBezTo>
                    <a:pt x="719" y="2345"/>
                    <a:pt x="719" y="1989"/>
                    <a:pt x="939" y="1770"/>
                  </a:cubicBezTo>
                  <a:lnTo>
                    <a:pt x="2543" y="165"/>
                  </a:lnTo>
                  <a:cubicBezTo>
                    <a:pt x="2554" y="154"/>
                    <a:pt x="2568" y="141"/>
                    <a:pt x="2581" y="130"/>
                  </a:cubicBezTo>
                  <a:cubicBezTo>
                    <a:pt x="2477" y="44"/>
                    <a:pt x="2349" y="1"/>
                    <a:pt x="222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9" name="Google Shape;4019;p47"/>
          <p:cNvGrpSpPr/>
          <p:nvPr/>
        </p:nvGrpSpPr>
        <p:grpSpPr>
          <a:xfrm>
            <a:off x="4103012" y="1305282"/>
            <a:ext cx="209407" cy="403664"/>
            <a:chOff x="4103012" y="1305282"/>
            <a:chExt cx="209407" cy="403664"/>
          </a:xfrm>
        </p:grpSpPr>
        <p:sp>
          <p:nvSpPr>
            <p:cNvPr id="4020" name="Google Shape;4020;p47"/>
            <p:cNvSpPr/>
            <p:nvPr/>
          </p:nvSpPr>
          <p:spPr>
            <a:xfrm>
              <a:off x="4124002" y="1319212"/>
              <a:ext cx="109406" cy="98946"/>
            </a:xfrm>
            <a:custGeom>
              <a:rect b="b" l="l" r="r" t="t"/>
              <a:pathLst>
                <a:path extrusionOk="0" h="4219" w="4665">
                  <a:moveTo>
                    <a:pt x="875" y="1"/>
                  </a:moveTo>
                  <a:cubicBezTo>
                    <a:pt x="512" y="1"/>
                    <a:pt x="1" y="1201"/>
                    <a:pt x="1" y="2109"/>
                  </a:cubicBezTo>
                  <a:cubicBezTo>
                    <a:pt x="1" y="3017"/>
                    <a:pt x="512" y="4218"/>
                    <a:pt x="875" y="4218"/>
                  </a:cubicBezTo>
                  <a:cubicBezTo>
                    <a:pt x="903" y="4218"/>
                    <a:pt x="930" y="4211"/>
                    <a:pt x="956" y="4196"/>
                  </a:cubicBezTo>
                  <a:cubicBezTo>
                    <a:pt x="1693" y="3768"/>
                    <a:pt x="2536" y="3536"/>
                    <a:pt x="3402" y="3536"/>
                  </a:cubicBezTo>
                  <a:lnTo>
                    <a:pt x="4664" y="3536"/>
                  </a:lnTo>
                  <a:lnTo>
                    <a:pt x="4664" y="681"/>
                  </a:lnTo>
                  <a:lnTo>
                    <a:pt x="3402" y="681"/>
                  </a:lnTo>
                  <a:cubicBezTo>
                    <a:pt x="2536" y="681"/>
                    <a:pt x="1693" y="451"/>
                    <a:pt x="956" y="23"/>
                  </a:cubicBezTo>
                  <a:cubicBezTo>
                    <a:pt x="930" y="8"/>
                    <a:pt x="903" y="1"/>
                    <a:pt x="8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47"/>
            <p:cNvSpPr/>
            <p:nvPr/>
          </p:nvSpPr>
          <p:spPr>
            <a:xfrm>
              <a:off x="4103012" y="1305282"/>
              <a:ext cx="43434" cy="126761"/>
            </a:xfrm>
            <a:custGeom>
              <a:rect b="b" l="l" r="r" t="t"/>
              <a:pathLst>
                <a:path extrusionOk="0" h="5405" w="1852">
                  <a:moveTo>
                    <a:pt x="940" y="1"/>
                  </a:moveTo>
                  <a:cubicBezTo>
                    <a:pt x="844" y="1"/>
                    <a:pt x="751" y="55"/>
                    <a:pt x="709" y="151"/>
                  </a:cubicBezTo>
                  <a:cubicBezTo>
                    <a:pt x="0" y="1778"/>
                    <a:pt x="0" y="3628"/>
                    <a:pt x="709" y="5255"/>
                  </a:cubicBezTo>
                  <a:cubicBezTo>
                    <a:pt x="751" y="5351"/>
                    <a:pt x="843" y="5405"/>
                    <a:pt x="939" y="5405"/>
                  </a:cubicBezTo>
                  <a:cubicBezTo>
                    <a:pt x="995" y="5405"/>
                    <a:pt x="1052" y="5386"/>
                    <a:pt x="1100" y="5347"/>
                  </a:cubicBezTo>
                  <a:cubicBezTo>
                    <a:pt x="1318" y="5166"/>
                    <a:pt x="1634" y="4915"/>
                    <a:pt x="1851" y="4790"/>
                  </a:cubicBezTo>
                  <a:cubicBezTo>
                    <a:pt x="1095" y="3819"/>
                    <a:pt x="1069" y="1588"/>
                    <a:pt x="1851" y="617"/>
                  </a:cubicBezTo>
                  <a:cubicBezTo>
                    <a:pt x="1634" y="491"/>
                    <a:pt x="1318" y="241"/>
                    <a:pt x="1100" y="59"/>
                  </a:cubicBezTo>
                  <a:cubicBezTo>
                    <a:pt x="1052" y="19"/>
                    <a:pt x="996" y="1"/>
                    <a:pt x="9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47"/>
            <p:cNvSpPr/>
            <p:nvPr/>
          </p:nvSpPr>
          <p:spPr>
            <a:xfrm>
              <a:off x="4238028" y="1412577"/>
              <a:ext cx="74391" cy="296369"/>
            </a:xfrm>
            <a:custGeom>
              <a:rect b="b" l="l" r="r" t="t"/>
              <a:pathLst>
                <a:path extrusionOk="0" h="12637" w="3172">
                  <a:moveTo>
                    <a:pt x="0" y="0"/>
                  </a:moveTo>
                  <a:lnTo>
                    <a:pt x="0" y="8103"/>
                  </a:lnTo>
                  <a:cubicBezTo>
                    <a:pt x="0" y="9632"/>
                    <a:pt x="187" y="11154"/>
                    <a:pt x="559" y="12636"/>
                  </a:cubicBezTo>
                  <a:lnTo>
                    <a:pt x="2845" y="12636"/>
                  </a:lnTo>
                  <a:cubicBezTo>
                    <a:pt x="3052" y="12636"/>
                    <a:pt x="3171" y="12400"/>
                    <a:pt x="3047" y="12235"/>
                  </a:cubicBezTo>
                  <a:cubicBezTo>
                    <a:pt x="2155" y="11047"/>
                    <a:pt x="1675" y="9602"/>
                    <a:pt x="1675" y="8117"/>
                  </a:cubicBezTo>
                  <a:lnTo>
                    <a:pt x="167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47"/>
            <p:cNvSpPr/>
            <p:nvPr/>
          </p:nvSpPr>
          <p:spPr>
            <a:xfrm>
              <a:off x="4238028" y="1412577"/>
              <a:ext cx="39283" cy="296369"/>
            </a:xfrm>
            <a:custGeom>
              <a:rect b="b" l="l" r="r" t="t"/>
              <a:pathLst>
                <a:path extrusionOk="0" h="12637" w="1675">
                  <a:moveTo>
                    <a:pt x="0" y="0"/>
                  </a:moveTo>
                  <a:lnTo>
                    <a:pt x="0" y="8103"/>
                  </a:lnTo>
                  <a:cubicBezTo>
                    <a:pt x="0" y="9632"/>
                    <a:pt x="187" y="11154"/>
                    <a:pt x="559" y="12636"/>
                  </a:cubicBezTo>
                  <a:lnTo>
                    <a:pt x="1277" y="12636"/>
                  </a:lnTo>
                  <a:cubicBezTo>
                    <a:pt x="906" y="11154"/>
                    <a:pt x="719" y="9632"/>
                    <a:pt x="719" y="8103"/>
                  </a:cubicBezTo>
                  <a:lnTo>
                    <a:pt x="719" y="1617"/>
                  </a:lnTo>
                  <a:cubicBezTo>
                    <a:pt x="719" y="1320"/>
                    <a:pt x="960" y="1079"/>
                    <a:pt x="1257" y="1079"/>
                  </a:cubicBezTo>
                  <a:lnTo>
                    <a:pt x="1675" y="1079"/>
                  </a:lnTo>
                  <a:lnTo>
                    <a:pt x="1675"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47"/>
            <p:cNvSpPr/>
            <p:nvPr/>
          </p:nvSpPr>
          <p:spPr>
            <a:xfrm>
              <a:off x="4238028" y="1366355"/>
              <a:ext cx="39283" cy="34616"/>
            </a:xfrm>
            <a:custGeom>
              <a:rect b="b" l="l" r="r" t="t"/>
              <a:pathLst>
                <a:path extrusionOk="0" h="1476" w="1675">
                  <a:moveTo>
                    <a:pt x="540" y="0"/>
                  </a:moveTo>
                  <a:cubicBezTo>
                    <a:pt x="241" y="0"/>
                    <a:pt x="0" y="241"/>
                    <a:pt x="0" y="539"/>
                  </a:cubicBezTo>
                  <a:lnTo>
                    <a:pt x="0" y="1475"/>
                  </a:lnTo>
                  <a:lnTo>
                    <a:pt x="1675" y="1475"/>
                  </a:lnTo>
                  <a:lnTo>
                    <a:pt x="1675" y="539"/>
                  </a:lnTo>
                  <a:cubicBezTo>
                    <a:pt x="1675" y="241"/>
                    <a:pt x="1433" y="0"/>
                    <a:pt x="1135" y="0"/>
                  </a:cubicBez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47"/>
            <p:cNvSpPr/>
            <p:nvPr/>
          </p:nvSpPr>
          <p:spPr>
            <a:xfrm>
              <a:off x="4224942" y="1316328"/>
              <a:ext cx="65432" cy="104715"/>
            </a:xfrm>
            <a:custGeom>
              <a:rect b="b" l="l" r="r" t="t"/>
              <a:pathLst>
                <a:path extrusionOk="0" h="4465" w="2790">
                  <a:moveTo>
                    <a:pt x="252" y="0"/>
                  </a:moveTo>
                  <a:cubicBezTo>
                    <a:pt x="113" y="0"/>
                    <a:pt x="0" y="113"/>
                    <a:pt x="0" y="251"/>
                  </a:cubicBezTo>
                  <a:lnTo>
                    <a:pt x="0" y="4212"/>
                  </a:lnTo>
                  <a:cubicBezTo>
                    <a:pt x="0" y="4351"/>
                    <a:pt x="113" y="4464"/>
                    <a:pt x="252" y="4464"/>
                  </a:cubicBezTo>
                  <a:lnTo>
                    <a:pt x="2539" y="4464"/>
                  </a:lnTo>
                  <a:cubicBezTo>
                    <a:pt x="2678" y="4464"/>
                    <a:pt x="2790" y="4351"/>
                    <a:pt x="2790" y="4212"/>
                  </a:cubicBezTo>
                  <a:lnTo>
                    <a:pt x="2790" y="251"/>
                  </a:lnTo>
                  <a:cubicBezTo>
                    <a:pt x="2790" y="113"/>
                    <a:pt x="2678" y="0"/>
                    <a:pt x="253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47"/>
            <p:cNvSpPr/>
            <p:nvPr/>
          </p:nvSpPr>
          <p:spPr>
            <a:xfrm>
              <a:off x="4224942" y="1316328"/>
              <a:ext cx="25282" cy="104715"/>
            </a:xfrm>
            <a:custGeom>
              <a:rect b="b" l="l" r="r" t="t"/>
              <a:pathLst>
                <a:path extrusionOk="0" h="4465" w="1078">
                  <a:moveTo>
                    <a:pt x="252" y="0"/>
                  </a:moveTo>
                  <a:cubicBezTo>
                    <a:pt x="113" y="0"/>
                    <a:pt x="0" y="113"/>
                    <a:pt x="0" y="251"/>
                  </a:cubicBezTo>
                  <a:lnTo>
                    <a:pt x="0" y="4212"/>
                  </a:lnTo>
                  <a:cubicBezTo>
                    <a:pt x="0" y="4351"/>
                    <a:pt x="113" y="4464"/>
                    <a:pt x="252" y="4464"/>
                  </a:cubicBezTo>
                  <a:lnTo>
                    <a:pt x="1078" y="4464"/>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47"/>
          <p:cNvGrpSpPr/>
          <p:nvPr/>
        </p:nvGrpSpPr>
        <p:grpSpPr>
          <a:xfrm>
            <a:off x="3339962" y="1913077"/>
            <a:ext cx="418815" cy="418791"/>
            <a:chOff x="3339962" y="1913077"/>
            <a:chExt cx="418815" cy="418791"/>
          </a:xfrm>
        </p:grpSpPr>
        <p:sp>
          <p:nvSpPr>
            <p:cNvPr id="4028" name="Google Shape;4028;p47"/>
            <p:cNvSpPr/>
            <p:nvPr/>
          </p:nvSpPr>
          <p:spPr>
            <a:xfrm>
              <a:off x="3457740" y="2050109"/>
              <a:ext cx="183234" cy="281758"/>
            </a:xfrm>
            <a:custGeom>
              <a:rect b="b" l="l" r="r" t="t"/>
              <a:pathLst>
                <a:path extrusionOk="0" h="12014" w="7813">
                  <a:moveTo>
                    <a:pt x="1" y="1"/>
                  </a:moveTo>
                  <a:lnTo>
                    <a:pt x="1" y="11654"/>
                  </a:lnTo>
                  <a:lnTo>
                    <a:pt x="2153" y="12013"/>
                  </a:lnTo>
                  <a:lnTo>
                    <a:pt x="2232" y="12013"/>
                  </a:lnTo>
                  <a:lnTo>
                    <a:pt x="2787" y="11654"/>
                  </a:lnTo>
                  <a:lnTo>
                    <a:pt x="4865" y="11654"/>
                  </a:lnTo>
                  <a:lnTo>
                    <a:pt x="5581" y="12013"/>
                  </a:lnTo>
                  <a:lnTo>
                    <a:pt x="5660" y="12013"/>
                  </a:lnTo>
                  <a:lnTo>
                    <a:pt x="7813" y="11654"/>
                  </a:lnTo>
                  <a:lnTo>
                    <a:pt x="781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47"/>
            <p:cNvSpPr/>
            <p:nvPr/>
          </p:nvSpPr>
          <p:spPr>
            <a:xfrm>
              <a:off x="3457740" y="2050109"/>
              <a:ext cx="183234" cy="273339"/>
            </a:xfrm>
            <a:custGeom>
              <a:rect b="b" l="l" r="r" t="t"/>
              <a:pathLst>
                <a:path extrusionOk="0" h="11655" w="7813">
                  <a:moveTo>
                    <a:pt x="1" y="1"/>
                  </a:moveTo>
                  <a:lnTo>
                    <a:pt x="1" y="11654"/>
                  </a:lnTo>
                  <a:lnTo>
                    <a:pt x="1438" y="11654"/>
                  </a:lnTo>
                  <a:lnTo>
                    <a:pt x="1438" y="1619"/>
                  </a:lnTo>
                  <a:cubicBezTo>
                    <a:pt x="1438" y="1320"/>
                    <a:pt x="1679" y="1079"/>
                    <a:pt x="1977" y="1079"/>
                  </a:cubicBezTo>
                  <a:lnTo>
                    <a:pt x="7813" y="1079"/>
                  </a:lnTo>
                  <a:lnTo>
                    <a:pt x="7813"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47"/>
            <p:cNvSpPr/>
            <p:nvPr/>
          </p:nvSpPr>
          <p:spPr>
            <a:xfrm>
              <a:off x="3445569" y="1950577"/>
              <a:ext cx="207860" cy="107999"/>
            </a:xfrm>
            <a:custGeom>
              <a:rect b="b" l="l" r="r" t="t"/>
              <a:pathLst>
                <a:path extrusionOk="0" h="4605" w="8863">
                  <a:moveTo>
                    <a:pt x="4426" y="1"/>
                  </a:moveTo>
                  <a:cubicBezTo>
                    <a:pt x="4362" y="1"/>
                    <a:pt x="4297" y="25"/>
                    <a:pt x="4248" y="74"/>
                  </a:cubicBezTo>
                  <a:lnTo>
                    <a:pt x="159" y="4176"/>
                  </a:lnTo>
                  <a:cubicBezTo>
                    <a:pt x="1" y="4334"/>
                    <a:pt x="114" y="4605"/>
                    <a:pt x="337" y="4605"/>
                  </a:cubicBezTo>
                  <a:lnTo>
                    <a:pt x="8526" y="4605"/>
                  </a:lnTo>
                  <a:cubicBezTo>
                    <a:pt x="8749" y="4605"/>
                    <a:pt x="8862" y="4334"/>
                    <a:pt x="8703" y="4176"/>
                  </a:cubicBezTo>
                  <a:lnTo>
                    <a:pt x="4604" y="74"/>
                  </a:lnTo>
                  <a:cubicBezTo>
                    <a:pt x="4555" y="25"/>
                    <a:pt x="4491" y="1"/>
                    <a:pt x="44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47"/>
            <p:cNvSpPr/>
            <p:nvPr/>
          </p:nvSpPr>
          <p:spPr>
            <a:xfrm>
              <a:off x="3445569" y="1950577"/>
              <a:ext cx="124908" cy="107999"/>
            </a:xfrm>
            <a:custGeom>
              <a:rect b="b" l="l" r="r" t="t"/>
              <a:pathLst>
                <a:path extrusionOk="0" h="4605" w="5326">
                  <a:moveTo>
                    <a:pt x="4426" y="1"/>
                  </a:moveTo>
                  <a:cubicBezTo>
                    <a:pt x="4362" y="1"/>
                    <a:pt x="4297" y="25"/>
                    <a:pt x="4248" y="74"/>
                  </a:cubicBezTo>
                  <a:lnTo>
                    <a:pt x="159" y="4176"/>
                  </a:lnTo>
                  <a:cubicBezTo>
                    <a:pt x="1" y="4334"/>
                    <a:pt x="114" y="4605"/>
                    <a:pt x="337" y="4605"/>
                  </a:cubicBezTo>
                  <a:lnTo>
                    <a:pt x="1527" y="4605"/>
                  </a:lnTo>
                  <a:lnTo>
                    <a:pt x="5325" y="797"/>
                  </a:lnTo>
                  <a:lnTo>
                    <a:pt x="4604" y="74"/>
                  </a:lnTo>
                  <a:cubicBezTo>
                    <a:pt x="4555" y="25"/>
                    <a:pt x="4491" y="1"/>
                    <a:pt x="4426"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47"/>
            <p:cNvSpPr/>
            <p:nvPr/>
          </p:nvSpPr>
          <p:spPr>
            <a:xfrm>
              <a:off x="3444584" y="2137071"/>
              <a:ext cx="209478" cy="26196"/>
            </a:xfrm>
            <a:custGeom>
              <a:rect b="b" l="l" r="r" t="t"/>
              <a:pathLst>
                <a:path extrusionOk="0" h="1117" w="8932">
                  <a:moveTo>
                    <a:pt x="0" y="0"/>
                  </a:moveTo>
                  <a:lnTo>
                    <a:pt x="0" y="1117"/>
                  </a:lnTo>
                  <a:lnTo>
                    <a:pt x="8932" y="1117"/>
                  </a:lnTo>
                  <a:lnTo>
                    <a:pt x="89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47"/>
            <p:cNvSpPr/>
            <p:nvPr/>
          </p:nvSpPr>
          <p:spPr>
            <a:xfrm>
              <a:off x="3587902" y="1913077"/>
              <a:ext cx="107389" cy="106240"/>
            </a:xfrm>
            <a:custGeom>
              <a:rect b="b" l="l" r="r" t="t"/>
              <a:pathLst>
                <a:path extrusionOk="0" h="4530" w="4579">
                  <a:moveTo>
                    <a:pt x="3077" y="1"/>
                  </a:moveTo>
                  <a:cubicBezTo>
                    <a:pt x="3013" y="1"/>
                    <a:pt x="2948" y="25"/>
                    <a:pt x="2899" y="74"/>
                  </a:cubicBezTo>
                  <a:lnTo>
                    <a:pt x="98" y="2875"/>
                  </a:lnTo>
                  <a:cubicBezTo>
                    <a:pt x="0" y="2973"/>
                    <a:pt x="0" y="3132"/>
                    <a:pt x="98" y="3231"/>
                  </a:cubicBezTo>
                  <a:lnTo>
                    <a:pt x="1323" y="4456"/>
                  </a:lnTo>
                  <a:cubicBezTo>
                    <a:pt x="1373" y="4505"/>
                    <a:pt x="1437" y="4530"/>
                    <a:pt x="1501" y="4530"/>
                  </a:cubicBezTo>
                  <a:cubicBezTo>
                    <a:pt x="1566" y="4530"/>
                    <a:pt x="1630" y="4505"/>
                    <a:pt x="1680" y="4456"/>
                  </a:cubicBezTo>
                  <a:lnTo>
                    <a:pt x="4480" y="1656"/>
                  </a:lnTo>
                  <a:cubicBezTo>
                    <a:pt x="4578" y="1556"/>
                    <a:pt x="4578" y="1397"/>
                    <a:pt x="4480" y="1299"/>
                  </a:cubicBezTo>
                  <a:lnTo>
                    <a:pt x="3255" y="74"/>
                  </a:lnTo>
                  <a:cubicBezTo>
                    <a:pt x="3205" y="25"/>
                    <a:pt x="3141" y="1"/>
                    <a:pt x="307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47"/>
            <p:cNvSpPr/>
            <p:nvPr/>
          </p:nvSpPr>
          <p:spPr>
            <a:xfrm>
              <a:off x="3561025" y="1924709"/>
              <a:ext cx="122047" cy="121437"/>
            </a:xfrm>
            <a:custGeom>
              <a:rect b="b" l="l" r="r" t="t"/>
              <a:pathLst>
                <a:path extrusionOk="0" h="5178" w="5204">
                  <a:moveTo>
                    <a:pt x="4824" y="1"/>
                  </a:moveTo>
                  <a:lnTo>
                    <a:pt x="1667" y="3156"/>
                  </a:lnTo>
                  <a:lnTo>
                    <a:pt x="106" y="4717"/>
                  </a:lnTo>
                  <a:cubicBezTo>
                    <a:pt x="1" y="4822"/>
                    <a:pt x="1" y="4993"/>
                    <a:pt x="106" y="5098"/>
                  </a:cubicBezTo>
                  <a:cubicBezTo>
                    <a:pt x="159" y="5151"/>
                    <a:pt x="228" y="5177"/>
                    <a:pt x="297" y="5177"/>
                  </a:cubicBezTo>
                  <a:cubicBezTo>
                    <a:pt x="366" y="5177"/>
                    <a:pt x="435" y="5151"/>
                    <a:pt x="488" y="5098"/>
                  </a:cubicBezTo>
                  <a:lnTo>
                    <a:pt x="2048" y="3538"/>
                  </a:lnTo>
                  <a:lnTo>
                    <a:pt x="5204" y="382"/>
                  </a:lnTo>
                  <a:lnTo>
                    <a:pt x="4824" y="1"/>
                  </a:ln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47"/>
            <p:cNvSpPr/>
            <p:nvPr/>
          </p:nvSpPr>
          <p:spPr>
            <a:xfrm>
              <a:off x="3403448" y="2097507"/>
              <a:ext cx="107436" cy="106263"/>
            </a:xfrm>
            <a:custGeom>
              <a:rect b="b" l="l" r="r" t="t"/>
              <a:pathLst>
                <a:path extrusionOk="0" h="4531" w="4581">
                  <a:moveTo>
                    <a:pt x="3078" y="0"/>
                  </a:moveTo>
                  <a:cubicBezTo>
                    <a:pt x="3013" y="0"/>
                    <a:pt x="2949" y="25"/>
                    <a:pt x="2899" y="74"/>
                  </a:cubicBezTo>
                  <a:lnTo>
                    <a:pt x="98" y="2875"/>
                  </a:lnTo>
                  <a:cubicBezTo>
                    <a:pt x="1" y="2973"/>
                    <a:pt x="1" y="3132"/>
                    <a:pt x="98" y="3230"/>
                  </a:cubicBezTo>
                  <a:lnTo>
                    <a:pt x="521" y="3653"/>
                  </a:lnTo>
                  <a:lnTo>
                    <a:pt x="902" y="4034"/>
                  </a:lnTo>
                  <a:lnTo>
                    <a:pt x="1324" y="4457"/>
                  </a:lnTo>
                  <a:cubicBezTo>
                    <a:pt x="1373" y="4506"/>
                    <a:pt x="1438" y="4530"/>
                    <a:pt x="1502" y="4530"/>
                  </a:cubicBezTo>
                  <a:cubicBezTo>
                    <a:pt x="1567" y="4530"/>
                    <a:pt x="1631" y="4506"/>
                    <a:pt x="1680" y="4457"/>
                  </a:cubicBezTo>
                  <a:lnTo>
                    <a:pt x="4481" y="1655"/>
                  </a:lnTo>
                  <a:cubicBezTo>
                    <a:pt x="4580" y="1557"/>
                    <a:pt x="4580" y="1398"/>
                    <a:pt x="4481" y="1300"/>
                  </a:cubicBezTo>
                  <a:lnTo>
                    <a:pt x="4058" y="877"/>
                  </a:lnTo>
                  <a:lnTo>
                    <a:pt x="3678" y="497"/>
                  </a:lnTo>
                  <a:lnTo>
                    <a:pt x="3255" y="74"/>
                  </a:lnTo>
                  <a:cubicBezTo>
                    <a:pt x="3207" y="25"/>
                    <a:pt x="3142" y="0"/>
                    <a:pt x="30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47"/>
            <p:cNvSpPr/>
            <p:nvPr/>
          </p:nvSpPr>
          <p:spPr>
            <a:xfrm>
              <a:off x="3415667" y="2070701"/>
              <a:ext cx="122023" cy="121437"/>
            </a:xfrm>
            <a:custGeom>
              <a:rect b="b" l="l" r="r" t="t"/>
              <a:pathLst>
                <a:path extrusionOk="0" h="5178" w="5203">
                  <a:moveTo>
                    <a:pt x="4908" y="1"/>
                  </a:moveTo>
                  <a:cubicBezTo>
                    <a:pt x="4839" y="1"/>
                    <a:pt x="4770" y="27"/>
                    <a:pt x="4718" y="80"/>
                  </a:cubicBezTo>
                  <a:lnTo>
                    <a:pt x="3157" y="1640"/>
                  </a:lnTo>
                  <a:lnTo>
                    <a:pt x="0" y="4796"/>
                  </a:lnTo>
                  <a:lnTo>
                    <a:pt x="381" y="5177"/>
                  </a:lnTo>
                  <a:lnTo>
                    <a:pt x="3537" y="2020"/>
                  </a:lnTo>
                  <a:lnTo>
                    <a:pt x="5098" y="461"/>
                  </a:lnTo>
                  <a:cubicBezTo>
                    <a:pt x="5203" y="354"/>
                    <a:pt x="5203" y="185"/>
                    <a:pt x="5098" y="80"/>
                  </a:cubicBezTo>
                  <a:cubicBezTo>
                    <a:pt x="5045" y="27"/>
                    <a:pt x="4976" y="1"/>
                    <a:pt x="4908" y="1"/>
                  </a:cubicBez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47"/>
            <p:cNvSpPr/>
            <p:nvPr/>
          </p:nvSpPr>
          <p:spPr>
            <a:xfrm>
              <a:off x="3403448" y="1913077"/>
              <a:ext cx="107436" cy="106240"/>
            </a:xfrm>
            <a:custGeom>
              <a:rect b="b" l="l" r="r" t="t"/>
              <a:pathLst>
                <a:path extrusionOk="0" h="4530" w="4581">
                  <a:moveTo>
                    <a:pt x="1502" y="1"/>
                  </a:moveTo>
                  <a:cubicBezTo>
                    <a:pt x="1438" y="1"/>
                    <a:pt x="1373" y="25"/>
                    <a:pt x="1324" y="74"/>
                  </a:cubicBezTo>
                  <a:lnTo>
                    <a:pt x="902" y="497"/>
                  </a:lnTo>
                  <a:lnTo>
                    <a:pt x="521" y="878"/>
                  </a:lnTo>
                  <a:lnTo>
                    <a:pt x="98" y="1299"/>
                  </a:lnTo>
                  <a:cubicBezTo>
                    <a:pt x="1" y="1397"/>
                    <a:pt x="1" y="1556"/>
                    <a:pt x="98" y="1656"/>
                  </a:cubicBezTo>
                  <a:lnTo>
                    <a:pt x="2899" y="4456"/>
                  </a:lnTo>
                  <a:cubicBezTo>
                    <a:pt x="2949" y="4505"/>
                    <a:pt x="3013" y="4530"/>
                    <a:pt x="3078" y="4530"/>
                  </a:cubicBezTo>
                  <a:cubicBezTo>
                    <a:pt x="3142" y="4530"/>
                    <a:pt x="3207" y="4505"/>
                    <a:pt x="3255" y="4456"/>
                  </a:cubicBezTo>
                  <a:lnTo>
                    <a:pt x="3678" y="4034"/>
                  </a:lnTo>
                  <a:lnTo>
                    <a:pt x="4059" y="3652"/>
                  </a:lnTo>
                  <a:lnTo>
                    <a:pt x="4481" y="3231"/>
                  </a:lnTo>
                  <a:cubicBezTo>
                    <a:pt x="4580" y="3132"/>
                    <a:pt x="4580" y="2973"/>
                    <a:pt x="4481" y="2875"/>
                  </a:cubicBezTo>
                  <a:lnTo>
                    <a:pt x="1680" y="74"/>
                  </a:lnTo>
                  <a:cubicBezTo>
                    <a:pt x="1631" y="25"/>
                    <a:pt x="1567" y="1"/>
                    <a:pt x="15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47"/>
            <p:cNvSpPr/>
            <p:nvPr/>
          </p:nvSpPr>
          <p:spPr>
            <a:xfrm>
              <a:off x="3415667" y="1924709"/>
              <a:ext cx="122023" cy="121437"/>
            </a:xfrm>
            <a:custGeom>
              <a:rect b="b" l="l" r="r" t="t"/>
              <a:pathLst>
                <a:path extrusionOk="0" h="5178" w="5203">
                  <a:moveTo>
                    <a:pt x="381" y="1"/>
                  </a:moveTo>
                  <a:lnTo>
                    <a:pt x="0" y="382"/>
                  </a:lnTo>
                  <a:lnTo>
                    <a:pt x="4718" y="5098"/>
                  </a:lnTo>
                  <a:cubicBezTo>
                    <a:pt x="4770" y="5151"/>
                    <a:pt x="4838" y="5177"/>
                    <a:pt x="4907" y="5177"/>
                  </a:cubicBezTo>
                  <a:cubicBezTo>
                    <a:pt x="4976" y="5177"/>
                    <a:pt x="5045" y="5151"/>
                    <a:pt x="5098" y="5098"/>
                  </a:cubicBezTo>
                  <a:cubicBezTo>
                    <a:pt x="5203" y="4993"/>
                    <a:pt x="5203" y="4822"/>
                    <a:pt x="5098" y="4717"/>
                  </a:cubicBezTo>
                  <a:lnTo>
                    <a:pt x="381" y="1"/>
                  </a:ln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47"/>
            <p:cNvSpPr/>
            <p:nvPr/>
          </p:nvSpPr>
          <p:spPr>
            <a:xfrm>
              <a:off x="3587902" y="2097507"/>
              <a:ext cx="107389" cy="106263"/>
            </a:xfrm>
            <a:custGeom>
              <a:rect b="b" l="l" r="r" t="t"/>
              <a:pathLst>
                <a:path extrusionOk="0" h="4531" w="4579">
                  <a:moveTo>
                    <a:pt x="1501" y="0"/>
                  </a:moveTo>
                  <a:cubicBezTo>
                    <a:pt x="1437" y="0"/>
                    <a:pt x="1373" y="25"/>
                    <a:pt x="1323" y="74"/>
                  </a:cubicBezTo>
                  <a:lnTo>
                    <a:pt x="901" y="497"/>
                  </a:lnTo>
                  <a:lnTo>
                    <a:pt x="521" y="877"/>
                  </a:lnTo>
                  <a:lnTo>
                    <a:pt x="98" y="1300"/>
                  </a:lnTo>
                  <a:cubicBezTo>
                    <a:pt x="0" y="1398"/>
                    <a:pt x="0" y="1557"/>
                    <a:pt x="98" y="1655"/>
                  </a:cubicBezTo>
                  <a:lnTo>
                    <a:pt x="2899" y="4457"/>
                  </a:lnTo>
                  <a:cubicBezTo>
                    <a:pt x="2948" y="4506"/>
                    <a:pt x="3013" y="4530"/>
                    <a:pt x="3077" y="4530"/>
                  </a:cubicBezTo>
                  <a:cubicBezTo>
                    <a:pt x="3141" y="4530"/>
                    <a:pt x="3205" y="4506"/>
                    <a:pt x="3255" y="4457"/>
                  </a:cubicBezTo>
                  <a:lnTo>
                    <a:pt x="3678" y="4034"/>
                  </a:lnTo>
                  <a:lnTo>
                    <a:pt x="4058" y="3653"/>
                  </a:lnTo>
                  <a:lnTo>
                    <a:pt x="4480" y="3230"/>
                  </a:lnTo>
                  <a:cubicBezTo>
                    <a:pt x="4578" y="3132"/>
                    <a:pt x="4578" y="2973"/>
                    <a:pt x="4480" y="2875"/>
                  </a:cubicBezTo>
                  <a:lnTo>
                    <a:pt x="1680" y="74"/>
                  </a:lnTo>
                  <a:cubicBezTo>
                    <a:pt x="1630" y="25"/>
                    <a:pt x="1566" y="0"/>
                    <a:pt x="1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47"/>
            <p:cNvSpPr/>
            <p:nvPr/>
          </p:nvSpPr>
          <p:spPr>
            <a:xfrm>
              <a:off x="3561025" y="2070701"/>
              <a:ext cx="122047" cy="121437"/>
            </a:xfrm>
            <a:custGeom>
              <a:rect b="b" l="l" r="r" t="t"/>
              <a:pathLst>
                <a:path extrusionOk="0" h="5178" w="5204">
                  <a:moveTo>
                    <a:pt x="297" y="1"/>
                  </a:moveTo>
                  <a:cubicBezTo>
                    <a:pt x="228" y="1"/>
                    <a:pt x="159" y="27"/>
                    <a:pt x="106" y="80"/>
                  </a:cubicBezTo>
                  <a:cubicBezTo>
                    <a:pt x="1" y="185"/>
                    <a:pt x="1" y="354"/>
                    <a:pt x="106" y="461"/>
                  </a:cubicBezTo>
                  <a:lnTo>
                    <a:pt x="1667" y="2020"/>
                  </a:lnTo>
                  <a:lnTo>
                    <a:pt x="4824" y="5177"/>
                  </a:lnTo>
                  <a:lnTo>
                    <a:pt x="5204" y="4796"/>
                  </a:lnTo>
                  <a:lnTo>
                    <a:pt x="2047" y="1640"/>
                  </a:lnTo>
                  <a:lnTo>
                    <a:pt x="488" y="80"/>
                  </a:lnTo>
                  <a:cubicBezTo>
                    <a:pt x="435" y="27"/>
                    <a:pt x="366" y="1"/>
                    <a:pt x="297" y="1"/>
                  </a:cubicBez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47"/>
            <p:cNvSpPr/>
            <p:nvPr/>
          </p:nvSpPr>
          <p:spPr>
            <a:xfrm>
              <a:off x="3523173" y="2032379"/>
              <a:ext cx="52393" cy="52369"/>
            </a:xfrm>
            <a:custGeom>
              <a:rect b="b" l="l" r="r" t="t"/>
              <a:pathLst>
                <a:path extrusionOk="0" h="2233" w="2234">
                  <a:moveTo>
                    <a:pt x="1117" y="0"/>
                  </a:moveTo>
                  <a:cubicBezTo>
                    <a:pt x="501" y="0"/>
                    <a:pt x="1" y="501"/>
                    <a:pt x="1" y="1117"/>
                  </a:cubicBezTo>
                  <a:cubicBezTo>
                    <a:pt x="1" y="1733"/>
                    <a:pt x="501" y="2233"/>
                    <a:pt x="1117" y="2233"/>
                  </a:cubicBezTo>
                  <a:cubicBezTo>
                    <a:pt x="1734" y="2233"/>
                    <a:pt x="2233" y="1733"/>
                    <a:pt x="2233" y="1117"/>
                  </a:cubicBezTo>
                  <a:cubicBezTo>
                    <a:pt x="2233" y="501"/>
                    <a:pt x="1734" y="0"/>
                    <a:pt x="11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47"/>
            <p:cNvSpPr/>
            <p:nvPr/>
          </p:nvSpPr>
          <p:spPr>
            <a:xfrm>
              <a:off x="3523173" y="2032379"/>
              <a:ext cx="38861" cy="52369"/>
            </a:xfrm>
            <a:custGeom>
              <a:rect b="b" l="l" r="r" t="t"/>
              <a:pathLst>
                <a:path extrusionOk="0" h="2233" w="1657">
                  <a:moveTo>
                    <a:pt x="1117" y="0"/>
                  </a:moveTo>
                  <a:cubicBezTo>
                    <a:pt x="501" y="0"/>
                    <a:pt x="1" y="501"/>
                    <a:pt x="1" y="1117"/>
                  </a:cubicBezTo>
                  <a:cubicBezTo>
                    <a:pt x="1" y="1733"/>
                    <a:pt x="501" y="2233"/>
                    <a:pt x="1117" y="2233"/>
                  </a:cubicBezTo>
                  <a:cubicBezTo>
                    <a:pt x="1313" y="2233"/>
                    <a:pt x="1496" y="2183"/>
                    <a:pt x="1656" y="2094"/>
                  </a:cubicBezTo>
                  <a:cubicBezTo>
                    <a:pt x="1313" y="1904"/>
                    <a:pt x="1079" y="1537"/>
                    <a:pt x="1079" y="1117"/>
                  </a:cubicBezTo>
                  <a:cubicBezTo>
                    <a:pt x="1079" y="695"/>
                    <a:pt x="1313" y="329"/>
                    <a:pt x="1656" y="140"/>
                  </a:cubicBezTo>
                  <a:cubicBezTo>
                    <a:pt x="1496" y="51"/>
                    <a:pt x="1313" y="0"/>
                    <a:pt x="111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47"/>
            <p:cNvSpPr/>
            <p:nvPr/>
          </p:nvSpPr>
          <p:spPr>
            <a:xfrm>
              <a:off x="3510086" y="2227152"/>
              <a:ext cx="78566" cy="104715"/>
            </a:xfrm>
            <a:custGeom>
              <a:rect b="b" l="l" r="r" t="t"/>
              <a:pathLst>
                <a:path extrusionOk="0" h="4465" w="3350">
                  <a:moveTo>
                    <a:pt x="1675" y="0"/>
                  </a:moveTo>
                  <a:cubicBezTo>
                    <a:pt x="750" y="0"/>
                    <a:pt x="0" y="750"/>
                    <a:pt x="0" y="1674"/>
                  </a:cubicBezTo>
                  <a:lnTo>
                    <a:pt x="0" y="4464"/>
                  </a:lnTo>
                  <a:lnTo>
                    <a:pt x="3349" y="4464"/>
                  </a:lnTo>
                  <a:lnTo>
                    <a:pt x="3349" y="1674"/>
                  </a:lnTo>
                  <a:cubicBezTo>
                    <a:pt x="3349" y="750"/>
                    <a:pt x="2599" y="0"/>
                    <a:pt x="16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47"/>
            <p:cNvSpPr/>
            <p:nvPr/>
          </p:nvSpPr>
          <p:spPr>
            <a:xfrm>
              <a:off x="3510086" y="2227152"/>
              <a:ext cx="51947" cy="104715"/>
            </a:xfrm>
            <a:custGeom>
              <a:rect b="b" l="l" r="r" t="t"/>
              <a:pathLst>
                <a:path extrusionOk="0" h="4465" w="2215">
                  <a:moveTo>
                    <a:pt x="1675" y="0"/>
                  </a:moveTo>
                  <a:cubicBezTo>
                    <a:pt x="750" y="0"/>
                    <a:pt x="0" y="750"/>
                    <a:pt x="0" y="1674"/>
                  </a:cubicBezTo>
                  <a:lnTo>
                    <a:pt x="0" y="4464"/>
                  </a:lnTo>
                  <a:lnTo>
                    <a:pt x="1079" y="4464"/>
                  </a:lnTo>
                  <a:lnTo>
                    <a:pt x="1079" y="1674"/>
                  </a:lnTo>
                  <a:cubicBezTo>
                    <a:pt x="1079" y="938"/>
                    <a:pt x="1554" y="314"/>
                    <a:pt x="2214" y="89"/>
                  </a:cubicBezTo>
                  <a:cubicBezTo>
                    <a:pt x="2045" y="31"/>
                    <a:pt x="1863" y="0"/>
                    <a:pt x="167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47"/>
            <p:cNvSpPr/>
            <p:nvPr/>
          </p:nvSpPr>
          <p:spPr>
            <a:xfrm>
              <a:off x="3339962" y="2266412"/>
              <a:ext cx="168295" cy="65456"/>
            </a:xfrm>
            <a:custGeom>
              <a:rect b="b" l="l" r="r" t="t"/>
              <a:pathLst>
                <a:path extrusionOk="0" h="2791" w="7176">
                  <a:moveTo>
                    <a:pt x="3987" y="0"/>
                  </a:moveTo>
                  <a:cubicBezTo>
                    <a:pt x="3267" y="0"/>
                    <a:pt x="2636" y="382"/>
                    <a:pt x="2286" y="955"/>
                  </a:cubicBezTo>
                  <a:cubicBezTo>
                    <a:pt x="2077" y="853"/>
                    <a:pt x="1842" y="798"/>
                    <a:pt x="1595" y="798"/>
                  </a:cubicBezTo>
                  <a:cubicBezTo>
                    <a:pt x="714" y="798"/>
                    <a:pt x="1" y="1512"/>
                    <a:pt x="1" y="2392"/>
                  </a:cubicBezTo>
                  <a:cubicBezTo>
                    <a:pt x="1" y="2529"/>
                    <a:pt x="18" y="2663"/>
                    <a:pt x="51" y="2790"/>
                  </a:cubicBezTo>
                  <a:lnTo>
                    <a:pt x="7175" y="2790"/>
                  </a:lnTo>
                  <a:cubicBezTo>
                    <a:pt x="7175" y="2130"/>
                    <a:pt x="6640" y="1595"/>
                    <a:pt x="5980" y="1595"/>
                  </a:cubicBezTo>
                  <a:cubicBezTo>
                    <a:pt x="5966" y="1595"/>
                    <a:pt x="5952" y="1595"/>
                    <a:pt x="5940" y="1596"/>
                  </a:cubicBezTo>
                  <a:cubicBezTo>
                    <a:pt x="5756" y="685"/>
                    <a:pt x="4952" y="0"/>
                    <a:pt x="39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47"/>
            <p:cNvSpPr/>
            <p:nvPr/>
          </p:nvSpPr>
          <p:spPr>
            <a:xfrm>
              <a:off x="3339962" y="2266412"/>
              <a:ext cx="114589" cy="65456"/>
            </a:xfrm>
            <a:custGeom>
              <a:rect b="b" l="l" r="r" t="t"/>
              <a:pathLst>
                <a:path extrusionOk="0" h="2791" w="4886">
                  <a:moveTo>
                    <a:pt x="3987" y="0"/>
                  </a:moveTo>
                  <a:cubicBezTo>
                    <a:pt x="3267" y="0"/>
                    <a:pt x="2636" y="382"/>
                    <a:pt x="2286" y="955"/>
                  </a:cubicBezTo>
                  <a:cubicBezTo>
                    <a:pt x="2077" y="853"/>
                    <a:pt x="1842" y="798"/>
                    <a:pt x="1595" y="798"/>
                  </a:cubicBezTo>
                  <a:cubicBezTo>
                    <a:pt x="714" y="798"/>
                    <a:pt x="1" y="1512"/>
                    <a:pt x="1" y="2392"/>
                  </a:cubicBezTo>
                  <a:cubicBezTo>
                    <a:pt x="1" y="2529"/>
                    <a:pt x="18" y="2663"/>
                    <a:pt x="51" y="2790"/>
                  </a:cubicBezTo>
                  <a:lnTo>
                    <a:pt x="1847" y="2790"/>
                  </a:lnTo>
                  <a:cubicBezTo>
                    <a:pt x="1814" y="2663"/>
                    <a:pt x="1797" y="2529"/>
                    <a:pt x="1797" y="2392"/>
                  </a:cubicBezTo>
                  <a:cubicBezTo>
                    <a:pt x="1797" y="1512"/>
                    <a:pt x="2511" y="798"/>
                    <a:pt x="3391" y="798"/>
                  </a:cubicBezTo>
                  <a:cubicBezTo>
                    <a:pt x="3640" y="798"/>
                    <a:pt x="3873" y="853"/>
                    <a:pt x="4082" y="955"/>
                  </a:cubicBezTo>
                  <a:cubicBezTo>
                    <a:pt x="4275" y="639"/>
                    <a:pt x="4554" y="382"/>
                    <a:pt x="4885" y="214"/>
                  </a:cubicBezTo>
                  <a:cubicBezTo>
                    <a:pt x="4615" y="77"/>
                    <a:pt x="4309" y="0"/>
                    <a:pt x="398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47"/>
            <p:cNvSpPr/>
            <p:nvPr/>
          </p:nvSpPr>
          <p:spPr>
            <a:xfrm>
              <a:off x="3590482" y="2266412"/>
              <a:ext cx="168295" cy="65456"/>
            </a:xfrm>
            <a:custGeom>
              <a:rect b="b" l="l" r="r" t="t"/>
              <a:pathLst>
                <a:path extrusionOk="0" h="2791" w="7176">
                  <a:moveTo>
                    <a:pt x="3190" y="0"/>
                  </a:moveTo>
                  <a:cubicBezTo>
                    <a:pt x="2226" y="0"/>
                    <a:pt x="1420" y="685"/>
                    <a:pt x="1236" y="1596"/>
                  </a:cubicBezTo>
                  <a:cubicBezTo>
                    <a:pt x="1223" y="1595"/>
                    <a:pt x="1210" y="1595"/>
                    <a:pt x="1197" y="1595"/>
                  </a:cubicBezTo>
                  <a:cubicBezTo>
                    <a:pt x="536" y="1595"/>
                    <a:pt x="0" y="2130"/>
                    <a:pt x="0" y="2790"/>
                  </a:cubicBezTo>
                  <a:lnTo>
                    <a:pt x="7125" y="2790"/>
                  </a:lnTo>
                  <a:cubicBezTo>
                    <a:pt x="7157" y="2663"/>
                    <a:pt x="7175" y="2529"/>
                    <a:pt x="7175" y="2392"/>
                  </a:cubicBezTo>
                  <a:cubicBezTo>
                    <a:pt x="7175" y="1512"/>
                    <a:pt x="6461" y="798"/>
                    <a:pt x="5581" y="798"/>
                  </a:cubicBezTo>
                  <a:cubicBezTo>
                    <a:pt x="5334" y="798"/>
                    <a:pt x="5099" y="853"/>
                    <a:pt x="4891" y="955"/>
                  </a:cubicBezTo>
                  <a:cubicBezTo>
                    <a:pt x="4540" y="382"/>
                    <a:pt x="3910" y="0"/>
                    <a:pt x="31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47"/>
            <p:cNvSpPr/>
            <p:nvPr/>
          </p:nvSpPr>
          <p:spPr>
            <a:xfrm>
              <a:off x="3590482" y="2266412"/>
              <a:ext cx="95897" cy="65456"/>
            </a:xfrm>
            <a:custGeom>
              <a:rect b="b" l="l" r="r" t="t"/>
              <a:pathLst>
                <a:path extrusionOk="0" h="2791" w="4089">
                  <a:moveTo>
                    <a:pt x="3190" y="0"/>
                  </a:moveTo>
                  <a:cubicBezTo>
                    <a:pt x="2226" y="0"/>
                    <a:pt x="1420" y="685"/>
                    <a:pt x="1236" y="1596"/>
                  </a:cubicBezTo>
                  <a:cubicBezTo>
                    <a:pt x="1223" y="1595"/>
                    <a:pt x="1210" y="1595"/>
                    <a:pt x="1197" y="1595"/>
                  </a:cubicBezTo>
                  <a:cubicBezTo>
                    <a:pt x="536" y="1595"/>
                    <a:pt x="0" y="2130"/>
                    <a:pt x="0" y="2790"/>
                  </a:cubicBezTo>
                  <a:lnTo>
                    <a:pt x="1797" y="2790"/>
                  </a:lnTo>
                  <a:cubicBezTo>
                    <a:pt x="1798" y="2130"/>
                    <a:pt x="2332" y="1595"/>
                    <a:pt x="2993" y="1595"/>
                  </a:cubicBezTo>
                  <a:cubicBezTo>
                    <a:pt x="3007" y="1595"/>
                    <a:pt x="3020" y="1595"/>
                    <a:pt x="3033" y="1596"/>
                  </a:cubicBezTo>
                  <a:cubicBezTo>
                    <a:pt x="3155" y="990"/>
                    <a:pt x="3553" y="485"/>
                    <a:pt x="4088" y="214"/>
                  </a:cubicBezTo>
                  <a:cubicBezTo>
                    <a:pt x="3817" y="77"/>
                    <a:pt x="3512" y="0"/>
                    <a:pt x="319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9" name="Google Shape;4049;p47"/>
          <p:cNvGrpSpPr/>
          <p:nvPr/>
        </p:nvGrpSpPr>
        <p:grpSpPr>
          <a:xfrm>
            <a:off x="3379362" y="1290155"/>
            <a:ext cx="339803" cy="418791"/>
            <a:chOff x="3379362" y="1290155"/>
            <a:chExt cx="339803" cy="418791"/>
          </a:xfrm>
        </p:grpSpPr>
        <p:sp>
          <p:nvSpPr>
            <p:cNvPr id="4050" name="Google Shape;4050;p47"/>
            <p:cNvSpPr/>
            <p:nvPr/>
          </p:nvSpPr>
          <p:spPr>
            <a:xfrm>
              <a:off x="3379362" y="1491119"/>
              <a:ext cx="260792" cy="217827"/>
            </a:xfrm>
            <a:custGeom>
              <a:rect b="b" l="l" r="r" t="t"/>
              <a:pathLst>
                <a:path extrusionOk="0" h="9288" w="11120">
                  <a:moveTo>
                    <a:pt x="2924" y="0"/>
                  </a:moveTo>
                  <a:lnTo>
                    <a:pt x="2212" y="359"/>
                  </a:lnTo>
                  <a:lnTo>
                    <a:pt x="37" y="4711"/>
                  </a:lnTo>
                  <a:cubicBezTo>
                    <a:pt x="0" y="4782"/>
                    <a:pt x="0" y="4864"/>
                    <a:pt x="37" y="4936"/>
                  </a:cubicBezTo>
                  <a:lnTo>
                    <a:pt x="2143" y="9149"/>
                  </a:lnTo>
                  <a:cubicBezTo>
                    <a:pt x="2185" y="9233"/>
                    <a:pt x="2272" y="9287"/>
                    <a:pt x="2367" y="9287"/>
                  </a:cubicBezTo>
                  <a:lnTo>
                    <a:pt x="8753" y="9287"/>
                  </a:lnTo>
                  <a:cubicBezTo>
                    <a:pt x="8848" y="9287"/>
                    <a:pt x="8935" y="9233"/>
                    <a:pt x="8977" y="9149"/>
                  </a:cubicBezTo>
                  <a:lnTo>
                    <a:pt x="11085" y="4936"/>
                  </a:lnTo>
                  <a:cubicBezTo>
                    <a:pt x="11120" y="4864"/>
                    <a:pt x="11120" y="4782"/>
                    <a:pt x="11085" y="4711"/>
                  </a:cubicBezTo>
                  <a:lnTo>
                    <a:pt x="8908" y="359"/>
                  </a:lnTo>
                  <a:lnTo>
                    <a:pt x="806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47"/>
            <p:cNvSpPr/>
            <p:nvPr/>
          </p:nvSpPr>
          <p:spPr>
            <a:xfrm>
              <a:off x="3379362" y="1491119"/>
              <a:ext cx="217358" cy="217827"/>
            </a:xfrm>
            <a:custGeom>
              <a:rect b="b" l="l" r="r" t="t"/>
              <a:pathLst>
                <a:path extrusionOk="0" h="9288" w="9268">
                  <a:moveTo>
                    <a:pt x="2924" y="0"/>
                  </a:moveTo>
                  <a:lnTo>
                    <a:pt x="2212" y="359"/>
                  </a:lnTo>
                  <a:lnTo>
                    <a:pt x="37" y="4711"/>
                  </a:lnTo>
                  <a:cubicBezTo>
                    <a:pt x="0" y="4782"/>
                    <a:pt x="0" y="4864"/>
                    <a:pt x="37" y="4936"/>
                  </a:cubicBezTo>
                  <a:lnTo>
                    <a:pt x="2143" y="9149"/>
                  </a:lnTo>
                  <a:cubicBezTo>
                    <a:pt x="2185" y="9233"/>
                    <a:pt x="2272" y="9287"/>
                    <a:pt x="2367" y="9287"/>
                  </a:cubicBezTo>
                  <a:lnTo>
                    <a:pt x="4368" y="9287"/>
                  </a:lnTo>
                  <a:lnTo>
                    <a:pt x="2135" y="4823"/>
                  </a:lnTo>
                  <a:lnTo>
                    <a:pt x="3860" y="1376"/>
                  </a:lnTo>
                  <a:cubicBezTo>
                    <a:pt x="3951" y="1193"/>
                    <a:pt x="4137" y="1078"/>
                    <a:pt x="4341" y="1078"/>
                  </a:cubicBezTo>
                  <a:lnTo>
                    <a:pt x="9267" y="1078"/>
                  </a:lnTo>
                  <a:lnTo>
                    <a:pt x="8908" y="359"/>
                  </a:lnTo>
                  <a:lnTo>
                    <a:pt x="806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47"/>
            <p:cNvSpPr/>
            <p:nvPr/>
          </p:nvSpPr>
          <p:spPr>
            <a:xfrm>
              <a:off x="3566771" y="1405614"/>
              <a:ext cx="152394" cy="26173"/>
            </a:xfrm>
            <a:custGeom>
              <a:rect b="b" l="l" r="r" t="t"/>
              <a:pathLst>
                <a:path extrusionOk="0" h="1116" w="6498">
                  <a:moveTo>
                    <a:pt x="0" y="0"/>
                  </a:moveTo>
                  <a:lnTo>
                    <a:pt x="0" y="1116"/>
                  </a:lnTo>
                  <a:lnTo>
                    <a:pt x="6246" y="1116"/>
                  </a:lnTo>
                  <a:cubicBezTo>
                    <a:pt x="6385" y="1116"/>
                    <a:pt x="6498" y="1004"/>
                    <a:pt x="6498" y="865"/>
                  </a:cubicBezTo>
                  <a:lnTo>
                    <a:pt x="6498" y="251"/>
                  </a:lnTo>
                  <a:cubicBezTo>
                    <a:pt x="6498" y="113"/>
                    <a:pt x="6385" y="0"/>
                    <a:pt x="6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47"/>
            <p:cNvSpPr/>
            <p:nvPr/>
          </p:nvSpPr>
          <p:spPr>
            <a:xfrm>
              <a:off x="3416816" y="1525923"/>
              <a:ext cx="185931" cy="148220"/>
            </a:xfrm>
            <a:custGeom>
              <a:rect b="b" l="l" r="r" t="t"/>
              <a:pathLst>
                <a:path extrusionOk="0" h="6320" w="7928">
                  <a:moveTo>
                    <a:pt x="1465" y="0"/>
                  </a:moveTo>
                  <a:cubicBezTo>
                    <a:pt x="1370" y="0"/>
                    <a:pt x="1283" y="54"/>
                    <a:pt x="1241" y="139"/>
                  </a:cubicBezTo>
                  <a:lnTo>
                    <a:pt x="198" y="2224"/>
                  </a:lnTo>
                  <a:lnTo>
                    <a:pt x="0" y="3339"/>
                  </a:lnTo>
                  <a:lnTo>
                    <a:pt x="1669" y="6319"/>
                  </a:lnTo>
                  <a:lnTo>
                    <a:pt x="6256" y="6319"/>
                  </a:lnTo>
                  <a:lnTo>
                    <a:pt x="7927" y="3339"/>
                  </a:lnTo>
                  <a:lnTo>
                    <a:pt x="7728" y="2224"/>
                  </a:lnTo>
                  <a:lnTo>
                    <a:pt x="6685" y="139"/>
                  </a:lnTo>
                  <a:cubicBezTo>
                    <a:pt x="6643" y="54"/>
                    <a:pt x="6556" y="0"/>
                    <a:pt x="64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47"/>
            <p:cNvSpPr/>
            <p:nvPr/>
          </p:nvSpPr>
          <p:spPr>
            <a:xfrm>
              <a:off x="3408865" y="1578081"/>
              <a:ext cx="201785" cy="104504"/>
            </a:xfrm>
            <a:custGeom>
              <a:rect b="b" l="l" r="r" t="t"/>
              <a:pathLst>
                <a:path extrusionOk="0" h="4456" w="8604">
                  <a:moveTo>
                    <a:pt x="537" y="0"/>
                  </a:moveTo>
                  <a:lnTo>
                    <a:pt x="35" y="1003"/>
                  </a:lnTo>
                  <a:cubicBezTo>
                    <a:pt x="0" y="1074"/>
                    <a:pt x="0" y="1156"/>
                    <a:pt x="35" y="1228"/>
                  </a:cubicBezTo>
                  <a:lnTo>
                    <a:pt x="1580" y="4316"/>
                  </a:lnTo>
                  <a:cubicBezTo>
                    <a:pt x="1622" y="4401"/>
                    <a:pt x="1709" y="4455"/>
                    <a:pt x="1804" y="4455"/>
                  </a:cubicBezTo>
                  <a:lnTo>
                    <a:pt x="6800" y="4455"/>
                  </a:lnTo>
                  <a:cubicBezTo>
                    <a:pt x="6895" y="4455"/>
                    <a:pt x="6982" y="4401"/>
                    <a:pt x="7024" y="4316"/>
                  </a:cubicBezTo>
                  <a:lnTo>
                    <a:pt x="8568" y="1228"/>
                  </a:lnTo>
                  <a:cubicBezTo>
                    <a:pt x="8604" y="1156"/>
                    <a:pt x="8604" y="1074"/>
                    <a:pt x="8568" y="1003"/>
                  </a:cubicBezTo>
                  <a:lnTo>
                    <a:pt x="80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47"/>
            <p:cNvSpPr/>
            <p:nvPr/>
          </p:nvSpPr>
          <p:spPr>
            <a:xfrm>
              <a:off x="3421459" y="1525923"/>
              <a:ext cx="47163" cy="52182"/>
            </a:xfrm>
            <a:custGeom>
              <a:rect b="b" l="l" r="r" t="t"/>
              <a:pathLst>
                <a:path extrusionOk="0" h="2225" w="2011">
                  <a:moveTo>
                    <a:pt x="1267" y="0"/>
                  </a:moveTo>
                  <a:cubicBezTo>
                    <a:pt x="1172" y="0"/>
                    <a:pt x="1085" y="54"/>
                    <a:pt x="1043" y="139"/>
                  </a:cubicBezTo>
                  <a:lnTo>
                    <a:pt x="0" y="2224"/>
                  </a:lnTo>
                  <a:lnTo>
                    <a:pt x="898" y="2224"/>
                  </a:lnTo>
                  <a:lnTo>
                    <a:pt x="2011"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47"/>
            <p:cNvSpPr/>
            <p:nvPr/>
          </p:nvSpPr>
          <p:spPr>
            <a:xfrm>
              <a:off x="3408865" y="1578081"/>
              <a:ext cx="59757" cy="104504"/>
            </a:xfrm>
            <a:custGeom>
              <a:rect b="b" l="l" r="r" t="t"/>
              <a:pathLst>
                <a:path extrusionOk="0" h="4456" w="2548">
                  <a:moveTo>
                    <a:pt x="537" y="0"/>
                  </a:moveTo>
                  <a:lnTo>
                    <a:pt x="35" y="1003"/>
                  </a:lnTo>
                  <a:cubicBezTo>
                    <a:pt x="0" y="1074"/>
                    <a:pt x="0" y="1156"/>
                    <a:pt x="35" y="1228"/>
                  </a:cubicBezTo>
                  <a:lnTo>
                    <a:pt x="1580" y="4316"/>
                  </a:lnTo>
                  <a:cubicBezTo>
                    <a:pt x="1622" y="4401"/>
                    <a:pt x="1709" y="4455"/>
                    <a:pt x="1804" y="4455"/>
                  </a:cubicBezTo>
                  <a:lnTo>
                    <a:pt x="2548" y="4455"/>
                  </a:lnTo>
                  <a:lnTo>
                    <a:pt x="934" y="1228"/>
                  </a:lnTo>
                  <a:cubicBezTo>
                    <a:pt x="898" y="1156"/>
                    <a:pt x="898" y="1074"/>
                    <a:pt x="934" y="1003"/>
                  </a:cubicBezTo>
                  <a:lnTo>
                    <a:pt x="143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47"/>
            <p:cNvSpPr/>
            <p:nvPr/>
          </p:nvSpPr>
          <p:spPr>
            <a:xfrm>
              <a:off x="3457389" y="1351811"/>
              <a:ext cx="104715" cy="129997"/>
            </a:xfrm>
            <a:custGeom>
              <a:rect b="b" l="l" r="r" t="t"/>
              <a:pathLst>
                <a:path extrusionOk="0" h="5543" w="4465">
                  <a:moveTo>
                    <a:pt x="1" y="0"/>
                  </a:moveTo>
                  <a:lnTo>
                    <a:pt x="1" y="3510"/>
                  </a:lnTo>
                  <a:cubicBezTo>
                    <a:pt x="1" y="3818"/>
                    <a:pt x="251" y="4068"/>
                    <a:pt x="559" y="4068"/>
                  </a:cubicBezTo>
                  <a:cubicBezTo>
                    <a:pt x="868" y="4068"/>
                    <a:pt x="1117" y="3818"/>
                    <a:pt x="1117" y="3510"/>
                  </a:cubicBezTo>
                  <a:cubicBezTo>
                    <a:pt x="1117" y="3201"/>
                    <a:pt x="1367" y="2951"/>
                    <a:pt x="1675" y="2951"/>
                  </a:cubicBezTo>
                  <a:cubicBezTo>
                    <a:pt x="1984" y="2951"/>
                    <a:pt x="2234" y="3201"/>
                    <a:pt x="2234" y="3510"/>
                  </a:cubicBezTo>
                  <a:lnTo>
                    <a:pt x="2234" y="5543"/>
                  </a:lnTo>
                  <a:lnTo>
                    <a:pt x="3349" y="5543"/>
                  </a:lnTo>
                  <a:lnTo>
                    <a:pt x="3349" y="3510"/>
                  </a:lnTo>
                  <a:cubicBezTo>
                    <a:pt x="3349" y="3201"/>
                    <a:pt x="3600" y="2951"/>
                    <a:pt x="3907" y="2951"/>
                  </a:cubicBezTo>
                  <a:cubicBezTo>
                    <a:pt x="4215" y="2951"/>
                    <a:pt x="4465" y="2702"/>
                    <a:pt x="4465" y="2393"/>
                  </a:cubicBezTo>
                  <a:lnTo>
                    <a:pt x="44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47"/>
            <p:cNvSpPr/>
            <p:nvPr/>
          </p:nvSpPr>
          <p:spPr>
            <a:xfrm>
              <a:off x="3457389" y="1351811"/>
              <a:ext cx="19442" cy="95405"/>
            </a:xfrm>
            <a:custGeom>
              <a:rect b="b" l="l" r="r" t="t"/>
              <a:pathLst>
                <a:path extrusionOk="0" h="4068" w="829">
                  <a:moveTo>
                    <a:pt x="1" y="0"/>
                  </a:moveTo>
                  <a:lnTo>
                    <a:pt x="1" y="3510"/>
                  </a:lnTo>
                  <a:cubicBezTo>
                    <a:pt x="1" y="3818"/>
                    <a:pt x="251" y="4068"/>
                    <a:pt x="559" y="4068"/>
                  </a:cubicBezTo>
                  <a:cubicBezTo>
                    <a:pt x="657" y="4068"/>
                    <a:pt x="749" y="4043"/>
                    <a:pt x="829" y="3999"/>
                  </a:cubicBezTo>
                  <a:cubicBezTo>
                    <a:pt x="657" y="3903"/>
                    <a:pt x="540" y="3720"/>
                    <a:pt x="540" y="3510"/>
                  </a:cubicBezTo>
                  <a:lnTo>
                    <a:pt x="54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47"/>
            <p:cNvSpPr/>
            <p:nvPr/>
          </p:nvSpPr>
          <p:spPr>
            <a:xfrm>
              <a:off x="3503004" y="1421020"/>
              <a:ext cx="19395" cy="60789"/>
            </a:xfrm>
            <a:custGeom>
              <a:rect b="b" l="l" r="r" t="t"/>
              <a:pathLst>
                <a:path extrusionOk="0" h="2592" w="827">
                  <a:moveTo>
                    <a:pt x="269" y="0"/>
                  </a:moveTo>
                  <a:cubicBezTo>
                    <a:pt x="171" y="0"/>
                    <a:pt x="79" y="25"/>
                    <a:pt x="0" y="69"/>
                  </a:cubicBezTo>
                  <a:cubicBezTo>
                    <a:pt x="172" y="165"/>
                    <a:pt x="289" y="348"/>
                    <a:pt x="289" y="559"/>
                  </a:cubicBezTo>
                  <a:lnTo>
                    <a:pt x="289" y="2592"/>
                  </a:lnTo>
                  <a:lnTo>
                    <a:pt x="827" y="2592"/>
                  </a:lnTo>
                  <a:lnTo>
                    <a:pt x="827" y="559"/>
                  </a:lnTo>
                  <a:cubicBezTo>
                    <a:pt x="827" y="250"/>
                    <a:pt x="577" y="0"/>
                    <a:pt x="269" y="0"/>
                  </a:cubicBezTo>
                  <a:close/>
                </a:path>
              </a:pathLst>
            </a:custGeom>
            <a:solidFill>
              <a:srgbClr val="FBCA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47"/>
            <p:cNvSpPr/>
            <p:nvPr/>
          </p:nvSpPr>
          <p:spPr>
            <a:xfrm>
              <a:off x="3496672" y="1290155"/>
              <a:ext cx="26196" cy="104715"/>
            </a:xfrm>
            <a:custGeom>
              <a:rect b="b" l="l" r="r" t="t"/>
              <a:pathLst>
                <a:path extrusionOk="0" h="4465" w="1117">
                  <a:moveTo>
                    <a:pt x="559" y="0"/>
                  </a:moveTo>
                  <a:cubicBezTo>
                    <a:pt x="250" y="0"/>
                    <a:pt x="0" y="250"/>
                    <a:pt x="0" y="558"/>
                  </a:cubicBezTo>
                  <a:lnTo>
                    <a:pt x="0" y="3906"/>
                  </a:lnTo>
                  <a:cubicBezTo>
                    <a:pt x="0" y="4214"/>
                    <a:pt x="250" y="4464"/>
                    <a:pt x="559" y="4464"/>
                  </a:cubicBezTo>
                  <a:cubicBezTo>
                    <a:pt x="866" y="4464"/>
                    <a:pt x="1117" y="4214"/>
                    <a:pt x="1117" y="3906"/>
                  </a:cubicBezTo>
                  <a:lnTo>
                    <a:pt x="1117" y="558"/>
                  </a:lnTo>
                  <a:cubicBezTo>
                    <a:pt x="1117" y="250"/>
                    <a:pt x="866" y="0"/>
                    <a:pt x="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47"/>
            <p:cNvSpPr/>
            <p:nvPr/>
          </p:nvSpPr>
          <p:spPr>
            <a:xfrm>
              <a:off x="3496672" y="1290155"/>
              <a:ext cx="19442" cy="104715"/>
            </a:xfrm>
            <a:custGeom>
              <a:rect b="b" l="l" r="r" t="t"/>
              <a:pathLst>
                <a:path extrusionOk="0" h="4465" w="829">
                  <a:moveTo>
                    <a:pt x="559" y="0"/>
                  </a:moveTo>
                  <a:cubicBezTo>
                    <a:pt x="250" y="0"/>
                    <a:pt x="0" y="250"/>
                    <a:pt x="0" y="558"/>
                  </a:cubicBezTo>
                  <a:lnTo>
                    <a:pt x="0" y="3906"/>
                  </a:lnTo>
                  <a:cubicBezTo>
                    <a:pt x="0" y="4214"/>
                    <a:pt x="250" y="4464"/>
                    <a:pt x="559" y="4464"/>
                  </a:cubicBezTo>
                  <a:cubicBezTo>
                    <a:pt x="656" y="4464"/>
                    <a:pt x="748" y="4439"/>
                    <a:pt x="828" y="4395"/>
                  </a:cubicBezTo>
                  <a:cubicBezTo>
                    <a:pt x="655" y="4300"/>
                    <a:pt x="539" y="4117"/>
                    <a:pt x="539" y="3906"/>
                  </a:cubicBezTo>
                  <a:lnTo>
                    <a:pt x="539" y="558"/>
                  </a:lnTo>
                  <a:cubicBezTo>
                    <a:pt x="539" y="347"/>
                    <a:pt x="655" y="164"/>
                    <a:pt x="828" y="69"/>
                  </a:cubicBezTo>
                  <a:cubicBezTo>
                    <a:pt x="748" y="25"/>
                    <a:pt x="656" y="0"/>
                    <a:pt x="55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47"/>
            <p:cNvSpPr/>
            <p:nvPr/>
          </p:nvSpPr>
          <p:spPr>
            <a:xfrm>
              <a:off x="3470499" y="1379441"/>
              <a:ext cx="26196" cy="78519"/>
            </a:xfrm>
            <a:custGeom>
              <a:rect b="b" l="l" r="r" t="t"/>
              <a:pathLst>
                <a:path extrusionOk="0" h="3348" w="1117">
                  <a:moveTo>
                    <a:pt x="558" y="0"/>
                  </a:moveTo>
                  <a:cubicBezTo>
                    <a:pt x="250" y="0"/>
                    <a:pt x="0" y="250"/>
                    <a:pt x="0" y="558"/>
                  </a:cubicBezTo>
                  <a:lnTo>
                    <a:pt x="0" y="2790"/>
                  </a:lnTo>
                  <a:cubicBezTo>
                    <a:pt x="0" y="3098"/>
                    <a:pt x="250" y="3348"/>
                    <a:pt x="558" y="3348"/>
                  </a:cubicBezTo>
                  <a:cubicBezTo>
                    <a:pt x="867" y="3348"/>
                    <a:pt x="1116" y="3098"/>
                    <a:pt x="1116" y="2790"/>
                  </a:cubicBezTo>
                  <a:lnTo>
                    <a:pt x="1116" y="558"/>
                  </a:lnTo>
                  <a:cubicBezTo>
                    <a:pt x="1116" y="250"/>
                    <a:pt x="867" y="0"/>
                    <a:pt x="5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47"/>
            <p:cNvSpPr/>
            <p:nvPr/>
          </p:nvSpPr>
          <p:spPr>
            <a:xfrm>
              <a:off x="3470499" y="1379441"/>
              <a:ext cx="19841" cy="78519"/>
            </a:xfrm>
            <a:custGeom>
              <a:rect b="b" l="l" r="r" t="t"/>
              <a:pathLst>
                <a:path extrusionOk="0" h="3348" w="846">
                  <a:moveTo>
                    <a:pt x="558" y="0"/>
                  </a:moveTo>
                  <a:cubicBezTo>
                    <a:pt x="250" y="0"/>
                    <a:pt x="0" y="250"/>
                    <a:pt x="0" y="558"/>
                  </a:cubicBezTo>
                  <a:lnTo>
                    <a:pt x="0" y="2790"/>
                  </a:lnTo>
                  <a:cubicBezTo>
                    <a:pt x="0" y="3098"/>
                    <a:pt x="250" y="3348"/>
                    <a:pt x="558" y="3348"/>
                  </a:cubicBezTo>
                  <a:cubicBezTo>
                    <a:pt x="664" y="3348"/>
                    <a:pt x="761" y="3319"/>
                    <a:pt x="846" y="3269"/>
                  </a:cubicBezTo>
                  <a:cubicBezTo>
                    <a:pt x="684" y="3171"/>
                    <a:pt x="575" y="2993"/>
                    <a:pt x="575" y="2790"/>
                  </a:cubicBezTo>
                  <a:lnTo>
                    <a:pt x="575" y="558"/>
                  </a:lnTo>
                  <a:cubicBezTo>
                    <a:pt x="575" y="355"/>
                    <a:pt x="684" y="177"/>
                    <a:pt x="846" y="79"/>
                  </a:cubicBezTo>
                  <a:cubicBezTo>
                    <a:pt x="761" y="29"/>
                    <a:pt x="664" y="0"/>
                    <a:pt x="55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47"/>
            <p:cNvSpPr/>
            <p:nvPr/>
          </p:nvSpPr>
          <p:spPr>
            <a:xfrm>
              <a:off x="3522845" y="1379441"/>
              <a:ext cx="26173" cy="78519"/>
            </a:xfrm>
            <a:custGeom>
              <a:rect b="b" l="l" r="r" t="t"/>
              <a:pathLst>
                <a:path extrusionOk="0" h="3348" w="1116">
                  <a:moveTo>
                    <a:pt x="558" y="0"/>
                  </a:moveTo>
                  <a:cubicBezTo>
                    <a:pt x="250" y="0"/>
                    <a:pt x="1" y="250"/>
                    <a:pt x="1" y="558"/>
                  </a:cubicBezTo>
                  <a:lnTo>
                    <a:pt x="1" y="2790"/>
                  </a:lnTo>
                  <a:cubicBezTo>
                    <a:pt x="1" y="3098"/>
                    <a:pt x="250" y="3348"/>
                    <a:pt x="558" y="3348"/>
                  </a:cubicBezTo>
                  <a:cubicBezTo>
                    <a:pt x="866" y="3348"/>
                    <a:pt x="1116" y="3098"/>
                    <a:pt x="1116" y="2790"/>
                  </a:cubicBezTo>
                  <a:lnTo>
                    <a:pt x="1116" y="558"/>
                  </a:lnTo>
                  <a:cubicBezTo>
                    <a:pt x="1116" y="250"/>
                    <a:pt x="866" y="0"/>
                    <a:pt x="558" y="0"/>
                  </a:cubicBez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47"/>
            <p:cNvSpPr/>
            <p:nvPr/>
          </p:nvSpPr>
          <p:spPr>
            <a:xfrm>
              <a:off x="3522845" y="1379441"/>
              <a:ext cx="26173" cy="78519"/>
            </a:xfrm>
            <a:custGeom>
              <a:rect b="b" l="l" r="r" t="t"/>
              <a:pathLst>
                <a:path extrusionOk="0" h="3348" w="1116">
                  <a:moveTo>
                    <a:pt x="558" y="0"/>
                  </a:moveTo>
                  <a:cubicBezTo>
                    <a:pt x="250" y="0"/>
                    <a:pt x="1" y="250"/>
                    <a:pt x="1" y="558"/>
                  </a:cubicBezTo>
                  <a:lnTo>
                    <a:pt x="1" y="2790"/>
                  </a:lnTo>
                  <a:cubicBezTo>
                    <a:pt x="1" y="3098"/>
                    <a:pt x="250" y="3348"/>
                    <a:pt x="558" y="3348"/>
                  </a:cubicBezTo>
                  <a:cubicBezTo>
                    <a:pt x="866" y="3348"/>
                    <a:pt x="1116" y="3098"/>
                    <a:pt x="1116" y="2790"/>
                  </a:cubicBezTo>
                  <a:lnTo>
                    <a:pt x="1116" y="558"/>
                  </a:lnTo>
                  <a:cubicBezTo>
                    <a:pt x="1116" y="250"/>
                    <a:pt x="866" y="0"/>
                    <a:pt x="55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47"/>
            <p:cNvSpPr/>
            <p:nvPr/>
          </p:nvSpPr>
          <p:spPr>
            <a:xfrm>
              <a:off x="3522845" y="1379441"/>
              <a:ext cx="19419" cy="78519"/>
            </a:xfrm>
            <a:custGeom>
              <a:rect b="b" l="l" r="r" t="t"/>
              <a:pathLst>
                <a:path extrusionOk="0" h="3348" w="828">
                  <a:moveTo>
                    <a:pt x="558" y="0"/>
                  </a:moveTo>
                  <a:cubicBezTo>
                    <a:pt x="250" y="0"/>
                    <a:pt x="1" y="250"/>
                    <a:pt x="1" y="558"/>
                  </a:cubicBezTo>
                  <a:lnTo>
                    <a:pt x="1" y="2790"/>
                  </a:lnTo>
                  <a:cubicBezTo>
                    <a:pt x="1" y="3098"/>
                    <a:pt x="250" y="3348"/>
                    <a:pt x="558" y="3348"/>
                  </a:cubicBezTo>
                  <a:cubicBezTo>
                    <a:pt x="656" y="3348"/>
                    <a:pt x="748" y="3323"/>
                    <a:pt x="827" y="3279"/>
                  </a:cubicBezTo>
                  <a:cubicBezTo>
                    <a:pt x="656" y="3184"/>
                    <a:pt x="539" y="3000"/>
                    <a:pt x="539" y="2790"/>
                  </a:cubicBezTo>
                  <a:lnTo>
                    <a:pt x="539" y="558"/>
                  </a:lnTo>
                  <a:cubicBezTo>
                    <a:pt x="539" y="348"/>
                    <a:pt x="656" y="164"/>
                    <a:pt x="827" y="69"/>
                  </a:cubicBezTo>
                  <a:cubicBezTo>
                    <a:pt x="748" y="25"/>
                    <a:pt x="656" y="0"/>
                    <a:pt x="55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47"/>
            <p:cNvSpPr/>
            <p:nvPr/>
          </p:nvSpPr>
          <p:spPr>
            <a:xfrm>
              <a:off x="3566771" y="1405614"/>
              <a:ext cx="152394" cy="26173"/>
            </a:xfrm>
            <a:custGeom>
              <a:rect b="b" l="l" r="r" t="t"/>
              <a:pathLst>
                <a:path extrusionOk="0" h="1116" w="6498">
                  <a:moveTo>
                    <a:pt x="0" y="0"/>
                  </a:moveTo>
                  <a:lnTo>
                    <a:pt x="0" y="1116"/>
                  </a:lnTo>
                  <a:lnTo>
                    <a:pt x="6246" y="1116"/>
                  </a:lnTo>
                  <a:cubicBezTo>
                    <a:pt x="6385" y="1116"/>
                    <a:pt x="6498" y="1004"/>
                    <a:pt x="6498" y="865"/>
                  </a:cubicBezTo>
                  <a:lnTo>
                    <a:pt x="6498" y="342"/>
                  </a:lnTo>
                  <a:cubicBezTo>
                    <a:pt x="6498" y="481"/>
                    <a:pt x="6385" y="593"/>
                    <a:pt x="6246" y="593"/>
                  </a:cubicBezTo>
                  <a:lnTo>
                    <a:pt x="1360" y="593"/>
                  </a:lnTo>
                  <a:cubicBezTo>
                    <a:pt x="1193" y="593"/>
                    <a:pt x="1057" y="457"/>
                    <a:pt x="1057" y="289"/>
                  </a:cubicBezTo>
                  <a:lnTo>
                    <a:pt x="105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47"/>
            <p:cNvSpPr/>
            <p:nvPr/>
          </p:nvSpPr>
          <p:spPr>
            <a:xfrm>
              <a:off x="3548994" y="1392528"/>
              <a:ext cx="26220" cy="52346"/>
            </a:xfrm>
            <a:custGeom>
              <a:rect b="b" l="l" r="r" t="t"/>
              <a:pathLst>
                <a:path extrusionOk="0" h="2232" w="1118">
                  <a:moveTo>
                    <a:pt x="559" y="0"/>
                  </a:moveTo>
                  <a:cubicBezTo>
                    <a:pt x="252" y="0"/>
                    <a:pt x="1" y="250"/>
                    <a:pt x="1" y="558"/>
                  </a:cubicBezTo>
                  <a:lnTo>
                    <a:pt x="1" y="1674"/>
                  </a:lnTo>
                  <a:cubicBezTo>
                    <a:pt x="1" y="1982"/>
                    <a:pt x="252" y="2232"/>
                    <a:pt x="559" y="2232"/>
                  </a:cubicBezTo>
                  <a:cubicBezTo>
                    <a:pt x="868" y="2232"/>
                    <a:pt x="1117" y="1982"/>
                    <a:pt x="1117" y="1674"/>
                  </a:cubicBezTo>
                  <a:lnTo>
                    <a:pt x="1117" y="558"/>
                  </a:lnTo>
                  <a:cubicBezTo>
                    <a:pt x="1117" y="250"/>
                    <a:pt x="868" y="0"/>
                    <a:pt x="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47"/>
            <p:cNvSpPr/>
            <p:nvPr/>
          </p:nvSpPr>
          <p:spPr>
            <a:xfrm>
              <a:off x="3548994" y="1392528"/>
              <a:ext cx="19442" cy="52346"/>
            </a:xfrm>
            <a:custGeom>
              <a:rect b="b" l="l" r="r" t="t"/>
              <a:pathLst>
                <a:path extrusionOk="0" h="2232" w="829">
                  <a:moveTo>
                    <a:pt x="559" y="0"/>
                  </a:moveTo>
                  <a:cubicBezTo>
                    <a:pt x="252" y="0"/>
                    <a:pt x="1" y="250"/>
                    <a:pt x="1" y="558"/>
                  </a:cubicBezTo>
                  <a:lnTo>
                    <a:pt x="1" y="1674"/>
                  </a:lnTo>
                  <a:cubicBezTo>
                    <a:pt x="1" y="1982"/>
                    <a:pt x="252" y="2232"/>
                    <a:pt x="559" y="2232"/>
                  </a:cubicBezTo>
                  <a:cubicBezTo>
                    <a:pt x="657" y="2232"/>
                    <a:pt x="748" y="2207"/>
                    <a:pt x="829" y="2163"/>
                  </a:cubicBezTo>
                  <a:cubicBezTo>
                    <a:pt x="657" y="2067"/>
                    <a:pt x="540" y="1884"/>
                    <a:pt x="540" y="1674"/>
                  </a:cubicBezTo>
                  <a:lnTo>
                    <a:pt x="540" y="558"/>
                  </a:lnTo>
                  <a:cubicBezTo>
                    <a:pt x="540" y="348"/>
                    <a:pt x="657" y="165"/>
                    <a:pt x="829" y="69"/>
                  </a:cubicBezTo>
                  <a:cubicBezTo>
                    <a:pt x="748" y="25"/>
                    <a:pt x="657" y="0"/>
                    <a:pt x="55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47"/>
            <p:cNvSpPr/>
            <p:nvPr/>
          </p:nvSpPr>
          <p:spPr>
            <a:xfrm>
              <a:off x="3444302" y="1392528"/>
              <a:ext cx="26220" cy="52346"/>
            </a:xfrm>
            <a:custGeom>
              <a:rect b="b" l="l" r="r" t="t"/>
              <a:pathLst>
                <a:path extrusionOk="0" h="2232" w="1118">
                  <a:moveTo>
                    <a:pt x="559" y="0"/>
                  </a:moveTo>
                  <a:cubicBezTo>
                    <a:pt x="250" y="0"/>
                    <a:pt x="1" y="250"/>
                    <a:pt x="1" y="558"/>
                  </a:cubicBezTo>
                  <a:lnTo>
                    <a:pt x="1" y="1674"/>
                  </a:lnTo>
                  <a:cubicBezTo>
                    <a:pt x="1" y="1982"/>
                    <a:pt x="250" y="2232"/>
                    <a:pt x="559" y="2232"/>
                  </a:cubicBezTo>
                  <a:cubicBezTo>
                    <a:pt x="868" y="2232"/>
                    <a:pt x="1117" y="1982"/>
                    <a:pt x="1117" y="1674"/>
                  </a:cubicBezTo>
                  <a:lnTo>
                    <a:pt x="1117" y="558"/>
                  </a:lnTo>
                  <a:cubicBezTo>
                    <a:pt x="1117" y="250"/>
                    <a:pt x="868" y="0"/>
                    <a:pt x="55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47"/>
            <p:cNvSpPr/>
            <p:nvPr/>
          </p:nvSpPr>
          <p:spPr>
            <a:xfrm>
              <a:off x="3444302" y="1392528"/>
              <a:ext cx="19442" cy="52346"/>
            </a:xfrm>
            <a:custGeom>
              <a:rect b="b" l="l" r="r" t="t"/>
              <a:pathLst>
                <a:path extrusionOk="0" h="2232" w="829">
                  <a:moveTo>
                    <a:pt x="559" y="0"/>
                  </a:moveTo>
                  <a:cubicBezTo>
                    <a:pt x="250" y="0"/>
                    <a:pt x="1" y="250"/>
                    <a:pt x="1" y="558"/>
                  </a:cubicBezTo>
                  <a:lnTo>
                    <a:pt x="1" y="1674"/>
                  </a:lnTo>
                  <a:cubicBezTo>
                    <a:pt x="1" y="1982"/>
                    <a:pt x="250" y="2232"/>
                    <a:pt x="559" y="2232"/>
                  </a:cubicBezTo>
                  <a:cubicBezTo>
                    <a:pt x="657" y="2232"/>
                    <a:pt x="748" y="2207"/>
                    <a:pt x="829" y="2163"/>
                  </a:cubicBezTo>
                  <a:cubicBezTo>
                    <a:pt x="657" y="2067"/>
                    <a:pt x="540" y="1884"/>
                    <a:pt x="540" y="1674"/>
                  </a:cubicBezTo>
                  <a:lnTo>
                    <a:pt x="540" y="558"/>
                  </a:lnTo>
                  <a:cubicBezTo>
                    <a:pt x="540" y="348"/>
                    <a:pt x="657" y="165"/>
                    <a:pt x="829" y="69"/>
                  </a:cubicBezTo>
                  <a:cubicBezTo>
                    <a:pt x="748" y="25"/>
                    <a:pt x="657" y="0"/>
                    <a:pt x="55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47"/>
            <p:cNvSpPr/>
            <p:nvPr/>
          </p:nvSpPr>
          <p:spPr>
            <a:xfrm>
              <a:off x="3405066" y="1473342"/>
              <a:ext cx="209407" cy="26220"/>
            </a:xfrm>
            <a:custGeom>
              <a:rect b="b" l="l" r="r" t="t"/>
              <a:pathLst>
                <a:path extrusionOk="0" h="1118" w="8929">
                  <a:moveTo>
                    <a:pt x="557" y="1"/>
                  </a:moveTo>
                  <a:cubicBezTo>
                    <a:pt x="250" y="1"/>
                    <a:pt x="1" y="252"/>
                    <a:pt x="1" y="559"/>
                  </a:cubicBezTo>
                  <a:cubicBezTo>
                    <a:pt x="1" y="867"/>
                    <a:pt x="250" y="1117"/>
                    <a:pt x="557" y="1117"/>
                  </a:cubicBezTo>
                  <a:lnTo>
                    <a:pt x="8370" y="1117"/>
                  </a:lnTo>
                  <a:cubicBezTo>
                    <a:pt x="8679" y="1117"/>
                    <a:pt x="8929" y="867"/>
                    <a:pt x="8929" y="559"/>
                  </a:cubicBezTo>
                  <a:cubicBezTo>
                    <a:pt x="8929" y="252"/>
                    <a:pt x="8679" y="1"/>
                    <a:pt x="83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47"/>
            <p:cNvSpPr/>
            <p:nvPr/>
          </p:nvSpPr>
          <p:spPr>
            <a:xfrm>
              <a:off x="3405066" y="1473342"/>
              <a:ext cx="55231" cy="26220"/>
            </a:xfrm>
            <a:custGeom>
              <a:rect b="b" l="l" r="r" t="t"/>
              <a:pathLst>
                <a:path extrusionOk="0" h="1118" w="2355">
                  <a:moveTo>
                    <a:pt x="557" y="1"/>
                  </a:moveTo>
                  <a:cubicBezTo>
                    <a:pt x="250" y="1"/>
                    <a:pt x="1" y="252"/>
                    <a:pt x="1" y="559"/>
                  </a:cubicBezTo>
                  <a:cubicBezTo>
                    <a:pt x="1" y="867"/>
                    <a:pt x="250" y="1117"/>
                    <a:pt x="557" y="1117"/>
                  </a:cubicBezTo>
                  <a:lnTo>
                    <a:pt x="2355" y="1117"/>
                  </a:lnTo>
                  <a:cubicBezTo>
                    <a:pt x="2046" y="1117"/>
                    <a:pt x="1797" y="867"/>
                    <a:pt x="1797" y="559"/>
                  </a:cubicBezTo>
                  <a:cubicBezTo>
                    <a:pt x="1797" y="252"/>
                    <a:pt x="2046" y="1"/>
                    <a:pt x="235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4" name="Google Shape;4074;p47"/>
          <p:cNvGrpSpPr/>
          <p:nvPr/>
        </p:nvGrpSpPr>
        <p:grpSpPr>
          <a:xfrm>
            <a:off x="1292113" y="3912730"/>
            <a:ext cx="286496" cy="418791"/>
            <a:chOff x="1292113" y="3912730"/>
            <a:chExt cx="286496" cy="418791"/>
          </a:xfrm>
        </p:grpSpPr>
        <p:sp>
          <p:nvSpPr>
            <p:cNvPr id="4075" name="Google Shape;4075;p47"/>
            <p:cNvSpPr/>
            <p:nvPr/>
          </p:nvSpPr>
          <p:spPr>
            <a:xfrm>
              <a:off x="1504241" y="3912730"/>
              <a:ext cx="39283" cy="34616"/>
            </a:xfrm>
            <a:custGeom>
              <a:rect b="b" l="l" r="r" t="t"/>
              <a:pathLst>
                <a:path extrusionOk="0" h="1476" w="1675">
                  <a:moveTo>
                    <a:pt x="539" y="0"/>
                  </a:moveTo>
                  <a:cubicBezTo>
                    <a:pt x="242" y="0"/>
                    <a:pt x="0" y="241"/>
                    <a:pt x="0" y="538"/>
                  </a:cubicBezTo>
                  <a:lnTo>
                    <a:pt x="0" y="1475"/>
                  </a:lnTo>
                  <a:lnTo>
                    <a:pt x="1675" y="1475"/>
                  </a:lnTo>
                  <a:lnTo>
                    <a:pt x="1675" y="538"/>
                  </a:lnTo>
                  <a:cubicBezTo>
                    <a:pt x="1675" y="241"/>
                    <a:pt x="1434" y="0"/>
                    <a:pt x="11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47"/>
            <p:cNvSpPr/>
            <p:nvPr/>
          </p:nvSpPr>
          <p:spPr>
            <a:xfrm>
              <a:off x="1504241" y="4035153"/>
              <a:ext cx="74368" cy="296369"/>
            </a:xfrm>
            <a:custGeom>
              <a:rect b="b" l="l" r="r" t="t"/>
              <a:pathLst>
                <a:path extrusionOk="0" h="12637" w="3171">
                  <a:moveTo>
                    <a:pt x="0" y="1"/>
                  </a:moveTo>
                  <a:lnTo>
                    <a:pt x="0" y="8103"/>
                  </a:lnTo>
                  <a:cubicBezTo>
                    <a:pt x="0" y="9631"/>
                    <a:pt x="188" y="11154"/>
                    <a:pt x="558" y="12636"/>
                  </a:cubicBezTo>
                  <a:lnTo>
                    <a:pt x="2846" y="12636"/>
                  </a:lnTo>
                  <a:cubicBezTo>
                    <a:pt x="3053" y="12636"/>
                    <a:pt x="3171" y="12399"/>
                    <a:pt x="3047" y="12234"/>
                  </a:cubicBezTo>
                  <a:cubicBezTo>
                    <a:pt x="2156" y="11046"/>
                    <a:pt x="1675" y="9602"/>
                    <a:pt x="1675" y="8117"/>
                  </a:cubicBezTo>
                  <a:lnTo>
                    <a:pt x="16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47"/>
            <p:cNvSpPr/>
            <p:nvPr/>
          </p:nvSpPr>
          <p:spPr>
            <a:xfrm>
              <a:off x="1504241" y="4035153"/>
              <a:ext cx="39283" cy="296369"/>
            </a:xfrm>
            <a:custGeom>
              <a:rect b="b" l="l" r="r" t="t"/>
              <a:pathLst>
                <a:path extrusionOk="0" h="12637" w="1675">
                  <a:moveTo>
                    <a:pt x="0" y="1"/>
                  </a:moveTo>
                  <a:lnTo>
                    <a:pt x="0" y="8103"/>
                  </a:lnTo>
                  <a:cubicBezTo>
                    <a:pt x="0" y="9631"/>
                    <a:pt x="188" y="11154"/>
                    <a:pt x="558" y="12636"/>
                  </a:cubicBezTo>
                  <a:lnTo>
                    <a:pt x="1277" y="12636"/>
                  </a:lnTo>
                  <a:cubicBezTo>
                    <a:pt x="907" y="11154"/>
                    <a:pt x="719" y="9631"/>
                    <a:pt x="719" y="8103"/>
                  </a:cubicBezTo>
                  <a:lnTo>
                    <a:pt x="719" y="1617"/>
                  </a:lnTo>
                  <a:cubicBezTo>
                    <a:pt x="719" y="1320"/>
                    <a:pt x="960" y="1078"/>
                    <a:pt x="1258" y="1078"/>
                  </a:cubicBezTo>
                  <a:lnTo>
                    <a:pt x="1675" y="1078"/>
                  </a:lnTo>
                  <a:lnTo>
                    <a:pt x="1675"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47"/>
            <p:cNvSpPr/>
            <p:nvPr/>
          </p:nvSpPr>
          <p:spPr>
            <a:xfrm>
              <a:off x="1292113" y="3957759"/>
              <a:ext cx="207484" cy="130560"/>
            </a:xfrm>
            <a:custGeom>
              <a:rect b="b" l="l" r="r" t="t"/>
              <a:pathLst>
                <a:path extrusionOk="0" h="5567" w="8847">
                  <a:moveTo>
                    <a:pt x="5315" y="1"/>
                  </a:moveTo>
                  <a:cubicBezTo>
                    <a:pt x="2380" y="1"/>
                    <a:pt x="0" y="2380"/>
                    <a:pt x="0" y="5315"/>
                  </a:cubicBezTo>
                  <a:cubicBezTo>
                    <a:pt x="0" y="5466"/>
                    <a:pt x="124" y="5567"/>
                    <a:pt x="254" y="5567"/>
                  </a:cubicBezTo>
                  <a:cubicBezTo>
                    <a:pt x="313" y="5567"/>
                    <a:pt x="373" y="5546"/>
                    <a:pt x="423" y="5499"/>
                  </a:cubicBezTo>
                  <a:lnTo>
                    <a:pt x="1810" y="4209"/>
                  </a:lnTo>
                  <a:cubicBezTo>
                    <a:pt x="2794" y="3294"/>
                    <a:pt x="4086" y="2786"/>
                    <a:pt x="5428" y="2786"/>
                  </a:cubicBezTo>
                  <a:lnTo>
                    <a:pt x="8847" y="2786"/>
                  </a:lnTo>
                  <a:lnTo>
                    <a:pt x="884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47"/>
            <p:cNvSpPr/>
            <p:nvPr/>
          </p:nvSpPr>
          <p:spPr>
            <a:xfrm>
              <a:off x="1292113" y="3997816"/>
              <a:ext cx="207484" cy="90503"/>
            </a:xfrm>
            <a:custGeom>
              <a:rect b="b" l="l" r="r" t="t"/>
              <a:pathLst>
                <a:path extrusionOk="0" h="3859" w="8847">
                  <a:moveTo>
                    <a:pt x="5428" y="1"/>
                  </a:moveTo>
                  <a:cubicBezTo>
                    <a:pt x="4086" y="1"/>
                    <a:pt x="2794" y="509"/>
                    <a:pt x="1810" y="1422"/>
                  </a:cubicBezTo>
                  <a:lnTo>
                    <a:pt x="423" y="2713"/>
                  </a:lnTo>
                  <a:cubicBezTo>
                    <a:pt x="373" y="2760"/>
                    <a:pt x="312" y="2781"/>
                    <a:pt x="253" y="2781"/>
                  </a:cubicBezTo>
                  <a:cubicBezTo>
                    <a:pt x="187" y="2781"/>
                    <a:pt x="123" y="2755"/>
                    <a:pt x="76" y="2709"/>
                  </a:cubicBezTo>
                  <a:cubicBezTo>
                    <a:pt x="25" y="3001"/>
                    <a:pt x="0" y="3301"/>
                    <a:pt x="0" y="3607"/>
                  </a:cubicBezTo>
                  <a:cubicBezTo>
                    <a:pt x="0" y="3758"/>
                    <a:pt x="124" y="3859"/>
                    <a:pt x="254" y="3859"/>
                  </a:cubicBezTo>
                  <a:cubicBezTo>
                    <a:pt x="313" y="3859"/>
                    <a:pt x="373" y="3838"/>
                    <a:pt x="423" y="3791"/>
                  </a:cubicBezTo>
                  <a:lnTo>
                    <a:pt x="1810" y="2501"/>
                  </a:lnTo>
                  <a:cubicBezTo>
                    <a:pt x="2794" y="1586"/>
                    <a:pt x="4086" y="1078"/>
                    <a:pt x="5428" y="1078"/>
                  </a:cubicBezTo>
                  <a:lnTo>
                    <a:pt x="8847" y="1078"/>
                  </a:lnTo>
                  <a:lnTo>
                    <a:pt x="884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47"/>
            <p:cNvSpPr/>
            <p:nvPr/>
          </p:nvSpPr>
          <p:spPr>
            <a:xfrm>
              <a:off x="1491131" y="3938880"/>
              <a:ext cx="65479" cy="104739"/>
            </a:xfrm>
            <a:custGeom>
              <a:rect b="b" l="l" r="r" t="t"/>
              <a:pathLst>
                <a:path extrusionOk="0" h="4466" w="2792">
                  <a:moveTo>
                    <a:pt x="253" y="0"/>
                  </a:moveTo>
                  <a:cubicBezTo>
                    <a:pt x="114" y="0"/>
                    <a:pt x="1" y="113"/>
                    <a:pt x="1" y="252"/>
                  </a:cubicBezTo>
                  <a:lnTo>
                    <a:pt x="1" y="4214"/>
                  </a:lnTo>
                  <a:cubicBezTo>
                    <a:pt x="1" y="4353"/>
                    <a:pt x="114" y="4466"/>
                    <a:pt x="253" y="4466"/>
                  </a:cubicBezTo>
                  <a:lnTo>
                    <a:pt x="2540" y="4466"/>
                  </a:lnTo>
                  <a:cubicBezTo>
                    <a:pt x="2679" y="4466"/>
                    <a:pt x="2792" y="4353"/>
                    <a:pt x="2792" y="4214"/>
                  </a:cubicBezTo>
                  <a:lnTo>
                    <a:pt x="2792" y="252"/>
                  </a:lnTo>
                  <a:cubicBezTo>
                    <a:pt x="2792" y="113"/>
                    <a:pt x="2679" y="0"/>
                    <a:pt x="254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47"/>
            <p:cNvSpPr/>
            <p:nvPr/>
          </p:nvSpPr>
          <p:spPr>
            <a:xfrm>
              <a:off x="1491131" y="3938880"/>
              <a:ext cx="25329" cy="104739"/>
            </a:xfrm>
            <a:custGeom>
              <a:rect b="b" l="l" r="r" t="t"/>
              <a:pathLst>
                <a:path extrusionOk="0" h="4466" w="1080">
                  <a:moveTo>
                    <a:pt x="253" y="0"/>
                  </a:moveTo>
                  <a:cubicBezTo>
                    <a:pt x="114" y="0"/>
                    <a:pt x="1" y="113"/>
                    <a:pt x="1" y="252"/>
                  </a:cubicBezTo>
                  <a:lnTo>
                    <a:pt x="1" y="4214"/>
                  </a:lnTo>
                  <a:cubicBezTo>
                    <a:pt x="1" y="4353"/>
                    <a:pt x="114" y="4466"/>
                    <a:pt x="253" y="4466"/>
                  </a:cubicBezTo>
                  <a:lnTo>
                    <a:pt x="1080" y="4466"/>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47"/>
          <p:cNvGrpSpPr/>
          <p:nvPr/>
        </p:nvGrpSpPr>
        <p:grpSpPr>
          <a:xfrm>
            <a:off x="1940692" y="3232233"/>
            <a:ext cx="410677" cy="418791"/>
            <a:chOff x="1940692" y="3232233"/>
            <a:chExt cx="410677" cy="418791"/>
          </a:xfrm>
        </p:grpSpPr>
        <p:sp>
          <p:nvSpPr>
            <p:cNvPr id="4083" name="Google Shape;4083;p47"/>
            <p:cNvSpPr/>
            <p:nvPr/>
          </p:nvSpPr>
          <p:spPr>
            <a:xfrm>
              <a:off x="2126881" y="3232233"/>
              <a:ext cx="38274" cy="64049"/>
            </a:xfrm>
            <a:custGeom>
              <a:rect b="b" l="l" r="r" t="t"/>
              <a:pathLst>
                <a:path extrusionOk="0" h="2731" w="1632">
                  <a:moveTo>
                    <a:pt x="816" y="1"/>
                  </a:moveTo>
                  <a:cubicBezTo>
                    <a:pt x="669" y="1"/>
                    <a:pt x="550" y="120"/>
                    <a:pt x="550" y="267"/>
                  </a:cubicBezTo>
                  <a:lnTo>
                    <a:pt x="550" y="553"/>
                  </a:lnTo>
                  <a:lnTo>
                    <a:pt x="267" y="553"/>
                  </a:lnTo>
                  <a:cubicBezTo>
                    <a:pt x="120" y="553"/>
                    <a:pt x="1" y="672"/>
                    <a:pt x="1" y="819"/>
                  </a:cubicBezTo>
                  <a:cubicBezTo>
                    <a:pt x="1" y="965"/>
                    <a:pt x="120" y="1083"/>
                    <a:pt x="267" y="1083"/>
                  </a:cubicBezTo>
                  <a:lnTo>
                    <a:pt x="550" y="1083"/>
                  </a:lnTo>
                  <a:lnTo>
                    <a:pt x="550" y="2465"/>
                  </a:lnTo>
                  <a:cubicBezTo>
                    <a:pt x="550" y="2612"/>
                    <a:pt x="669" y="2730"/>
                    <a:pt x="816" y="2730"/>
                  </a:cubicBezTo>
                  <a:cubicBezTo>
                    <a:pt x="963" y="2730"/>
                    <a:pt x="1082" y="2612"/>
                    <a:pt x="1082" y="2465"/>
                  </a:cubicBezTo>
                  <a:lnTo>
                    <a:pt x="1082" y="1083"/>
                  </a:lnTo>
                  <a:lnTo>
                    <a:pt x="1366" y="1083"/>
                  </a:lnTo>
                  <a:cubicBezTo>
                    <a:pt x="1512" y="1083"/>
                    <a:pt x="1631" y="965"/>
                    <a:pt x="1631" y="819"/>
                  </a:cubicBezTo>
                  <a:cubicBezTo>
                    <a:pt x="1631" y="672"/>
                    <a:pt x="1512" y="553"/>
                    <a:pt x="1366" y="553"/>
                  </a:cubicBezTo>
                  <a:lnTo>
                    <a:pt x="1082" y="553"/>
                  </a:lnTo>
                  <a:lnTo>
                    <a:pt x="1082" y="267"/>
                  </a:lnTo>
                  <a:cubicBezTo>
                    <a:pt x="1082" y="120"/>
                    <a:pt x="963" y="1"/>
                    <a:pt x="81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47"/>
            <p:cNvSpPr/>
            <p:nvPr/>
          </p:nvSpPr>
          <p:spPr>
            <a:xfrm>
              <a:off x="1965505" y="3415303"/>
              <a:ext cx="361028" cy="235721"/>
            </a:xfrm>
            <a:custGeom>
              <a:rect b="b" l="l" r="r" t="t"/>
              <a:pathLst>
                <a:path extrusionOk="0" h="10051" w="15394">
                  <a:moveTo>
                    <a:pt x="7697" y="0"/>
                  </a:moveTo>
                  <a:lnTo>
                    <a:pt x="1" y="3202"/>
                  </a:lnTo>
                  <a:lnTo>
                    <a:pt x="1" y="10051"/>
                  </a:lnTo>
                  <a:lnTo>
                    <a:pt x="6048" y="10051"/>
                  </a:lnTo>
                  <a:lnTo>
                    <a:pt x="7110" y="9702"/>
                  </a:lnTo>
                  <a:lnTo>
                    <a:pt x="8228" y="9702"/>
                  </a:lnTo>
                  <a:lnTo>
                    <a:pt x="9347" y="10051"/>
                  </a:lnTo>
                  <a:lnTo>
                    <a:pt x="15394" y="10051"/>
                  </a:lnTo>
                  <a:lnTo>
                    <a:pt x="15394" y="3202"/>
                  </a:lnTo>
                  <a:lnTo>
                    <a:pt x="76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47"/>
            <p:cNvSpPr/>
            <p:nvPr/>
          </p:nvSpPr>
          <p:spPr>
            <a:xfrm>
              <a:off x="1965505" y="3415303"/>
              <a:ext cx="361028" cy="235721"/>
            </a:xfrm>
            <a:custGeom>
              <a:rect b="b" l="l" r="r" t="t"/>
              <a:pathLst>
                <a:path extrusionOk="0" h="10051" w="15394">
                  <a:moveTo>
                    <a:pt x="7697" y="0"/>
                  </a:moveTo>
                  <a:lnTo>
                    <a:pt x="1" y="3202"/>
                  </a:lnTo>
                  <a:lnTo>
                    <a:pt x="1" y="10051"/>
                  </a:lnTo>
                  <a:lnTo>
                    <a:pt x="1101" y="10051"/>
                  </a:lnTo>
                  <a:lnTo>
                    <a:pt x="1101" y="4363"/>
                  </a:lnTo>
                  <a:cubicBezTo>
                    <a:pt x="1101" y="4121"/>
                    <a:pt x="1248" y="3902"/>
                    <a:pt x="1472" y="3811"/>
                  </a:cubicBezTo>
                  <a:lnTo>
                    <a:pt x="7697" y="1300"/>
                  </a:lnTo>
                  <a:lnTo>
                    <a:pt x="15394" y="4405"/>
                  </a:lnTo>
                  <a:lnTo>
                    <a:pt x="15394" y="3202"/>
                  </a:lnTo>
                  <a:lnTo>
                    <a:pt x="769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47"/>
            <p:cNvSpPr/>
            <p:nvPr/>
          </p:nvSpPr>
          <p:spPr>
            <a:xfrm>
              <a:off x="1940692" y="3400153"/>
              <a:ext cx="410677" cy="105396"/>
            </a:xfrm>
            <a:custGeom>
              <a:rect b="b" l="l" r="r" t="t"/>
              <a:pathLst>
                <a:path extrusionOk="0" h="4494" w="17511">
                  <a:moveTo>
                    <a:pt x="8755" y="0"/>
                  </a:moveTo>
                  <a:lnTo>
                    <a:pt x="188" y="3458"/>
                  </a:lnTo>
                  <a:cubicBezTo>
                    <a:pt x="62" y="3510"/>
                    <a:pt x="0" y="3653"/>
                    <a:pt x="50" y="3779"/>
                  </a:cubicBezTo>
                  <a:lnTo>
                    <a:pt x="271" y="4338"/>
                  </a:lnTo>
                  <a:cubicBezTo>
                    <a:pt x="310" y="4434"/>
                    <a:pt x="403" y="4494"/>
                    <a:pt x="502" y="4494"/>
                  </a:cubicBezTo>
                  <a:cubicBezTo>
                    <a:pt x="533" y="4494"/>
                    <a:pt x="564" y="4488"/>
                    <a:pt x="595" y="4476"/>
                  </a:cubicBezTo>
                  <a:lnTo>
                    <a:pt x="8755" y="1182"/>
                  </a:lnTo>
                  <a:lnTo>
                    <a:pt x="16916" y="4476"/>
                  </a:lnTo>
                  <a:cubicBezTo>
                    <a:pt x="16946" y="4488"/>
                    <a:pt x="16977" y="4494"/>
                    <a:pt x="17008" y="4494"/>
                  </a:cubicBezTo>
                  <a:cubicBezTo>
                    <a:pt x="17107" y="4494"/>
                    <a:pt x="17200" y="4434"/>
                    <a:pt x="17239" y="4338"/>
                  </a:cubicBezTo>
                  <a:lnTo>
                    <a:pt x="17460" y="3779"/>
                  </a:lnTo>
                  <a:cubicBezTo>
                    <a:pt x="17510" y="3653"/>
                    <a:pt x="17449" y="3510"/>
                    <a:pt x="17322" y="3458"/>
                  </a:cubicBezTo>
                  <a:lnTo>
                    <a:pt x="87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47"/>
            <p:cNvSpPr/>
            <p:nvPr/>
          </p:nvSpPr>
          <p:spPr>
            <a:xfrm>
              <a:off x="1983141" y="3513921"/>
              <a:ext cx="67942" cy="93716"/>
            </a:xfrm>
            <a:custGeom>
              <a:rect b="b" l="l" r="r" t="t"/>
              <a:pathLst>
                <a:path extrusionOk="0" h="3996" w="2897">
                  <a:moveTo>
                    <a:pt x="1448" y="1"/>
                  </a:moveTo>
                  <a:cubicBezTo>
                    <a:pt x="650" y="1"/>
                    <a:pt x="0" y="651"/>
                    <a:pt x="0" y="1448"/>
                  </a:cubicBezTo>
                  <a:lnTo>
                    <a:pt x="0" y="3404"/>
                  </a:lnTo>
                  <a:cubicBezTo>
                    <a:pt x="0" y="3730"/>
                    <a:pt x="266" y="3996"/>
                    <a:pt x="592" y="3996"/>
                  </a:cubicBezTo>
                  <a:lnTo>
                    <a:pt x="2303" y="3996"/>
                  </a:lnTo>
                  <a:cubicBezTo>
                    <a:pt x="2630" y="3996"/>
                    <a:pt x="2896" y="3730"/>
                    <a:pt x="2896" y="3404"/>
                  </a:cubicBezTo>
                  <a:lnTo>
                    <a:pt x="2896" y="1448"/>
                  </a:lnTo>
                  <a:cubicBezTo>
                    <a:pt x="2896" y="651"/>
                    <a:pt x="2247" y="1"/>
                    <a:pt x="14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47"/>
            <p:cNvSpPr/>
            <p:nvPr/>
          </p:nvSpPr>
          <p:spPr>
            <a:xfrm>
              <a:off x="1991302" y="3522106"/>
              <a:ext cx="51596" cy="77370"/>
            </a:xfrm>
            <a:custGeom>
              <a:rect b="b" l="l" r="r" t="t"/>
              <a:pathLst>
                <a:path extrusionOk="0" h="3299" w="2200">
                  <a:moveTo>
                    <a:pt x="1100" y="1"/>
                  </a:moveTo>
                  <a:cubicBezTo>
                    <a:pt x="492" y="1"/>
                    <a:pt x="1" y="492"/>
                    <a:pt x="1" y="1099"/>
                  </a:cubicBezTo>
                  <a:lnTo>
                    <a:pt x="1" y="3055"/>
                  </a:lnTo>
                  <a:cubicBezTo>
                    <a:pt x="1" y="3189"/>
                    <a:pt x="110" y="3298"/>
                    <a:pt x="244" y="3298"/>
                  </a:cubicBezTo>
                  <a:lnTo>
                    <a:pt x="1955" y="3298"/>
                  </a:lnTo>
                  <a:cubicBezTo>
                    <a:pt x="2090" y="3298"/>
                    <a:pt x="2200" y="3189"/>
                    <a:pt x="2200" y="3055"/>
                  </a:cubicBezTo>
                  <a:lnTo>
                    <a:pt x="2200" y="1099"/>
                  </a:lnTo>
                  <a:cubicBezTo>
                    <a:pt x="2200" y="492"/>
                    <a:pt x="1707" y="1"/>
                    <a:pt x="1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47"/>
            <p:cNvSpPr/>
            <p:nvPr/>
          </p:nvSpPr>
          <p:spPr>
            <a:xfrm>
              <a:off x="1991302" y="3522106"/>
              <a:ext cx="38274" cy="77370"/>
            </a:xfrm>
            <a:custGeom>
              <a:rect b="b" l="l" r="r" t="t"/>
              <a:pathLst>
                <a:path extrusionOk="0" h="3299" w="1632">
                  <a:moveTo>
                    <a:pt x="1100" y="1"/>
                  </a:moveTo>
                  <a:cubicBezTo>
                    <a:pt x="492" y="1"/>
                    <a:pt x="1" y="492"/>
                    <a:pt x="1" y="1099"/>
                  </a:cubicBezTo>
                  <a:lnTo>
                    <a:pt x="1" y="3055"/>
                  </a:lnTo>
                  <a:cubicBezTo>
                    <a:pt x="1" y="3189"/>
                    <a:pt x="110" y="3298"/>
                    <a:pt x="244" y="3298"/>
                  </a:cubicBezTo>
                  <a:lnTo>
                    <a:pt x="1062" y="3298"/>
                  </a:lnTo>
                  <a:lnTo>
                    <a:pt x="1062" y="1099"/>
                  </a:lnTo>
                  <a:cubicBezTo>
                    <a:pt x="1062" y="685"/>
                    <a:pt x="1291" y="324"/>
                    <a:pt x="1631" y="136"/>
                  </a:cubicBezTo>
                  <a:cubicBezTo>
                    <a:pt x="1473" y="49"/>
                    <a:pt x="1293" y="1"/>
                    <a:pt x="110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47"/>
            <p:cNvSpPr/>
            <p:nvPr/>
          </p:nvSpPr>
          <p:spPr>
            <a:xfrm>
              <a:off x="2240978" y="3513921"/>
              <a:ext cx="67942" cy="93716"/>
            </a:xfrm>
            <a:custGeom>
              <a:rect b="b" l="l" r="r" t="t"/>
              <a:pathLst>
                <a:path extrusionOk="0" h="3996" w="2897">
                  <a:moveTo>
                    <a:pt x="1449" y="1"/>
                  </a:moveTo>
                  <a:cubicBezTo>
                    <a:pt x="650" y="1"/>
                    <a:pt x="0" y="651"/>
                    <a:pt x="0" y="1448"/>
                  </a:cubicBezTo>
                  <a:lnTo>
                    <a:pt x="0" y="3404"/>
                  </a:lnTo>
                  <a:cubicBezTo>
                    <a:pt x="0" y="3730"/>
                    <a:pt x="266" y="3996"/>
                    <a:pt x="593" y="3996"/>
                  </a:cubicBezTo>
                  <a:lnTo>
                    <a:pt x="2304" y="3996"/>
                  </a:lnTo>
                  <a:cubicBezTo>
                    <a:pt x="2630" y="3996"/>
                    <a:pt x="2896" y="3730"/>
                    <a:pt x="2896" y="3404"/>
                  </a:cubicBezTo>
                  <a:lnTo>
                    <a:pt x="2896" y="1448"/>
                  </a:lnTo>
                  <a:cubicBezTo>
                    <a:pt x="2896" y="651"/>
                    <a:pt x="2247" y="1"/>
                    <a:pt x="144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47"/>
            <p:cNvSpPr/>
            <p:nvPr/>
          </p:nvSpPr>
          <p:spPr>
            <a:xfrm>
              <a:off x="2249139" y="3522106"/>
              <a:ext cx="51596" cy="77370"/>
            </a:xfrm>
            <a:custGeom>
              <a:rect b="b" l="l" r="r" t="t"/>
              <a:pathLst>
                <a:path extrusionOk="0" h="3299" w="2200">
                  <a:moveTo>
                    <a:pt x="1101" y="1"/>
                  </a:moveTo>
                  <a:cubicBezTo>
                    <a:pt x="494" y="1"/>
                    <a:pt x="1" y="492"/>
                    <a:pt x="1" y="1099"/>
                  </a:cubicBezTo>
                  <a:lnTo>
                    <a:pt x="1" y="3055"/>
                  </a:lnTo>
                  <a:cubicBezTo>
                    <a:pt x="1" y="3189"/>
                    <a:pt x="110" y="3298"/>
                    <a:pt x="245" y="3298"/>
                  </a:cubicBezTo>
                  <a:lnTo>
                    <a:pt x="1956" y="3298"/>
                  </a:lnTo>
                  <a:cubicBezTo>
                    <a:pt x="2090" y="3298"/>
                    <a:pt x="2200" y="3189"/>
                    <a:pt x="2200" y="3055"/>
                  </a:cubicBezTo>
                  <a:lnTo>
                    <a:pt x="2200" y="1099"/>
                  </a:lnTo>
                  <a:cubicBezTo>
                    <a:pt x="2200" y="492"/>
                    <a:pt x="1708" y="1"/>
                    <a:pt x="11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47"/>
            <p:cNvSpPr/>
            <p:nvPr/>
          </p:nvSpPr>
          <p:spPr>
            <a:xfrm>
              <a:off x="2249139" y="3522106"/>
              <a:ext cx="38274" cy="77370"/>
            </a:xfrm>
            <a:custGeom>
              <a:rect b="b" l="l" r="r" t="t"/>
              <a:pathLst>
                <a:path extrusionOk="0" h="3299" w="1632">
                  <a:moveTo>
                    <a:pt x="1101" y="1"/>
                  </a:moveTo>
                  <a:cubicBezTo>
                    <a:pt x="494" y="1"/>
                    <a:pt x="1" y="492"/>
                    <a:pt x="1" y="1099"/>
                  </a:cubicBezTo>
                  <a:lnTo>
                    <a:pt x="1" y="3055"/>
                  </a:lnTo>
                  <a:cubicBezTo>
                    <a:pt x="1" y="3189"/>
                    <a:pt x="110" y="3298"/>
                    <a:pt x="245" y="3298"/>
                  </a:cubicBezTo>
                  <a:lnTo>
                    <a:pt x="1063" y="3298"/>
                  </a:lnTo>
                  <a:lnTo>
                    <a:pt x="1063" y="1099"/>
                  </a:lnTo>
                  <a:cubicBezTo>
                    <a:pt x="1063" y="685"/>
                    <a:pt x="1293" y="324"/>
                    <a:pt x="1631" y="136"/>
                  </a:cubicBezTo>
                  <a:cubicBezTo>
                    <a:pt x="1473" y="49"/>
                    <a:pt x="1293" y="1"/>
                    <a:pt x="110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47"/>
            <p:cNvSpPr/>
            <p:nvPr/>
          </p:nvSpPr>
          <p:spPr>
            <a:xfrm>
              <a:off x="2068649" y="3302919"/>
              <a:ext cx="154740" cy="348105"/>
            </a:xfrm>
            <a:custGeom>
              <a:rect b="b" l="l" r="r" t="t"/>
              <a:pathLst>
                <a:path extrusionOk="0" h="14843" w="6598">
                  <a:moveTo>
                    <a:pt x="3299" y="1"/>
                  </a:moveTo>
                  <a:lnTo>
                    <a:pt x="0" y="1221"/>
                  </a:lnTo>
                  <a:lnTo>
                    <a:pt x="0" y="14843"/>
                  </a:lnTo>
                  <a:lnTo>
                    <a:pt x="1650" y="14843"/>
                  </a:lnTo>
                  <a:lnTo>
                    <a:pt x="2712" y="14494"/>
                  </a:lnTo>
                  <a:lnTo>
                    <a:pt x="3830" y="14494"/>
                  </a:lnTo>
                  <a:lnTo>
                    <a:pt x="4949" y="14843"/>
                  </a:lnTo>
                  <a:lnTo>
                    <a:pt x="6598" y="14843"/>
                  </a:lnTo>
                  <a:lnTo>
                    <a:pt x="6598" y="1185"/>
                  </a:lnTo>
                  <a:lnTo>
                    <a:pt x="3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47"/>
            <p:cNvSpPr/>
            <p:nvPr/>
          </p:nvSpPr>
          <p:spPr>
            <a:xfrm>
              <a:off x="2068649" y="3302919"/>
              <a:ext cx="154740" cy="348105"/>
            </a:xfrm>
            <a:custGeom>
              <a:rect b="b" l="l" r="r" t="t"/>
              <a:pathLst>
                <a:path extrusionOk="0" h="14843" w="6598">
                  <a:moveTo>
                    <a:pt x="3299" y="1"/>
                  </a:moveTo>
                  <a:lnTo>
                    <a:pt x="0" y="1221"/>
                  </a:lnTo>
                  <a:lnTo>
                    <a:pt x="0" y="14843"/>
                  </a:lnTo>
                  <a:lnTo>
                    <a:pt x="1063" y="14843"/>
                  </a:lnTo>
                  <a:lnTo>
                    <a:pt x="1063" y="2641"/>
                  </a:lnTo>
                  <a:cubicBezTo>
                    <a:pt x="1063" y="2393"/>
                    <a:pt x="1216" y="2171"/>
                    <a:pt x="1449" y="2084"/>
                  </a:cubicBezTo>
                  <a:lnTo>
                    <a:pt x="3147" y="1447"/>
                  </a:lnTo>
                  <a:cubicBezTo>
                    <a:pt x="3196" y="1429"/>
                    <a:pt x="3248" y="1420"/>
                    <a:pt x="3299" y="1420"/>
                  </a:cubicBezTo>
                  <a:cubicBezTo>
                    <a:pt x="3351" y="1420"/>
                    <a:pt x="3402" y="1429"/>
                    <a:pt x="3451" y="1447"/>
                  </a:cubicBezTo>
                  <a:lnTo>
                    <a:pt x="6598" y="2627"/>
                  </a:lnTo>
                  <a:lnTo>
                    <a:pt x="6598" y="1185"/>
                  </a:lnTo>
                  <a:lnTo>
                    <a:pt x="3837" y="194"/>
                  </a:lnTo>
                  <a:lnTo>
                    <a:pt x="3299"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47"/>
            <p:cNvSpPr/>
            <p:nvPr/>
          </p:nvSpPr>
          <p:spPr>
            <a:xfrm>
              <a:off x="2223365" y="3468564"/>
              <a:ext cx="24930" cy="182460"/>
            </a:xfrm>
            <a:custGeom>
              <a:rect b="b" l="l" r="r" t="t"/>
              <a:pathLst>
                <a:path extrusionOk="0" h="7780" w="1063">
                  <a:moveTo>
                    <a:pt x="1" y="1"/>
                  </a:moveTo>
                  <a:lnTo>
                    <a:pt x="1" y="7780"/>
                  </a:lnTo>
                  <a:lnTo>
                    <a:pt x="1062" y="7780"/>
                  </a:lnTo>
                  <a:lnTo>
                    <a:pt x="1062" y="430"/>
                  </a:lnTo>
                  <a:lnTo>
                    <a:pt x="1"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47"/>
            <p:cNvSpPr/>
            <p:nvPr/>
          </p:nvSpPr>
          <p:spPr>
            <a:xfrm>
              <a:off x="2027044" y="3290043"/>
              <a:ext cx="237949" cy="67614"/>
            </a:xfrm>
            <a:custGeom>
              <a:rect b="b" l="l" r="r" t="t"/>
              <a:pathLst>
                <a:path extrusionOk="0" h="2883" w="10146">
                  <a:moveTo>
                    <a:pt x="5073" y="0"/>
                  </a:moveTo>
                  <a:lnTo>
                    <a:pt x="194" y="1829"/>
                  </a:lnTo>
                  <a:cubicBezTo>
                    <a:pt x="66" y="1878"/>
                    <a:pt x="1" y="2021"/>
                    <a:pt x="50" y="2149"/>
                  </a:cubicBezTo>
                  <a:lnTo>
                    <a:pt x="264" y="2722"/>
                  </a:lnTo>
                  <a:cubicBezTo>
                    <a:pt x="301" y="2821"/>
                    <a:pt x="395" y="2883"/>
                    <a:pt x="495" y="2883"/>
                  </a:cubicBezTo>
                  <a:cubicBezTo>
                    <a:pt x="524" y="2883"/>
                    <a:pt x="554" y="2877"/>
                    <a:pt x="583" y="2866"/>
                  </a:cubicBezTo>
                  <a:lnTo>
                    <a:pt x="5073" y="1183"/>
                  </a:lnTo>
                  <a:lnTo>
                    <a:pt x="9564" y="2866"/>
                  </a:lnTo>
                  <a:cubicBezTo>
                    <a:pt x="9592" y="2877"/>
                    <a:pt x="9622" y="2883"/>
                    <a:pt x="9651" y="2883"/>
                  </a:cubicBezTo>
                  <a:cubicBezTo>
                    <a:pt x="9751" y="2883"/>
                    <a:pt x="9845" y="2821"/>
                    <a:pt x="9882" y="2722"/>
                  </a:cubicBezTo>
                  <a:lnTo>
                    <a:pt x="10097" y="2149"/>
                  </a:lnTo>
                  <a:cubicBezTo>
                    <a:pt x="10146" y="2021"/>
                    <a:pt x="10080" y="1878"/>
                    <a:pt x="9952" y="1829"/>
                  </a:cubicBezTo>
                  <a:lnTo>
                    <a:pt x="507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47"/>
            <p:cNvSpPr/>
            <p:nvPr/>
          </p:nvSpPr>
          <p:spPr>
            <a:xfrm>
              <a:off x="2107322" y="3496284"/>
              <a:ext cx="77393" cy="154740"/>
            </a:xfrm>
            <a:custGeom>
              <a:rect b="b" l="l" r="r" t="t"/>
              <a:pathLst>
                <a:path extrusionOk="0" h="6598" w="3300">
                  <a:moveTo>
                    <a:pt x="1650" y="0"/>
                  </a:moveTo>
                  <a:cubicBezTo>
                    <a:pt x="740" y="0"/>
                    <a:pt x="1" y="739"/>
                    <a:pt x="1" y="1650"/>
                  </a:cubicBezTo>
                  <a:lnTo>
                    <a:pt x="1" y="6598"/>
                  </a:lnTo>
                  <a:lnTo>
                    <a:pt x="3300" y="6598"/>
                  </a:lnTo>
                  <a:lnTo>
                    <a:pt x="3300" y="1650"/>
                  </a:lnTo>
                  <a:cubicBezTo>
                    <a:pt x="3300" y="739"/>
                    <a:pt x="2561" y="0"/>
                    <a:pt x="165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47"/>
            <p:cNvSpPr/>
            <p:nvPr/>
          </p:nvSpPr>
          <p:spPr>
            <a:xfrm>
              <a:off x="2107322" y="3496284"/>
              <a:ext cx="51150" cy="154740"/>
            </a:xfrm>
            <a:custGeom>
              <a:rect b="b" l="l" r="r" t="t"/>
              <a:pathLst>
                <a:path extrusionOk="0" h="6598" w="2181">
                  <a:moveTo>
                    <a:pt x="1650" y="0"/>
                  </a:moveTo>
                  <a:cubicBezTo>
                    <a:pt x="740" y="0"/>
                    <a:pt x="1" y="739"/>
                    <a:pt x="1" y="1650"/>
                  </a:cubicBezTo>
                  <a:lnTo>
                    <a:pt x="1" y="6598"/>
                  </a:lnTo>
                  <a:lnTo>
                    <a:pt x="1063" y="6598"/>
                  </a:lnTo>
                  <a:lnTo>
                    <a:pt x="1063" y="1650"/>
                  </a:lnTo>
                  <a:cubicBezTo>
                    <a:pt x="1063" y="925"/>
                    <a:pt x="1531" y="309"/>
                    <a:pt x="2181" y="88"/>
                  </a:cubicBezTo>
                  <a:cubicBezTo>
                    <a:pt x="2014" y="30"/>
                    <a:pt x="1836" y="0"/>
                    <a:pt x="165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47"/>
            <p:cNvSpPr/>
            <p:nvPr/>
          </p:nvSpPr>
          <p:spPr>
            <a:xfrm>
              <a:off x="2112036" y="3359205"/>
              <a:ext cx="67965" cy="93740"/>
            </a:xfrm>
            <a:custGeom>
              <a:rect b="b" l="l" r="r" t="t"/>
              <a:pathLst>
                <a:path extrusionOk="0" h="3997" w="2898">
                  <a:moveTo>
                    <a:pt x="1449" y="0"/>
                  </a:moveTo>
                  <a:cubicBezTo>
                    <a:pt x="650" y="0"/>
                    <a:pt x="0" y="650"/>
                    <a:pt x="0" y="1449"/>
                  </a:cubicBezTo>
                  <a:lnTo>
                    <a:pt x="0" y="3403"/>
                  </a:lnTo>
                  <a:cubicBezTo>
                    <a:pt x="0" y="3731"/>
                    <a:pt x="266" y="3996"/>
                    <a:pt x="594" y="3996"/>
                  </a:cubicBezTo>
                  <a:lnTo>
                    <a:pt x="2305" y="3996"/>
                  </a:lnTo>
                  <a:cubicBezTo>
                    <a:pt x="2631" y="3996"/>
                    <a:pt x="2898" y="3731"/>
                    <a:pt x="2898" y="3403"/>
                  </a:cubicBezTo>
                  <a:lnTo>
                    <a:pt x="2898" y="1449"/>
                  </a:lnTo>
                  <a:cubicBezTo>
                    <a:pt x="2898" y="650"/>
                    <a:pt x="2248" y="0"/>
                    <a:pt x="1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47"/>
            <p:cNvSpPr/>
            <p:nvPr/>
          </p:nvSpPr>
          <p:spPr>
            <a:xfrm>
              <a:off x="2120221" y="3367366"/>
              <a:ext cx="51619" cy="77393"/>
            </a:xfrm>
            <a:custGeom>
              <a:rect b="b" l="l" r="r" t="t"/>
              <a:pathLst>
                <a:path extrusionOk="0" h="3300" w="2201">
                  <a:moveTo>
                    <a:pt x="1100" y="1"/>
                  </a:moveTo>
                  <a:cubicBezTo>
                    <a:pt x="493" y="1"/>
                    <a:pt x="0" y="494"/>
                    <a:pt x="0" y="1101"/>
                  </a:cubicBezTo>
                  <a:lnTo>
                    <a:pt x="0" y="3055"/>
                  </a:lnTo>
                  <a:cubicBezTo>
                    <a:pt x="0" y="3191"/>
                    <a:pt x="111" y="3300"/>
                    <a:pt x="245" y="3300"/>
                  </a:cubicBezTo>
                  <a:lnTo>
                    <a:pt x="1956" y="3300"/>
                  </a:lnTo>
                  <a:cubicBezTo>
                    <a:pt x="2090" y="3300"/>
                    <a:pt x="2200" y="3191"/>
                    <a:pt x="2200" y="3055"/>
                  </a:cubicBezTo>
                  <a:lnTo>
                    <a:pt x="2200" y="1101"/>
                  </a:lnTo>
                  <a:cubicBezTo>
                    <a:pt x="2200" y="494"/>
                    <a:pt x="1707" y="1"/>
                    <a:pt x="11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47"/>
            <p:cNvSpPr/>
            <p:nvPr/>
          </p:nvSpPr>
          <p:spPr>
            <a:xfrm>
              <a:off x="2120221" y="3367366"/>
              <a:ext cx="38251" cy="77393"/>
            </a:xfrm>
            <a:custGeom>
              <a:rect b="b" l="l" r="r" t="t"/>
              <a:pathLst>
                <a:path extrusionOk="0" h="3300" w="1631">
                  <a:moveTo>
                    <a:pt x="1100" y="1"/>
                  </a:moveTo>
                  <a:cubicBezTo>
                    <a:pt x="493" y="1"/>
                    <a:pt x="0" y="494"/>
                    <a:pt x="0" y="1101"/>
                  </a:cubicBezTo>
                  <a:lnTo>
                    <a:pt x="0" y="3055"/>
                  </a:lnTo>
                  <a:cubicBezTo>
                    <a:pt x="0" y="3191"/>
                    <a:pt x="111" y="3300"/>
                    <a:pt x="245" y="3300"/>
                  </a:cubicBezTo>
                  <a:lnTo>
                    <a:pt x="1063" y="3300"/>
                  </a:lnTo>
                  <a:lnTo>
                    <a:pt x="1063" y="1101"/>
                  </a:lnTo>
                  <a:cubicBezTo>
                    <a:pt x="1063" y="686"/>
                    <a:pt x="1292" y="326"/>
                    <a:pt x="1631" y="138"/>
                  </a:cubicBezTo>
                  <a:cubicBezTo>
                    <a:pt x="1474" y="51"/>
                    <a:pt x="1292" y="1"/>
                    <a:pt x="110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2" name="Google Shape;4102;p47"/>
          <p:cNvGrpSpPr/>
          <p:nvPr/>
        </p:nvGrpSpPr>
        <p:grpSpPr>
          <a:xfrm>
            <a:off x="2624801" y="2006464"/>
            <a:ext cx="422051" cy="231992"/>
            <a:chOff x="2624801" y="2006464"/>
            <a:chExt cx="422051" cy="231992"/>
          </a:xfrm>
        </p:grpSpPr>
        <p:sp>
          <p:nvSpPr>
            <p:cNvPr id="4103" name="Google Shape;4103;p47"/>
            <p:cNvSpPr/>
            <p:nvPr/>
          </p:nvSpPr>
          <p:spPr>
            <a:xfrm>
              <a:off x="2982171" y="2093567"/>
              <a:ext cx="64682" cy="38603"/>
            </a:xfrm>
            <a:custGeom>
              <a:rect b="b" l="l" r="r" t="t"/>
              <a:pathLst>
                <a:path extrusionOk="0" h="1646" w="2758">
                  <a:moveTo>
                    <a:pt x="824" y="0"/>
                  </a:moveTo>
                  <a:cubicBezTo>
                    <a:pt x="369" y="0"/>
                    <a:pt x="1" y="369"/>
                    <a:pt x="1" y="823"/>
                  </a:cubicBezTo>
                  <a:lnTo>
                    <a:pt x="1" y="1379"/>
                  </a:lnTo>
                  <a:cubicBezTo>
                    <a:pt x="1" y="1527"/>
                    <a:pt x="120" y="1646"/>
                    <a:pt x="268" y="1646"/>
                  </a:cubicBezTo>
                  <a:cubicBezTo>
                    <a:pt x="416" y="1646"/>
                    <a:pt x="536" y="1527"/>
                    <a:pt x="536" y="1379"/>
                  </a:cubicBezTo>
                  <a:lnTo>
                    <a:pt x="536" y="823"/>
                  </a:lnTo>
                  <a:cubicBezTo>
                    <a:pt x="536" y="665"/>
                    <a:pt x="665" y="536"/>
                    <a:pt x="824" y="536"/>
                  </a:cubicBezTo>
                  <a:cubicBezTo>
                    <a:pt x="982" y="536"/>
                    <a:pt x="1111" y="665"/>
                    <a:pt x="1111" y="823"/>
                  </a:cubicBezTo>
                  <a:cubicBezTo>
                    <a:pt x="1111" y="1277"/>
                    <a:pt x="1480" y="1646"/>
                    <a:pt x="1934" y="1646"/>
                  </a:cubicBezTo>
                  <a:cubicBezTo>
                    <a:pt x="2154" y="1646"/>
                    <a:pt x="2361" y="1561"/>
                    <a:pt x="2517" y="1405"/>
                  </a:cubicBezTo>
                  <a:cubicBezTo>
                    <a:pt x="2672" y="1250"/>
                    <a:pt x="2758" y="1043"/>
                    <a:pt x="2758" y="823"/>
                  </a:cubicBezTo>
                  <a:lnTo>
                    <a:pt x="2758" y="267"/>
                  </a:lnTo>
                  <a:cubicBezTo>
                    <a:pt x="2758" y="119"/>
                    <a:pt x="2637" y="0"/>
                    <a:pt x="2489" y="0"/>
                  </a:cubicBezTo>
                  <a:cubicBezTo>
                    <a:pt x="2341" y="0"/>
                    <a:pt x="2221" y="119"/>
                    <a:pt x="2221" y="267"/>
                  </a:cubicBezTo>
                  <a:lnTo>
                    <a:pt x="2221" y="823"/>
                  </a:lnTo>
                  <a:cubicBezTo>
                    <a:pt x="2221" y="900"/>
                    <a:pt x="2192" y="972"/>
                    <a:pt x="2137" y="1026"/>
                  </a:cubicBezTo>
                  <a:cubicBezTo>
                    <a:pt x="2083" y="1080"/>
                    <a:pt x="2011" y="1110"/>
                    <a:pt x="1934" y="1110"/>
                  </a:cubicBezTo>
                  <a:cubicBezTo>
                    <a:pt x="1776" y="1110"/>
                    <a:pt x="1648" y="981"/>
                    <a:pt x="1648" y="823"/>
                  </a:cubicBezTo>
                  <a:cubicBezTo>
                    <a:pt x="1648" y="369"/>
                    <a:pt x="1278" y="0"/>
                    <a:pt x="8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47"/>
            <p:cNvSpPr/>
            <p:nvPr/>
          </p:nvSpPr>
          <p:spPr>
            <a:xfrm>
              <a:off x="2708597" y="2030081"/>
              <a:ext cx="286519" cy="208375"/>
            </a:xfrm>
            <a:custGeom>
              <a:rect b="b" l="l" r="r" t="t"/>
              <a:pathLst>
                <a:path extrusionOk="0" h="8885" w="12217">
                  <a:moveTo>
                    <a:pt x="1" y="0"/>
                  </a:moveTo>
                  <a:lnTo>
                    <a:pt x="1" y="8634"/>
                  </a:lnTo>
                  <a:cubicBezTo>
                    <a:pt x="1" y="8773"/>
                    <a:pt x="114" y="8885"/>
                    <a:pt x="252" y="8885"/>
                  </a:cubicBezTo>
                  <a:lnTo>
                    <a:pt x="3335" y="8885"/>
                  </a:lnTo>
                  <a:cubicBezTo>
                    <a:pt x="3947" y="8885"/>
                    <a:pt x="4443" y="8388"/>
                    <a:pt x="4443" y="7777"/>
                  </a:cubicBezTo>
                  <a:lnTo>
                    <a:pt x="4443" y="6665"/>
                  </a:lnTo>
                  <a:lnTo>
                    <a:pt x="9995" y="6665"/>
                  </a:lnTo>
                  <a:lnTo>
                    <a:pt x="9995" y="8635"/>
                  </a:lnTo>
                  <a:cubicBezTo>
                    <a:pt x="9995" y="8773"/>
                    <a:pt x="10108" y="8885"/>
                    <a:pt x="10246" y="8885"/>
                  </a:cubicBezTo>
                  <a:lnTo>
                    <a:pt x="11108" y="8885"/>
                  </a:lnTo>
                  <a:cubicBezTo>
                    <a:pt x="11720" y="8885"/>
                    <a:pt x="12216" y="8389"/>
                    <a:pt x="12216" y="7777"/>
                  </a:cubicBezTo>
                  <a:lnTo>
                    <a:pt x="12216" y="3326"/>
                  </a:lnTo>
                  <a:cubicBezTo>
                    <a:pt x="12216" y="1489"/>
                    <a:pt x="10727" y="0"/>
                    <a:pt x="88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47"/>
            <p:cNvSpPr/>
            <p:nvPr/>
          </p:nvSpPr>
          <p:spPr>
            <a:xfrm>
              <a:off x="2708597" y="2030081"/>
              <a:ext cx="95217" cy="173079"/>
            </a:xfrm>
            <a:custGeom>
              <a:rect b="b" l="l" r="r" t="t"/>
              <a:pathLst>
                <a:path extrusionOk="0" h="7380" w="4060">
                  <a:moveTo>
                    <a:pt x="1" y="0"/>
                  </a:moveTo>
                  <a:lnTo>
                    <a:pt x="1" y="7380"/>
                  </a:lnTo>
                  <a:cubicBezTo>
                    <a:pt x="2232" y="7380"/>
                    <a:pt x="4047" y="5563"/>
                    <a:pt x="4047" y="3332"/>
                  </a:cubicBezTo>
                  <a:cubicBezTo>
                    <a:pt x="4047" y="2675"/>
                    <a:pt x="3892" y="2040"/>
                    <a:pt x="3593" y="1467"/>
                  </a:cubicBezTo>
                  <a:cubicBezTo>
                    <a:pt x="3909" y="1033"/>
                    <a:pt x="4060" y="515"/>
                    <a:pt x="40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47"/>
            <p:cNvSpPr/>
            <p:nvPr/>
          </p:nvSpPr>
          <p:spPr>
            <a:xfrm>
              <a:off x="2737842" y="2197790"/>
              <a:ext cx="29175" cy="40667"/>
            </a:xfrm>
            <a:custGeom>
              <a:rect b="b" l="l" r="r" t="t"/>
              <a:pathLst>
                <a:path extrusionOk="0" h="1734" w="1244">
                  <a:moveTo>
                    <a:pt x="975" y="0"/>
                  </a:moveTo>
                  <a:cubicBezTo>
                    <a:pt x="827" y="0"/>
                    <a:pt x="707" y="121"/>
                    <a:pt x="707" y="269"/>
                  </a:cubicBezTo>
                  <a:lnTo>
                    <a:pt x="707" y="902"/>
                  </a:lnTo>
                  <a:cubicBezTo>
                    <a:pt x="707" y="1321"/>
                    <a:pt x="401" y="1668"/>
                    <a:pt x="0" y="1734"/>
                  </a:cubicBezTo>
                  <a:lnTo>
                    <a:pt x="964" y="1734"/>
                  </a:lnTo>
                  <a:cubicBezTo>
                    <a:pt x="1138" y="1503"/>
                    <a:pt x="1243" y="1214"/>
                    <a:pt x="1243" y="902"/>
                  </a:cubicBezTo>
                  <a:lnTo>
                    <a:pt x="1243" y="269"/>
                  </a:lnTo>
                  <a:cubicBezTo>
                    <a:pt x="1243" y="121"/>
                    <a:pt x="1123" y="0"/>
                    <a:pt x="97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47"/>
            <p:cNvSpPr/>
            <p:nvPr/>
          </p:nvSpPr>
          <p:spPr>
            <a:xfrm>
              <a:off x="2720042" y="2006464"/>
              <a:ext cx="72398" cy="80466"/>
            </a:xfrm>
            <a:custGeom>
              <a:rect b="b" l="l" r="r" t="t"/>
              <a:pathLst>
                <a:path extrusionOk="0" h="3431" w="3087">
                  <a:moveTo>
                    <a:pt x="2356" y="1"/>
                  </a:moveTo>
                  <a:cubicBezTo>
                    <a:pt x="2292" y="1"/>
                    <a:pt x="2228" y="25"/>
                    <a:pt x="2179" y="74"/>
                  </a:cubicBezTo>
                  <a:lnTo>
                    <a:pt x="1" y="2253"/>
                  </a:lnTo>
                  <a:lnTo>
                    <a:pt x="1178" y="3431"/>
                  </a:lnTo>
                  <a:lnTo>
                    <a:pt x="2533" y="2076"/>
                  </a:lnTo>
                  <a:cubicBezTo>
                    <a:pt x="3086" y="1523"/>
                    <a:pt x="3086" y="627"/>
                    <a:pt x="2533" y="74"/>
                  </a:cubicBezTo>
                  <a:cubicBezTo>
                    <a:pt x="2484" y="25"/>
                    <a:pt x="2420" y="1"/>
                    <a:pt x="2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47"/>
            <p:cNvSpPr/>
            <p:nvPr/>
          </p:nvSpPr>
          <p:spPr>
            <a:xfrm>
              <a:off x="2624801" y="2006464"/>
              <a:ext cx="72374" cy="80466"/>
            </a:xfrm>
            <a:custGeom>
              <a:rect b="b" l="l" r="r" t="t"/>
              <a:pathLst>
                <a:path extrusionOk="0" h="3431" w="3086">
                  <a:moveTo>
                    <a:pt x="730" y="1"/>
                  </a:moveTo>
                  <a:cubicBezTo>
                    <a:pt x="666" y="1"/>
                    <a:pt x="602" y="25"/>
                    <a:pt x="553" y="74"/>
                  </a:cubicBezTo>
                  <a:cubicBezTo>
                    <a:pt x="0" y="627"/>
                    <a:pt x="0" y="1523"/>
                    <a:pt x="553" y="2076"/>
                  </a:cubicBezTo>
                  <a:lnTo>
                    <a:pt x="1908" y="3431"/>
                  </a:lnTo>
                  <a:lnTo>
                    <a:pt x="3086" y="2253"/>
                  </a:lnTo>
                  <a:lnTo>
                    <a:pt x="907" y="74"/>
                  </a:lnTo>
                  <a:cubicBezTo>
                    <a:pt x="858" y="25"/>
                    <a:pt x="794" y="1"/>
                    <a:pt x="7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47"/>
            <p:cNvSpPr/>
            <p:nvPr/>
          </p:nvSpPr>
          <p:spPr>
            <a:xfrm>
              <a:off x="2630477" y="2030081"/>
              <a:ext cx="156287" cy="156311"/>
            </a:xfrm>
            <a:custGeom>
              <a:rect b="b" l="l" r="r" t="t"/>
              <a:pathLst>
                <a:path extrusionOk="0" h="6665" w="6664">
                  <a:moveTo>
                    <a:pt x="3332" y="0"/>
                  </a:moveTo>
                  <a:cubicBezTo>
                    <a:pt x="1492" y="0"/>
                    <a:pt x="0" y="1493"/>
                    <a:pt x="0" y="3332"/>
                  </a:cubicBezTo>
                  <a:cubicBezTo>
                    <a:pt x="0" y="5172"/>
                    <a:pt x="1492" y="6665"/>
                    <a:pt x="3332" y="6665"/>
                  </a:cubicBezTo>
                  <a:cubicBezTo>
                    <a:pt x="5172" y="6665"/>
                    <a:pt x="6663" y="5172"/>
                    <a:pt x="6663" y="3332"/>
                  </a:cubicBezTo>
                  <a:cubicBezTo>
                    <a:pt x="6663" y="1493"/>
                    <a:pt x="5172" y="0"/>
                    <a:pt x="3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47"/>
            <p:cNvSpPr/>
            <p:nvPr/>
          </p:nvSpPr>
          <p:spPr>
            <a:xfrm>
              <a:off x="2630477" y="2030081"/>
              <a:ext cx="90738" cy="156311"/>
            </a:xfrm>
            <a:custGeom>
              <a:rect b="b" l="l" r="r" t="t"/>
              <a:pathLst>
                <a:path extrusionOk="0" h="6665" w="3869">
                  <a:moveTo>
                    <a:pt x="3332" y="0"/>
                  </a:moveTo>
                  <a:cubicBezTo>
                    <a:pt x="1492" y="0"/>
                    <a:pt x="0" y="1493"/>
                    <a:pt x="0" y="3332"/>
                  </a:cubicBezTo>
                  <a:cubicBezTo>
                    <a:pt x="0" y="5172"/>
                    <a:pt x="1492" y="6665"/>
                    <a:pt x="3332" y="6665"/>
                  </a:cubicBezTo>
                  <a:cubicBezTo>
                    <a:pt x="3515" y="6665"/>
                    <a:pt x="3694" y="6650"/>
                    <a:pt x="3869" y="6621"/>
                  </a:cubicBezTo>
                  <a:cubicBezTo>
                    <a:pt x="2283" y="6365"/>
                    <a:pt x="1073" y="4990"/>
                    <a:pt x="1073" y="3332"/>
                  </a:cubicBezTo>
                  <a:cubicBezTo>
                    <a:pt x="1073" y="1675"/>
                    <a:pt x="2283" y="300"/>
                    <a:pt x="3869" y="44"/>
                  </a:cubicBezTo>
                  <a:cubicBezTo>
                    <a:pt x="3694" y="16"/>
                    <a:pt x="3515" y="0"/>
                    <a:pt x="333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47"/>
            <p:cNvSpPr/>
            <p:nvPr/>
          </p:nvSpPr>
          <p:spPr>
            <a:xfrm>
              <a:off x="2669572" y="2108201"/>
              <a:ext cx="78120" cy="78144"/>
            </a:xfrm>
            <a:custGeom>
              <a:rect b="b" l="l" r="r" t="t"/>
              <a:pathLst>
                <a:path extrusionOk="0" h="3332" w="3331">
                  <a:moveTo>
                    <a:pt x="1665" y="1"/>
                  </a:moveTo>
                  <a:cubicBezTo>
                    <a:pt x="745" y="1"/>
                    <a:pt x="0" y="747"/>
                    <a:pt x="0" y="1667"/>
                  </a:cubicBezTo>
                  <a:cubicBezTo>
                    <a:pt x="0" y="2586"/>
                    <a:pt x="745" y="3331"/>
                    <a:pt x="1665" y="3331"/>
                  </a:cubicBezTo>
                  <a:cubicBezTo>
                    <a:pt x="2584" y="3331"/>
                    <a:pt x="3330" y="2586"/>
                    <a:pt x="3330" y="1667"/>
                  </a:cubicBezTo>
                  <a:cubicBezTo>
                    <a:pt x="3330" y="1225"/>
                    <a:pt x="3155" y="801"/>
                    <a:pt x="2842" y="489"/>
                  </a:cubicBezTo>
                  <a:cubicBezTo>
                    <a:pt x="2530" y="177"/>
                    <a:pt x="2106" y="1"/>
                    <a:pt x="16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47"/>
            <p:cNvSpPr/>
            <p:nvPr/>
          </p:nvSpPr>
          <p:spPr>
            <a:xfrm>
              <a:off x="2669572" y="2108201"/>
              <a:ext cx="51642" cy="78144"/>
            </a:xfrm>
            <a:custGeom>
              <a:rect b="b" l="l" r="r" t="t"/>
              <a:pathLst>
                <a:path extrusionOk="0" h="3332" w="2202">
                  <a:moveTo>
                    <a:pt x="1665" y="1"/>
                  </a:moveTo>
                  <a:cubicBezTo>
                    <a:pt x="745" y="1"/>
                    <a:pt x="0" y="747"/>
                    <a:pt x="0" y="1667"/>
                  </a:cubicBezTo>
                  <a:cubicBezTo>
                    <a:pt x="0" y="2586"/>
                    <a:pt x="745" y="3331"/>
                    <a:pt x="1665" y="3331"/>
                  </a:cubicBezTo>
                  <a:cubicBezTo>
                    <a:pt x="1853" y="3331"/>
                    <a:pt x="2033" y="3301"/>
                    <a:pt x="2202" y="3243"/>
                  </a:cubicBezTo>
                  <a:cubicBezTo>
                    <a:pt x="1544" y="3020"/>
                    <a:pt x="1073" y="2398"/>
                    <a:pt x="1073" y="1667"/>
                  </a:cubicBezTo>
                  <a:cubicBezTo>
                    <a:pt x="1073" y="934"/>
                    <a:pt x="1544" y="313"/>
                    <a:pt x="2202" y="90"/>
                  </a:cubicBezTo>
                  <a:cubicBezTo>
                    <a:pt x="2033" y="32"/>
                    <a:pt x="1853" y="1"/>
                    <a:pt x="166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47"/>
            <p:cNvSpPr/>
            <p:nvPr/>
          </p:nvSpPr>
          <p:spPr>
            <a:xfrm>
              <a:off x="2689296" y="2141011"/>
              <a:ext cx="12594" cy="12594"/>
            </a:xfrm>
            <a:custGeom>
              <a:rect b="b" l="l" r="r" t="t"/>
              <a:pathLst>
                <a:path extrusionOk="0" h="537" w="537">
                  <a:moveTo>
                    <a:pt x="269" y="0"/>
                  </a:moveTo>
                  <a:cubicBezTo>
                    <a:pt x="120" y="0"/>
                    <a:pt x="1" y="120"/>
                    <a:pt x="1" y="268"/>
                  </a:cubicBezTo>
                  <a:cubicBezTo>
                    <a:pt x="1" y="416"/>
                    <a:pt x="120" y="536"/>
                    <a:pt x="269" y="536"/>
                  </a:cubicBezTo>
                  <a:cubicBezTo>
                    <a:pt x="417" y="536"/>
                    <a:pt x="536" y="416"/>
                    <a:pt x="536" y="268"/>
                  </a:cubicBezTo>
                  <a:cubicBezTo>
                    <a:pt x="536" y="120"/>
                    <a:pt x="417"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47"/>
            <p:cNvSpPr/>
            <p:nvPr/>
          </p:nvSpPr>
          <p:spPr>
            <a:xfrm>
              <a:off x="2715328" y="2141011"/>
              <a:ext cx="12617" cy="12594"/>
            </a:xfrm>
            <a:custGeom>
              <a:rect b="b" l="l" r="r" t="t"/>
              <a:pathLst>
                <a:path extrusionOk="0" h="537" w="538">
                  <a:moveTo>
                    <a:pt x="269" y="0"/>
                  </a:moveTo>
                  <a:cubicBezTo>
                    <a:pt x="121" y="0"/>
                    <a:pt x="1" y="120"/>
                    <a:pt x="1" y="268"/>
                  </a:cubicBezTo>
                  <a:cubicBezTo>
                    <a:pt x="1" y="416"/>
                    <a:pt x="121" y="536"/>
                    <a:pt x="269" y="536"/>
                  </a:cubicBezTo>
                  <a:cubicBezTo>
                    <a:pt x="417" y="536"/>
                    <a:pt x="538" y="416"/>
                    <a:pt x="538" y="268"/>
                  </a:cubicBezTo>
                  <a:cubicBezTo>
                    <a:pt x="538" y="120"/>
                    <a:pt x="417"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47"/>
            <p:cNvSpPr/>
            <p:nvPr/>
          </p:nvSpPr>
          <p:spPr>
            <a:xfrm>
              <a:off x="2676280" y="2075884"/>
              <a:ext cx="12617" cy="12617"/>
            </a:xfrm>
            <a:custGeom>
              <a:rect b="b" l="l" r="r" t="t"/>
              <a:pathLst>
                <a:path extrusionOk="0" h="538" w="538">
                  <a:moveTo>
                    <a:pt x="269" y="0"/>
                  </a:moveTo>
                  <a:cubicBezTo>
                    <a:pt x="121" y="0"/>
                    <a:pt x="0" y="121"/>
                    <a:pt x="0" y="269"/>
                  </a:cubicBezTo>
                  <a:cubicBezTo>
                    <a:pt x="0" y="417"/>
                    <a:pt x="121" y="537"/>
                    <a:pt x="269" y="537"/>
                  </a:cubicBezTo>
                  <a:cubicBezTo>
                    <a:pt x="417" y="537"/>
                    <a:pt x="537" y="417"/>
                    <a:pt x="537" y="269"/>
                  </a:cubicBezTo>
                  <a:cubicBezTo>
                    <a:pt x="537" y="121"/>
                    <a:pt x="417"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47"/>
            <p:cNvSpPr/>
            <p:nvPr/>
          </p:nvSpPr>
          <p:spPr>
            <a:xfrm>
              <a:off x="2728368" y="2075884"/>
              <a:ext cx="12594" cy="12617"/>
            </a:xfrm>
            <a:custGeom>
              <a:rect b="b" l="l" r="r" t="t"/>
              <a:pathLst>
                <a:path extrusionOk="0" h="538" w="537">
                  <a:moveTo>
                    <a:pt x="269" y="0"/>
                  </a:moveTo>
                  <a:cubicBezTo>
                    <a:pt x="121" y="0"/>
                    <a:pt x="1" y="121"/>
                    <a:pt x="1" y="269"/>
                  </a:cubicBezTo>
                  <a:cubicBezTo>
                    <a:pt x="1" y="417"/>
                    <a:pt x="121" y="537"/>
                    <a:pt x="269" y="537"/>
                  </a:cubicBezTo>
                  <a:cubicBezTo>
                    <a:pt x="417" y="537"/>
                    <a:pt x="536" y="417"/>
                    <a:pt x="536" y="269"/>
                  </a:cubicBezTo>
                  <a:cubicBezTo>
                    <a:pt x="536" y="121"/>
                    <a:pt x="417" y="0"/>
                    <a:pt x="26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47"/>
            <p:cNvSpPr/>
            <p:nvPr/>
          </p:nvSpPr>
          <p:spPr>
            <a:xfrm>
              <a:off x="2890917" y="2186369"/>
              <a:ext cx="52088" cy="52088"/>
            </a:xfrm>
            <a:custGeom>
              <a:rect b="b" l="l" r="r" t="t"/>
              <a:pathLst>
                <a:path extrusionOk="0" h="2221" w="2221">
                  <a:moveTo>
                    <a:pt x="1" y="1"/>
                  </a:moveTo>
                  <a:lnTo>
                    <a:pt x="1" y="1971"/>
                  </a:lnTo>
                  <a:cubicBezTo>
                    <a:pt x="1" y="2109"/>
                    <a:pt x="112" y="2221"/>
                    <a:pt x="250" y="2221"/>
                  </a:cubicBezTo>
                  <a:lnTo>
                    <a:pt x="1113" y="2221"/>
                  </a:lnTo>
                  <a:cubicBezTo>
                    <a:pt x="1726" y="2221"/>
                    <a:pt x="2221" y="1725"/>
                    <a:pt x="2221" y="1113"/>
                  </a:cubicBezTo>
                  <a:lnTo>
                    <a:pt x="2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47"/>
            <p:cNvSpPr/>
            <p:nvPr/>
          </p:nvSpPr>
          <p:spPr>
            <a:xfrm>
              <a:off x="2942981" y="2186369"/>
              <a:ext cx="19372" cy="12594"/>
            </a:xfrm>
            <a:custGeom>
              <a:rect b="b" l="l" r="r" t="t"/>
              <a:pathLst>
                <a:path extrusionOk="0" h="537" w="826">
                  <a:moveTo>
                    <a:pt x="1" y="1"/>
                  </a:moveTo>
                  <a:lnTo>
                    <a:pt x="1" y="536"/>
                  </a:lnTo>
                  <a:lnTo>
                    <a:pt x="557" y="536"/>
                  </a:lnTo>
                  <a:cubicBezTo>
                    <a:pt x="705" y="536"/>
                    <a:pt x="825" y="416"/>
                    <a:pt x="825" y="268"/>
                  </a:cubicBezTo>
                  <a:cubicBezTo>
                    <a:pt x="825" y="120"/>
                    <a:pt x="705" y="1"/>
                    <a:pt x="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47"/>
            <p:cNvSpPr/>
            <p:nvPr/>
          </p:nvSpPr>
          <p:spPr>
            <a:xfrm>
              <a:off x="2890917" y="2186369"/>
              <a:ext cx="52088" cy="52088"/>
            </a:xfrm>
            <a:custGeom>
              <a:rect b="b" l="l" r="r" t="t"/>
              <a:pathLst>
                <a:path extrusionOk="0" h="2221" w="2221">
                  <a:moveTo>
                    <a:pt x="1" y="1"/>
                  </a:moveTo>
                  <a:lnTo>
                    <a:pt x="1" y="1971"/>
                  </a:lnTo>
                  <a:cubicBezTo>
                    <a:pt x="1" y="2109"/>
                    <a:pt x="112" y="2221"/>
                    <a:pt x="250" y="2221"/>
                  </a:cubicBezTo>
                  <a:lnTo>
                    <a:pt x="787" y="2221"/>
                  </a:lnTo>
                  <a:cubicBezTo>
                    <a:pt x="649" y="2221"/>
                    <a:pt x="536" y="2109"/>
                    <a:pt x="536" y="1971"/>
                  </a:cubicBezTo>
                  <a:lnTo>
                    <a:pt x="536" y="1073"/>
                  </a:lnTo>
                  <a:cubicBezTo>
                    <a:pt x="536" y="776"/>
                    <a:pt x="777" y="536"/>
                    <a:pt x="1073" y="536"/>
                  </a:cubicBezTo>
                  <a:lnTo>
                    <a:pt x="2221" y="536"/>
                  </a:lnTo>
                  <a:lnTo>
                    <a:pt x="2221"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0" name="Google Shape;4120;p47"/>
          <p:cNvGrpSpPr/>
          <p:nvPr/>
        </p:nvGrpSpPr>
        <p:grpSpPr>
          <a:xfrm>
            <a:off x="1962808" y="1913053"/>
            <a:ext cx="366422" cy="418815"/>
            <a:chOff x="1962808" y="1913053"/>
            <a:chExt cx="366422" cy="418815"/>
          </a:xfrm>
        </p:grpSpPr>
        <p:sp>
          <p:nvSpPr>
            <p:cNvPr id="4121" name="Google Shape;4121;p47"/>
            <p:cNvSpPr/>
            <p:nvPr/>
          </p:nvSpPr>
          <p:spPr>
            <a:xfrm>
              <a:off x="1988957" y="2070114"/>
              <a:ext cx="314123" cy="244000"/>
            </a:xfrm>
            <a:custGeom>
              <a:rect b="b" l="l" r="r" t="t"/>
              <a:pathLst>
                <a:path extrusionOk="0" h="10404" w="13394">
                  <a:moveTo>
                    <a:pt x="0" y="1"/>
                  </a:moveTo>
                  <a:lnTo>
                    <a:pt x="0" y="10404"/>
                  </a:lnTo>
                  <a:lnTo>
                    <a:pt x="13394" y="10404"/>
                  </a:lnTo>
                  <a:lnTo>
                    <a:pt x="133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47"/>
            <p:cNvSpPr/>
            <p:nvPr/>
          </p:nvSpPr>
          <p:spPr>
            <a:xfrm>
              <a:off x="2111661" y="2140449"/>
              <a:ext cx="173431" cy="121085"/>
            </a:xfrm>
            <a:custGeom>
              <a:rect b="b" l="l" r="r" t="t"/>
              <a:pathLst>
                <a:path extrusionOk="0" h="5163" w="7395">
                  <a:moveTo>
                    <a:pt x="593" y="1"/>
                  </a:moveTo>
                  <a:cubicBezTo>
                    <a:pt x="266" y="1"/>
                    <a:pt x="0" y="267"/>
                    <a:pt x="0" y="594"/>
                  </a:cubicBezTo>
                  <a:lnTo>
                    <a:pt x="0" y="4570"/>
                  </a:lnTo>
                  <a:cubicBezTo>
                    <a:pt x="0" y="4896"/>
                    <a:pt x="266" y="5162"/>
                    <a:pt x="593" y="5162"/>
                  </a:cubicBezTo>
                  <a:lnTo>
                    <a:pt x="6801" y="5162"/>
                  </a:lnTo>
                  <a:cubicBezTo>
                    <a:pt x="7128" y="5162"/>
                    <a:pt x="7394" y="4896"/>
                    <a:pt x="7394" y="4570"/>
                  </a:cubicBezTo>
                  <a:lnTo>
                    <a:pt x="7394" y="594"/>
                  </a:lnTo>
                  <a:cubicBezTo>
                    <a:pt x="7394" y="267"/>
                    <a:pt x="7128" y="1"/>
                    <a:pt x="6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47"/>
            <p:cNvSpPr/>
            <p:nvPr/>
          </p:nvSpPr>
          <p:spPr>
            <a:xfrm>
              <a:off x="2015130" y="1913053"/>
              <a:ext cx="261777" cy="60812"/>
            </a:xfrm>
            <a:custGeom>
              <a:rect b="b" l="l" r="r" t="t"/>
              <a:pathLst>
                <a:path extrusionOk="0" h="2593" w="11162">
                  <a:moveTo>
                    <a:pt x="245" y="1"/>
                  </a:moveTo>
                  <a:cubicBezTo>
                    <a:pt x="110" y="1"/>
                    <a:pt x="1" y="110"/>
                    <a:pt x="1" y="246"/>
                  </a:cubicBezTo>
                  <a:lnTo>
                    <a:pt x="1" y="2592"/>
                  </a:lnTo>
                  <a:lnTo>
                    <a:pt x="11162" y="2592"/>
                  </a:lnTo>
                  <a:lnTo>
                    <a:pt x="11162" y="246"/>
                  </a:lnTo>
                  <a:cubicBezTo>
                    <a:pt x="11162" y="110"/>
                    <a:pt x="11052" y="1"/>
                    <a:pt x="10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47"/>
            <p:cNvSpPr/>
            <p:nvPr/>
          </p:nvSpPr>
          <p:spPr>
            <a:xfrm>
              <a:off x="2015130" y="1913053"/>
              <a:ext cx="33748" cy="60812"/>
            </a:xfrm>
            <a:custGeom>
              <a:rect b="b" l="l" r="r" t="t"/>
              <a:pathLst>
                <a:path extrusionOk="0" h="2593" w="1439">
                  <a:moveTo>
                    <a:pt x="245" y="1"/>
                  </a:moveTo>
                  <a:cubicBezTo>
                    <a:pt x="110" y="1"/>
                    <a:pt x="1" y="110"/>
                    <a:pt x="1" y="246"/>
                  </a:cubicBezTo>
                  <a:lnTo>
                    <a:pt x="1" y="2592"/>
                  </a:lnTo>
                  <a:lnTo>
                    <a:pt x="1438" y="2592"/>
                  </a:lnTo>
                  <a:lnTo>
                    <a:pt x="143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47"/>
            <p:cNvSpPr/>
            <p:nvPr/>
          </p:nvSpPr>
          <p:spPr>
            <a:xfrm>
              <a:off x="2061167" y="1932917"/>
              <a:ext cx="169702" cy="12664"/>
            </a:xfrm>
            <a:custGeom>
              <a:rect b="b" l="l" r="r" t="t"/>
              <a:pathLst>
                <a:path extrusionOk="0" h="540" w="7236">
                  <a:moveTo>
                    <a:pt x="270" y="1"/>
                  </a:moveTo>
                  <a:cubicBezTo>
                    <a:pt x="121" y="1"/>
                    <a:pt x="1" y="121"/>
                    <a:pt x="1" y="270"/>
                  </a:cubicBezTo>
                  <a:cubicBezTo>
                    <a:pt x="1" y="420"/>
                    <a:pt x="121" y="540"/>
                    <a:pt x="270" y="540"/>
                  </a:cubicBezTo>
                  <a:lnTo>
                    <a:pt x="6966" y="540"/>
                  </a:lnTo>
                  <a:cubicBezTo>
                    <a:pt x="7115" y="540"/>
                    <a:pt x="7236" y="420"/>
                    <a:pt x="7236" y="270"/>
                  </a:cubicBezTo>
                  <a:cubicBezTo>
                    <a:pt x="7236" y="121"/>
                    <a:pt x="7115" y="1"/>
                    <a:pt x="6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47"/>
            <p:cNvSpPr/>
            <p:nvPr/>
          </p:nvSpPr>
          <p:spPr>
            <a:xfrm>
              <a:off x="1988957" y="1965423"/>
              <a:ext cx="314123" cy="34616"/>
            </a:xfrm>
            <a:custGeom>
              <a:rect b="b" l="l" r="r" t="t"/>
              <a:pathLst>
                <a:path extrusionOk="0" h="1476" w="13394">
                  <a:moveTo>
                    <a:pt x="245" y="1"/>
                  </a:moveTo>
                  <a:cubicBezTo>
                    <a:pt x="111" y="1"/>
                    <a:pt x="0" y="110"/>
                    <a:pt x="0" y="244"/>
                  </a:cubicBezTo>
                  <a:lnTo>
                    <a:pt x="0" y="1476"/>
                  </a:lnTo>
                  <a:lnTo>
                    <a:pt x="13394" y="1476"/>
                  </a:lnTo>
                  <a:lnTo>
                    <a:pt x="13394" y="244"/>
                  </a:lnTo>
                  <a:cubicBezTo>
                    <a:pt x="13394" y="110"/>
                    <a:pt x="13284" y="1"/>
                    <a:pt x="131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47"/>
            <p:cNvSpPr/>
            <p:nvPr/>
          </p:nvSpPr>
          <p:spPr>
            <a:xfrm>
              <a:off x="1988957" y="1965423"/>
              <a:ext cx="25329" cy="34616"/>
            </a:xfrm>
            <a:custGeom>
              <a:rect b="b" l="l" r="r" t="t"/>
              <a:pathLst>
                <a:path extrusionOk="0" h="1476" w="1080">
                  <a:moveTo>
                    <a:pt x="245" y="1"/>
                  </a:moveTo>
                  <a:cubicBezTo>
                    <a:pt x="111" y="1"/>
                    <a:pt x="0" y="110"/>
                    <a:pt x="0" y="244"/>
                  </a:cubicBezTo>
                  <a:lnTo>
                    <a:pt x="0" y="1476"/>
                  </a:lnTo>
                  <a:lnTo>
                    <a:pt x="1079" y="1476"/>
                  </a:lnTo>
                  <a:lnTo>
                    <a:pt x="1079"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47"/>
            <p:cNvSpPr/>
            <p:nvPr/>
          </p:nvSpPr>
          <p:spPr>
            <a:xfrm>
              <a:off x="1988957" y="2070114"/>
              <a:ext cx="314123" cy="244000"/>
            </a:xfrm>
            <a:custGeom>
              <a:rect b="b" l="l" r="r" t="t"/>
              <a:pathLst>
                <a:path extrusionOk="0" h="10404" w="13394">
                  <a:moveTo>
                    <a:pt x="0" y="1"/>
                  </a:moveTo>
                  <a:lnTo>
                    <a:pt x="0" y="10404"/>
                  </a:lnTo>
                  <a:lnTo>
                    <a:pt x="1117" y="10404"/>
                  </a:lnTo>
                  <a:lnTo>
                    <a:pt x="1117" y="1456"/>
                  </a:lnTo>
                  <a:cubicBezTo>
                    <a:pt x="1427" y="1694"/>
                    <a:pt x="1813" y="1834"/>
                    <a:pt x="2233" y="1834"/>
                  </a:cubicBezTo>
                  <a:cubicBezTo>
                    <a:pt x="2652" y="1834"/>
                    <a:pt x="3040" y="1694"/>
                    <a:pt x="3349" y="1456"/>
                  </a:cubicBezTo>
                  <a:cubicBezTo>
                    <a:pt x="3658" y="1694"/>
                    <a:pt x="4046" y="1834"/>
                    <a:pt x="4465" y="1834"/>
                  </a:cubicBezTo>
                  <a:cubicBezTo>
                    <a:pt x="4885" y="1834"/>
                    <a:pt x="5272" y="1694"/>
                    <a:pt x="5581" y="1456"/>
                  </a:cubicBezTo>
                  <a:cubicBezTo>
                    <a:pt x="5891" y="1694"/>
                    <a:pt x="6277" y="1834"/>
                    <a:pt x="6697" y="1834"/>
                  </a:cubicBezTo>
                  <a:cubicBezTo>
                    <a:pt x="7116" y="1834"/>
                    <a:pt x="7504" y="1694"/>
                    <a:pt x="7814" y="1456"/>
                  </a:cubicBezTo>
                  <a:cubicBezTo>
                    <a:pt x="8122" y="1694"/>
                    <a:pt x="8510" y="1834"/>
                    <a:pt x="8929" y="1834"/>
                  </a:cubicBezTo>
                  <a:cubicBezTo>
                    <a:pt x="9349" y="1834"/>
                    <a:pt x="9735" y="1694"/>
                    <a:pt x="10045" y="1456"/>
                  </a:cubicBezTo>
                  <a:cubicBezTo>
                    <a:pt x="10355" y="1694"/>
                    <a:pt x="10741" y="1834"/>
                    <a:pt x="11161" y="1834"/>
                  </a:cubicBezTo>
                  <a:cubicBezTo>
                    <a:pt x="11580" y="1834"/>
                    <a:pt x="11968" y="1694"/>
                    <a:pt x="12278" y="1456"/>
                  </a:cubicBezTo>
                  <a:cubicBezTo>
                    <a:pt x="12586" y="1694"/>
                    <a:pt x="12974" y="1834"/>
                    <a:pt x="13394" y="1834"/>
                  </a:cubicBezTo>
                  <a:lnTo>
                    <a:pt x="1339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47"/>
            <p:cNvSpPr/>
            <p:nvPr/>
          </p:nvSpPr>
          <p:spPr>
            <a:xfrm>
              <a:off x="1962808" y="1991596"/>
              <a:ext cx="71061" cy="52369"/>
            </a:xfrm>
            <a:custGeom>
              <a:rect b="b" l="l" r="r" t="t"/>
              <a:pathLst>
                <a:path extrusionOk="0" h="2233" w="3030">
                  <a:moveTo>
                    <a:pt x="1115" y="1"/>
                  </a:moveTo>
                  <a:lnTo>
                    <a:pt x="0" y="2232"/>
                  </a:lnTo>
                  <a:lnTo>
                    <a:pt x="2232" y="2232"/>
                  </a:lnTo>
                  <a:lnTo>
                    <a:pt x="3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47"/>
            <p:cNvSpPr/>
            <p:nvPr/>
          </p:nvSpPr>
          <p:spPr>
            <a:xfrm>
              <a:off x="2015130" y="1991596"/>
              <a:ext cx="63603" cy="52369"/>
            </a:xfrm>
            <a:custGeom>
              <a:rect b="b" l="l" r="r" t="t"/>
              <a:pathLst>
                <a:path extrusionOk="0" h="2233" w="2712">
                  <a:moveTo>
                    <a:pt x="799" y="1"/>
                  </a:moveTo>
                  <a:lnTo>
                    <a:pt x="1" y="2232"/>
                  </a:lnTo>
                  <a:lnTo>
                    <a:pt x="2233" y="2232"/>
                  </a:lnTo>
                  <a:lnTo>
                    <a:pt x="2711" y="1"/>
                  </a:ln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47"/>
            <p:cNvSpPr/>
            <p:nvPr/>
          </p:nvSpPr>
          <p:spPr>
            <a:xfrm>
              <a:off x="2067500" y="1991596"/>
              <a:ext cx="56098" cy="52369"/>
            </a:xfrm>
            <a:custGeom>
              <a:rect b="b" l="l" r="r" t="t"/>
              <a:pathLst>
                <a:path extrusionOk="0" h="2233" w="2392">
                  <a:moveTo>
                    <a:pt x="478" y="1"/>
                  </a:moveTo>
                  <a:lnTo>
                    <a:pt x="0" y="2232"/>
                  </a:lnTo>
                  <a:lnTo>
                    <a:pt x="2232" y="2232"/>
                  </a:lnTo>
                  <a:lnTo>
                    <a:pt x="23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47"/>
            <p:cNvSpPr/>
            <p:nvPr/>
          </p:nvSpPr>
          <p:spPr>
            <a:xfrm>
              <a:off x="2168463" y="1991596"/>
              <a:ext cx="56075" cy="52369"/>
            </a:xfrm>
            <a:custGeom>
              <a:rect b="b" l="l" r="r" t="t"/>
              <a:pathLst>
                <a:path extrusionOk="0" h="2233" w="2391">
                  <a:moveTo>
                    <a:pt x="0" y="1"/>
                  </a:moveTo>
                  <a:lnTo>
                    <a:pt x="160" y="2232"/>
                  </a:lnTo>
                  <a:lnTo>
                    <a:pt x="2391" y="2232"/>
                  </a:lnTo>
                  <a:lnTo>
                    <a:pt x="19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47"/>
            <p:cNvSpPr/>
            <p:nvPr/>
          </p:nvSpPr>
          <p:spPr>
            <a:xfrm>
              <a:off x="2258168" y="1991596"/>
              <a:ext cx="71061" cy="52369"/>
            </a:xfrm>
            <a:custGeom>
              <a:rect b="b" l="l" r="r" t="t"/>
              <a:pathLst>
                <a:path extrusionOk="0" h="2233" w="3030">
                  <a:moveTo>
                    <a:pt x="1" y="1"/>
                  </a:moveTo>
                  <a:lnTo>
                    <a:pt x="799" y="2232"/>
                  </a:lnTo>
                  <a:lnTo>
                    <a:pt x="3030" y="2232"/>
                  </a:lnTo>
                  <a:lnTo>
                    <a:pt x="19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47"/>
            <p:cNvSpPr/>
            <p:nvPr/>
          </p:nvSpPr>
          <p:spPr>
            <a:xfrm>
              <a:off x="1962808" y="2043941"/>
              <a:ext cx="52346" cy="52369"/>
            </a:xfrm>
            <a:custGeom>
              <a:rect b="b" l="l" r="r" t="t"/>
              <a:pathLst>
                <a:path extrusionOk="0" h="2233" w="2232">
                  <a:moveTo>
                    <a:pt x="0" y="0"/>
                  </a:moveTo>
                  <a:lnTo>
                    <a:pt x="0" y="1117"/>
                  </a:lnTo>
                  <a:cubicBezTo>
                    <a:pt x="0" y="1732"/>
                    <a:pt x="500" y="2233"/>
                    <a:pt x="1115"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47"/>
            <p:cNvSpPr/>
            <p:nvPr/>
          </p:nvSpPr>
          <p:spPr>
            <a:xfrm>
              <a:off x="2015130" y="2043941"/>
              <a:ext cx="52393" cy="52369"/>
            </a:xfrm>
            <a:custGeom>
              <a:rect b="b" l="l" r="r" t="t"/>
              <a:pathLst>
                <a:path extrusionOk="0" h="2233" w="2234">
                  <a:moveTo>
                    <a:pt x="1" y="0"/>
                  </a:moveTo>
                  <a:lnTo>
                    <a:pt x="1" y="1117"/>
                  </a:lnTo>
                  <a:cubicBezTo>
                    <a:pt x="1" y="1732"/>
                    <a:pt x="500" y="2233"/>
                    <a:pt x="1117" y="2233"/>
                  </a:cubicBezTo>
                  <a:cubicBezTo>
                    <a:pt x="1733" y="2233"/>
                    <a:pt x="2233" y="1732"/>
                    <a:pt x="2233" y="1117"/>
                  </a:cubicBezTo>
                  <a:lnTo>
                    <a:pt x="2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47"/>
            <p:cNvSpPr/>
            <p:nvPr/>
          </p:nvSpPr>
          <p:spPr>
            <a:xfrm>
              <a:off x="2067500" y="2043941"/>
              <a:ext cx="52346" cy="52369"/>
            </a:xfrm>
            <a:custGeom>
              <a:rect b="b" l="l" r="r" t="t"/>
              <a:pathLst>
                <a:path extrusionOk="0" h="2233" w="2232">
                  <a:moveTo>
                    <a:pt x="0" y="0"/>
                  </a:moveTo>
                  <a:lnTo>
                    <a:pt x="0" y="1117"/>
                  </a:lnTo>
                  <a:cubicBezTo>
                    <a:pt x="0" y="1732"/>
                    <a:pt x="500" y="2233"/>
                    <a:pt x="1116"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47"/>
            <p:cNvSpPr/>
            <p:nvPr/>
          </p:nvSpPr>
          <p:spPr>
            <a:xfrm>
              <a:off x="2119822" y="2043941"/>
              <a:ext cx="52393" cy="52369"/>
            </a:xfrm>
            <a:custGeom>
              <a:rect b="b" l="l" r="r" t="t"/>
              <a:pathLst>
                <a:path extrusionOk="0" h="2233" w="2234">
                  <a:moveTo>
                    <a:pt x="1" y="0"/>
                  </a:moveTo>
                  <a:lnTo>
                    <a:pt x="1" y="1117"/>
                  </a:lnTo>
                  <a:cubicBezTo>
                    <a:pt x="1" y="1732"/>
                    <a:pt x="501" y="2233"/>
                    <a:pt x="1117" y="2233"/>
                  </a:cubicBezTo>
                  <a:cubicBezTo>
                    <a:pt x="1733" y="2233"/>
                    <a:pt x="2234" y="1732"/>
                    <a:pt x="2234" y="1117"/>
                  </a:cubicBezTo>
                  <a:lnTo>
                    <a:pt x="2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47"/>
            <p:cNvSpPr/>
            <p:nvPr/>
          </p:nvSpPr>
          <p:spPr>
            <a:xfrm>
              <a:off x="2172192" y="2043941"/>
              <a:ext cx="52346" cy="52369"/>
            </a:xfrm>
            <a:custGeom>
              <a:rect b="b" l="l" r="r" t="t"/>
              <a:pathLst>
                <a:path extrusionOk="0" h="2233" w="2232">
                  <a:moveTo>
                    <a:pt x="1" y="0"/>
                  </a:moveTo>
                  <a:lnTo>
                    <a:pt x="1" y="1117"/>
                  </a:lnTo>
                  <a:cubicBezTo>
                    <a:pt x="1" y="1732"/>
                    <a:pt x="500" y="2233"/>
                    <a:pt x="1116"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47"/>
            <p:cNvSpPr/>
            <p:nvPr/>
          </p:nvSpPr>
          <p:spPr>
            <a:xfrm>
              <a:off x="2224514" y="2043941"/>
              <a:ext cx="52393" cy="52369"/>
            </a:xfrm>
            <a:custGeom>
              <a:rect b="b" l="l" r="r" t="t"/>
              <a:pathLst>
                <a:path extrusionOk="0" h="2233" w="2234">
                  <a:moveTo>
                    <a:pt x="1" y="0"/>
                  </a:moveTo>
                  <a:lnTo>
                    <a:pt x="1" y="1117"/>
                  </a:lnTo>
                  <a:cubicBezTo>
                    <a:pt x="1" y="1732"/>
                    <a:pt x="501" y="2233"/>
                    <a:pt x="1117" y="2233"/>
                  </a:cubicBezTo>
                  <a:cubicBezTo>
                    <a:pt x="1733" y="2233"/>
                    <a:pt x="2234" y="1732"/>
                    <a:pt x="2234" y="1117"/>
                  </a:cubicBezTo>
                  <a:lnTo>
                    <a:pt x="2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47"/>
            <p:cNvSpPr/>
            <p:nvPr/>
          </p:nvSpPr>
          <p:spPr>
            <a:xfrm>
              <a:off x="2276884" y="2043941"/>
              <a:ext cx="52346" cy="52369"/>
            </a:xfrm>
            <a:custGeom>
              <a:rect b="b" l="l" r="r" t="t"/>
              <a:pathLst>
                <a:path extrusionOk="0" h="2233" w="2232">
                  <a:moveTo>
                    <a:pt x="1" y="0"/>
                  </a:moveTo>
                  <a:lnTo>
                    <a:pt x="1" y="1117"/>
                  </a:lnTo>
                  <a:cubicBezTo>
                    <a:pt x="1" y="1732"/>
                    <a:pt x="500" y="2233"/>
                    <a:pt x="1117"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47"/>
            <p:cNvSpPr/>
            <p:nvPr/>
          </p:nvSpPr>
          <p:spPr>
            <a:xfrm>
              <a:off x="2015130" y="1991596"/>
              <a:ext cx="63603" cy="52369"/>
            </a:xfrm>
            <a:custGeom>
              <a:rect b="b" l="l" r="r" t="t"/>
              <a:pathLst>
                <a:path extrusionOk="0" h="2233" w="2712">
                  <a:moveTo>
                    <a:pt x="799" y="1"/>
                  </a:moveTo>
                  <a:lnTo>
                    <a:pt x="1" y="2232"/>
                  </a:lnTo>
                  <a:lnTo>
                    <a:pt x="2233" y="2232"/>
                  </a:lnTo>
                  <a:lnTo>
                    <a:pt x="27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47"/>
            <p:cNvSpPr/>
            <p:nvPr/>
          </p:nvSpPr>
          <p:spPr>
            <a:xfrm>
              <a:off x="2119822" y="1991596"/>
              <a:ext cx="52393" cy="52369"/>
            </a:xfrm>
            <a:custGeom>
              <a:rect b="b" l="l" r="r" t="t"/>
              <a:pathLst>
                <a:path extrusionOk="0" h="2233" w="2234">
                  <a:moveTo>
                    <a:pt x="160" y="1"/>
                  </a:moveTo>
                  <a:lnTo>
                    <a:pt x="1" y="2232"/>
                  </a:lnTo>
                  <a:lnTo>
                    <a:pt x="2234" y="2232"/>
                  </a:lnTo>
                  <a:lnTo>
                    <a:pt x="20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47"/>
            <p:cNvSpPr/>
            <p:nvPr/>
          </p:nvSpPr>
          <p:spPr>
            <a:xfrm>
              <a:off x="2213327" y="1991596"/>
              <a:ext cx="63580" cy="52369"/>
            </a:xfrm>
            <a:custGeom>
              <a:rect b="b" l="l" r="r" t="t"/>
              <a:pathLst>
                <a:path extrusionOk="0" h="2233" w="2711">
                  <a:moveTo>
                    <a:pt x="0" y="1"/>
                  </a:moveTo>
                  <a:lnTo>
                    <a:pt x="478" y="2232"/>
                  </a:lnTo>
                  <a:lnTo>
                    <a:pt x="2711" y="2232"/>
                  </a:lnTo>
                  <a:lnTo>
                    <a:pt x="1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47"/>
            <p:cNvSpPr/>
            <p:nvPr/>
          </p:nvSpPr>
          <p:spPr>
            <a:xfrm>
              <a:off x="2006969" y="2140449"/>
              <a:ext cx="94889" cy="173431"/>
            </a:xfrm>
            <a:custGeom>
              <a:rect b="b" l="l" r="r" t="t"/>
              <a:pathLst>
                <a:path extrusionOk="0" h="7395" w="4046">
                  <a:moveTo>
                    <a:pt x="593" y="1"/>
                  </a:moveTo>
                  <a:cubicBezTo>
                    <a:pt x="266" y="1"/>
                    <a:pt x="0" y="267"/>
                    <a:pt x="0" y="594"/>
                  </a:cubicBezTo>
                  <a:lnTo>
                    <a:pt x="0" y="7395"/>
                  </a:lnTo>
                  <a:lnTo>
                    <a:pt x="4045" y="7395"/>
                  </a:lnTo>
                  <a:lnTo>
                    <a:pt x="4045" y="594"/>
                  </a:lnTo>
                  <a:cubicBezTo>
                    <a:pt x="4045" y="267"/>
                    <a:pt x="3779" y="1"/>
                    <a:pt x="3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47"/>
            <p:cNvSpPr/>
            <p:nvPr/>
          </p:nvSpPr>
          <p:spPr>
            <a:xfrm>
              <a:off x="2015130" y="2148633"/>
              <a:ext cx="78542" cy="157061"/>
            </a:xfrm>
            <a:custGeom>
              <a:rect b="b" l="l" r="r" t="t"/>
              <a:pathLst>
                <a:path extrusionOk="0" h="6697" w="3349">
                  <a:moveTo>
                    <a:pt x="245" y="0"/>
                  </a:moveTo>
                  <a:cubicBezTo>
                    <a:pt x="110" y="0"/>
                    <a:pt x="1" y="109"/>
                    <a:pt x="1" y="245"/>
                  </a:cubicBezTo>
                  <a:lnTo>
                    <a:pt x="1" y="6697"/>
                  </a:lnTo>
                  <a:lnTo>
                    <a:pt x="3349" y="6697"/>
                  </a:lnTo>
                  <a:lnTo>
                    <a:pt x="3349" y="245"/>
                  </a:lnTo>
                  <a:cubicBezTo>
                    <a:pt x="3349" y="109"/>
                    <a:pt x="3239" y="0"/>
                    <a:pt x="31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47"/>
            <p:cNvSpPr/>
            <p:nvPr/>
          </p:nvSpPr>
          <p:spPr>
            <a:xfrm>
              <a:off x="2015130" y="2148633"/>
              <a:ext cx="25305" cy="157061"/>
            </a:xfrm>
            <a:custGeom>
              <a:rect b="b" l="l" r="r" t="t"/>
              <a:pathLst>
                <a:path extrusionOk="0" h="6697" w="1079">
                  <a:moveTo>
                    <a:pt x="245" y="0"/>
                  </a:moveTo>
                  <a:cubicBezTo>
                    <a:pt x="110" y="0"/>
                    <a:pt x="1" y="109"/>
                    <a:pt x="1" y="245"/>
                  </a:cubicBezTo>
                  <a:lnTo>
                    <a:pt x="1" y="6697"/>
                  </a:lnTo>
                  <a:lnTo>
                    <a:pt x="1078" y="6697"/>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47"/>
            <p:cNvSpPr/>
            <p:nvPr/>
          </p:nvSpPr>
          <p:spPr>
            <a:xfrm>
              <a:off x="2061167" y="2220844"/>
              <a:ext cx="12688" cy="25727"/>
            </a:xfrm>
            <a:custGeom>
              <a:rect b="b" l="l" r="r" t="t"/>
              <a:pathLst>
                <a:path extrusionOk="0" h="1097" w="541">
                  <a:moveTo>
                    <a:pt x="270" y="1"/>
                  </a:moveTo>
                  <a:cubicBezTo>
                    <a:pt x="121" y="1"/>
                    <a:pt x="1" y="121"/>
                    <a:pt x="1" y="269"/>
                  </a:cubicBezTo>
                  <a:lnTo>
                    <a:pt x="1" y="827"/>
                  </a:lnTo>
                  <a:cubicBezTo>
                    <a:pt x="1" y="976"/>
                    <a:pt x="121" y="1097"/>
                    <a:pt x="270" y="1097"/>
                  </a:cubicBezTo>
                  <a:cubicBezTo>
                    <a:pt x="418" y="1097"/>
                    <a:pt x="540" y="976"/>
                    <a:pt x="539" y="827"/>
                  </a:cubicBezTo>
                  <a:lnTo>
                    <a:pt x="539" y="269"/>
                  </a:lnTo>
                  <a:cubicBezTo>
                    <a:pt x="539" y="121"/>
                    <a:pt x="418"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47"/>
            <p:cNvSpPr/>
            <p:nvPr/>
          </p:nvSpPr>
          <p:spPr>
            <a:xfrm>
              <a:off x="2119822" y="2148633"/>
              <a:ext cx="157085" cy="86962"/>
            </a:xfrm>
            <a:custGeom>
              <a:rect b="b" l="l" r="r" t="t"/>
              <a:pathLst>
                <a:path extrusionOk="0" h="3708" w="6698">
                  <a:moveTo>
                    <a:pt x="245" y="0"/>
                  </a:moveTo>
                  <a:cubicBezTo>
                    <a:pt x="110" y="0"/>
                    <a:pt x="1" y="109"/>
                    <a:pt x="1" y="245"/>
                  </a:cubicBezTo>
                  <a:lnTo>
                    <a:pt x="1" y="3348"/>
                  </a:lnTo>
                  <a:lnTo>
                    <a:pt x="600" y="3708"/>
                  </a:lnTo>
                  <a:lnTo>
                    <a:pt x="6200" y="3708"/>
                  </a:lnTo>
                  <a:lnTo>
                    <a:pt x="6698" y="3348"/>
                  </a:lnTo>
                  <a:lnTo>
                    <a:pt x="6698" y="245"/>
                  </a:lnTo>
                  <a:cubicBezTo>
                    <a:pt x="6698" y="109"/>
                    <a:pt x="6588" y="0"/>
                    <a:pt x="64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47"/>
            <p:cNvSpPr/>
            <p:nvPr/>
          </p:nvSpPr>
          <p:spPr>
            <a:xfrm>
              <a:off x="2119822" y="2148633"/>
              <a:ext cx="25329" cy="86962"/>
            </a:xfrm>
            <a:custGeom>
              <a:rect b="b" l="l" r="r" t="t"/>
              <a:pathLst>
                <a:path extrusionOk="0" h="3708" w="1080">
                  <a:moveTo>
                    <a:pt x="245" y="0"/>
                  </a:moveTo>
                  <a:cubicBezTo>
                    <a:pt x="110" y="0"/>
                    <a:pt x="1" y="109"/>
                    <a:pt x="1" y="245"/>
                  </a:cubicBezTo>
                  <a:lnTo>
                    <a:pt x="1" y="3348"/>
                  </a:lnTo>
                  <a:lnTo>
                    <a:pt x="540" y="3708"/>
                  </a:lnTo>
                  <a:lnTo>
                    <a:pt x="1080" y="3708"/>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47"/>
            <p:cNvSpPr/>
            <p:nvPr/>
          </p:nvSpPr>
          <p:spPr>
            <a:xfrm>
              <a:off x="2119822" y="2227152"/>
              <a:ext cx="157085" cy="26196"/>
            </a:xfrm>
            <a:custGeom>
              <a:rect b="b" l="l" r="r" t="t"/>
              <a:pathLst>
                <a:path extrusionOk="0" h="1117" w="6698">
                  <a:moveTo>
                    <a:pt x="1" y="0"/>
                  </a:moveTo>
                  <a:lnTo>
                    <a:pt x="1" y="873"/>
                  </a:lnTo>
                  <a:cubicBezTo>
                    <a:pt x="1" y="1007"/>
                    <a:pt x="110" y="1116"/>
                    <a:pt x="245" y="1116"/>
                  </a:cubicBezTo>
                  <a:lnTo>
                    <a:pt x="6453" y="1116"/>
                  </a:lnTo>
                  <a:cubicBezTo>
                    <a:pt x="6588" y="1116"/>
                    <a:pt x="6698" y="1007"/>
                    <a:pt x="6698" y="873"/>
                  </a:cubicBezTo>
                  <a:lnTo>
                    <a:pt x="6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47"/>
            <p:cNvSpPr/>
            <p:nvPr/>
          </p:nvSpPr>
          <p:spPr>
            <a:xfrm>
              <a:off x="2119822" y="2227152"/>
              <a:ext cx="25329" cy="26196"/>
            </a:xfrm>
            <a:custGeom>
              <a:rect b="b" l="l" r="r" t="t"/>
              <a:pathLst>
                <a:path extrusionOk="0" h="1117" w="1080">
                  <a:moveTo>
                    <a:pt x="1" y="0"/>
                  </a:moveTo>
                  <a:lnTo>
                    <a:pt x="1" y="873"/>
                  </a:lnTo>
                  <a:cubicBezTo>
                    <a:pt x="1" y="1007"/>
                    <a:pt x="110" y="1116"/>
                    <a:pt x="245" y="1116"/>
                  </a:cubicBezTo>
                  <a:lnTo>
                    <a:pt x="1080" y="1116"/>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47"/>
            <p:cNvSpPr/>
            <p:nvPr/>
          </p:nvSpPr>
          <p:spPr>
            <a:xfrm>
              <a:off x="1962808" y="2305671"/>
              <a:ext cx="366422" cy="26196"/>
            </a:xfrm>
            <a:custGeom>
              <a:rect b="b" l="l" r="r" t="t"/>
              <a:pathLst>
                <a:path extrusionOk="0" h="1117" w="15624">
                  <a:moveTo>
                    <a:pt x="538" y="1"/>
                  </a:moveTo>
                  <a:cubicBezTo>
                    <a:pt x="241" y="1"/>
                    <a:pt x="0" y="242"/>
                    <a:pt x="0" y="539"/>
                  </a:cubicBezTo>
                  <a:lnTo>
                    <a:pt x="0" y="1116"/>
                  </a:lnTo>
                  <a:lnTo>
                    <a:pt x="15624" y="1116"/>
                  </a:lnTo>
                  <a:lnTo>
                    <a:pt x="15624" y="539"/>
                  </a:lnTo>
                  <a:cubicBezTo>
                    <a:pt x="15624" y="242"/>
                    <a:pt x="15383" y="1"/>
                    <a:pt x="15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47"/>
            <p:cNvSpPr/>
            <p:nvPr/>
          </p:nvSpPr>
          <p:spPr>
            <a:xfrm>
              <a:off x="1962808" y="2305671"/>
              <a:ext cx="37946" cy="26196"/>
            </a:xfrm>
            <a:custGeom>
              <a:rect b="b" l="l" r="r" t="t"/>
              <a:pathLst>
                <a:path extrusionOk="0" h="1117" w="1618">
                  <a:moveTo>
                    <a:pt x="538" y="1"/>
                  </a:moveTo>
                  <a:cubicBezTo>
                    <a:pt x="241" y="1"/>
                    <a:pt x="0" y="242"/>
                    <a:pt x="0" y="539"/>
                  </a:cubicBezTo>
                  <a:lnTo>
                    <a:pt x="0" y="1116"/>
                  </a:lnTo>
                  <a:lnTo>
                    <a:pt x="1078" y="1116"/>
                  </a:lnTo>
                  <a:lnTo>
                    <a:pt x="1078" y="539"/>
                  </a:lnTo>
                  <a:cubicBezTo>
                    <a:pt x="1078" y="242"/>
                    <a:pt x="1319" y="1"/>
                    <a:pt x="1617"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4" name="Google Shape;4154;p47"/>
          <p:cNvGrpSpPr/>
          <p:nvPr/>
        </p:nvGrpSpPr>
        <p:grpSpPr>
          <a:xfrm>
            <a:off x="1218472" y="3285446"/>
            <a:ext cx="425428" cy="312387"/>
            <a:chOff x="1218472" y="3285446"/>
            <a:chExt cx="425428" cy="312387"/>
          </a:xfrm>
        </p:grpSpPr>
        <p:sp>
          <p:nvSpPr>
            <p:cNvPr id="4155" name="Google Shape;4155;p47"/>
            <p:cNvSpPr/>
            <p:nvPr/>
          </p:nvSpPr>
          <p:spPr>
            <a:xfrm>
              <a:off x="1225109" y="3348510"/>
              <a:ext cx="257884" cy="249324"/>
            </a:xfrm>
            <a:custGeom>
              <a:rect b="b" l="l" r="r" t="t"/>
              <a:pathLst>
                <a:path extrusionOk="0" h="10631" w="10996">
                  <a:moveTo>
                    <a:pt x="3148" y="1"/>
                  </a:moveTo>
                  <a:cubicBezTo>
                    <a:pt x="2333" y="1"/>
                    <a:pt x="1528" y="317"/>
                    <a:pt x="922" y="923"/>
                  </a:cubicBezTo>
                  <a:cubicBezTo>
                    <a:pt x="316" y="1527"/>
                    <a:pt x="0" y="2334"/>
                    <a:pt x="0" y="3149"/>
                  </a:cubicBezTo>
                  <a:cubicBezTo>
                    <a:pt x="0" y="3558"/>
                    <a:pt x="79" y="3970"/>
                    <a:pt x="242" y="4358"/>
                  </a:cubicBezTo>
                  <a:cubicBezTo>
                    <a:pt x="282" y="4454"/>
                    <a:pt x="326" y="4548"/>
                    <a:pt x="376" y="4641"/>
                  </a:cubicBezTo>
                  <a:cubicBezTo>
                    <a:pt x="416" y="4715"/>
                    <a:pt x="457" y="4787"/>
                    <a:pt x="497" y="4860"/>
                  </a:cubicBezTo>
                  <a:cubicBezTo>
                    <a:pt x="957" y="5685"/>
                    <a:pt x="1483" y="6471"/>
                    <a:pt x="2070" y="7209"/>
                  </a:cubicBezTo>
                  <a:cubicBezTo>
                    <a:pt x="2181" y="7350"/>
                    <a:pt x="2294" y="7488"/>
                    <a:pt x="2411" y="7625"/>
                  </a:cubicBezTo>
                  <a:cubicBezTo>
                    <a:pt x="2721" y="7991"/>
                    <a:pt x="3045" y="8346"/>
                    <a:pt x="3387" y="8686"/>
                  </a:cubicBezTo>
                  <a:lnTo>
                    <a:pt x="4233" y="9534"/>
                  </a:lnTo>
                  <a:cubicBezTo>
                    <a:pt x="4965" y="10265"/>
                    <a:pt x="5924" y="10630"/>
                    <a:pt x="6883" y="10630"/>
                  </a:cubicBezTo>
                  <a:cubicBezTo>
                    <a:pt x="7842" y="10630"/>
                    <a:pt x="8801" y="10265"/>
                    <a:pt x="9533" y="9534"/>
                  </a:cubicBezTo>
                  <a:cubicBezTo>
                    <a:pt x="10995" y="8070"/>
                    <a:pt x="10995" y="5698"/>
                    <a:pt x="9533" y="4234"/>
                  </a:cubicBezTo>
                  <a:lnTo>
                    <a:pt x="8685" y="3386"/>
                  </a:lnTo>
                  <a:cubicBezTo>
                    <a:pt x="8088" y="2789"/>
                    <a:pt x="7448" y="2237"/>
                    <a:pt x="6772" y="1734"/>
                  </a:cubicBezTo>
                  <a:cubicBezTo>
                    <a:pt x="6096" y="1231"/>
                    <a:pt x="5383" y="777"/>
                    <a:pt x="4640" y="377"/>
                  </a:cubicBezTo>
                  <a:cubicBezTo>
                    <a:pt x="4169" y="124"/>
                    <a:pt x="3658" y="1"/>
                    <a:pt x="31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47"/>
            <p:cNvSpPr/>
            <p:nvPr/>
          </p:nvSpPr>
          <p:spPr>
            <a:xfrm>
              <a:off x="1218472" y="3348510"/>
              <a:ext cx="180608" cy="249324"/>
            </a:xfrm>
            <a:custGeom>
              <a:rect b="b" l="l" r="r" t="t"/>
              <a:pathLst>
                <a:path extrusionOk="0" h="10631" w="7701">
                  <a:moveTo>
                    <a:pt x="3433" y="1"/>
                  </a:moveTo>
                  <a:cubicBezTo>
                    <a:pt x="2617" y="1"/>
                    <a:pt x="1811" y="317"/>
                    <a:pt x="1205" y="923"/>
                  </a:cubicBezTo>
                  <a:cubicBezTo>
                    <a:pt x="222" y="1906"/>
                    <a:pt x="1" y="3416"/>
                    <a:pt x="659" y="4641"/>
                  </a:cubicBezTo>
                  <a:cubicBezTo>
                    <a:pt x="1461" y="6128"/>
                    <a:pt x="2474" y="7490"/>
                    <a:pt x="3670" y="8686"/>
                  </a:cubicBezTo>
                  <a:lnTo>
                    <a:pt x="4516" y="9534"/>
                  </a:lnTo>
                  <a:cubicBezTo>
                    <a:pt x="5248" y="10265"/>
                    <a:pt x="6206" y="10630"/>
                    <a:pt x="7165" y="10630"/>
                  </a:cubicBezTo>
                  <a:cubicBezTo>
                    <a:pt x="7344" y="10630"/>
                    <a:pt x="7523" y="10618"/>
                    <a:pt x="7701" y="10592"/>
                  </a:cubicBezTo>
                  <a:cubicBezTo>
                    <a:pt x="6927" y="10482"/>
                    <a:pt x="6181" y="10128"/>
                    <a:pt x="5586" y="9534"/>
                  </a:cubicBezTo>
                  <a:lnTo>
                    <a:pt x="4738" y="8686"/>
                  </a:lnTo>
                  <a:cubicBezTo>
                    <a:pt x="3543" y="7490"/>
                    <a:pt x="2529" y="6128"/>
                    <a:pt x="1728" y="4641"/>
                  </a:cubicBezTo>
                  <a:cubicBezTo>
                    <a:pt x="1069" y="3416"/>
                    <a:pt x="1291" y="1906"/>
                    <a:pt x="2274" y="923"/>
                  </a:cubicBezTo>
                  <a:cubicBezTo>
                    <a:pt x="2746" y="451"/>
                    <a:pt x="3340" y="154"/>
                    <a:pt x="3966" y="46"/>
                  </a:cubicBezTo>
                  <a:cubicBezTo>
                    <a:pt x="3789" y="16"/>
                    <a:pt x="3611" y="1"/>
                    <a:pt x="343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47"/>
            <p:cNvSpPr/>
            <p:nvPr/>
          </p:nvSpPr>
          <p:spPr>
            <a:xfrm>
              <a:off x="1386017" y="3348510"/>
              <a:ext cx="257884" cy="249324"/>
            </a:xfrm>
            <a:custGeom>
              <a:rect b="b" l="l" r="r" t="t"/>
              <a:pathLst>
                <a:path extrusionOk="0" h="10631" w="10996">
                  <a:moveTo>
                    <a:pt x="7847" y="1"/>
                  </a:moveTo>
                  <a:cubicBezTo>
                    <a:pt x="7339" y="1"/>
                    <a:pt x="6826" y="124"/>
                    <a:pt x="6356" y="377"/>
                  </a:cubicBezTo>
                  <a:cubicBezTo>
                    <a:pt x="5612" y="777"/>
                    <a:pt x="4899" y="1231"/>
                    <a:pt x="4223" y="1734"/>
                  </a:cubicBezTo>
                  <a:cubicBezTo>
                    <a:pt x="3547" y="2237"/>
                    <a:pt x="2908" y="2789"/>
                    <a:pt x="2310" y="3386"/>
                  </a:cubicBezTo>
                  <a:lnTo>
                    <a:pt x="1464" y="4234"/>
                  </a:lnTo>
                  <a:cubicBezTo>
                    <a:pt x="0" y="5698"/>
                    <a:pt x="0" y="8070"/>
                    <a:pt x="1464" y="9534"/>
                  </a:cubicBezTo>
                  <a:cubicBezTo>
                    <a:pt x="2195" y="10265"/>
                    <a:pt x="3154" y="10630"/>
                    <a:pt x="4112" y="10630"/>
                  </a:cubicBezTo>
                  <a:cubicBezTo>
                    <a:pt x="5071" y="10630"/>
                    <a:pt x="6030" y="10265"/>
                    <a:pt x="6762" y="9534"/>
                  </a:cubicBezTo>
                  <a:lnTo>
                    <a:pt x="7610" y="8686"/>
                  </a:lnTo>
                  <a:cubicBezTo>
                    <a:pt x="7947" y="8347"/>
                    <a:pt x="8272" y="7996"/>
                    <a:pt x="8581" y="7631"/>
                  </a:cubicBezTo>
                  <a:cubicBezTo>
                    <a:pt x="8696" y="7494"/>
                    <a:pt x="8810" y="7356"/>
                    <a:pt x="8921" y="7216"/>
                  </a:cubicBezTo>
                  <a:cubicBezTo>
                    <a:pt x="9510" y="6476"/>
                    <a:pt x="10038" y="5687"/>
                    <a:pt x="10500" y="4858"/>
                  </a:cubicBezTo>
                  <a:cubicBezTo>
                    <a:pt x="10540" y="4786"/>
                    <a:pt x="10580" y="4713"/>
                    <a:pt x="10619" y="4641"/>
                  </a:cubicBezTo>
                  <a:cubicBezTo>
                    <a:pt x="10669" y="4548"/>
                    <a:pt x="10714" y="4452"/>
                    <a:pt x="10754" y="4357"/>
                  </a:cubicBezTo>
                  <a:cubicBezTo>
                    <a:pt x="10916" y="3967"/>
                    <a:pt x="10995" y="3557"/>
                    <a:pt x="10995" y="3149"/>
                  </a:cubicBezTo>
                  <a:cubicBezTo>
                    <a:pt x="10995" y="2334"/>
                    <a:pt x="10679" y="1527"/>
                    <a:pt x="10073" y="923"/>
                  </a:cubicBezTo>
                  <a:cubicBezTo>
                    <a:pt x="9469" y="317"/>
                    <a:pt x="8662" y="1"/>
                    <a:pt x="78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47"/>
            <p:cNvSpPr/>
            <p:nvPr/>
          </p:nvSpPr>
          <p:spPr>
            <a:xfrm>
              <a:off x="1434493" y="3358102"/>
              <a:ext cx="113065" cy="239731"/>
            </a:xfrm>
            <a:custGeom>
              <a:rect b="b" l="l" r="r" t="t"/>
              <a:pathLst>
                <a:path extrusionOk="0" h="10222" w="4821">
                  <a:moveTo>
                    <a:pt x="4228" y="1"/>
                  </a:moveTo>
                  <a:cubicBezTo>
                    <a:pt x="2765" y="797"/>
                    <a:pt x="1422" y="1799"/>
                    <a:pt x="243" y="2977"/>
                  </a:cubicBezTo>
                  <a:lnTo>
                    <a:pt x="0" y="3222"/>
                  </a:lnTo>
                  <a:lnTo>
                    <a:pt x="605" y="3825"/>
                  </a:lnTo>
                  <a:cubicBezTo>
                    <a:pt x="2067" y="5289"/>
                    <a:pt x="2067" y="7661"/>
                    <a:pt x="605" y="9125"/>
                  </a:cubicBezTo>
                  <a:cubicBezTo>
                    <a:pt x="417" y="9311"/>
                    <a:pt x="215" y="9476"/>
                    <a:pt x="0" y="9615"/>
                  </a:cubicBezTo>
                  <a:cubicBezTo>
                    <a:pt x="620" y="10020"/>
                    <a:pt x="1333" y="10222"/>
                    <a:pt x="2046" y="10222"/>
                  </a:cubicBezTo>
                  <a:cubicBezTo>
                    <a:pt x="2207" y="10222"/>
                    <a:pt x="2368" y="10211"/>
                    <a:pt x="2529" y="10191"/>
                  </a:cubicBezTo>
                  <a:cubicBezTo>
                    <a:pt x="3902" y="9345"/>
                    <a:pt x="4820" y="7828"/>
                    <a:pt x="4820" y="6099"/>
                  </a:cubicBezTo>
                  <a:lnTo>
                    <a:pt x="4820" y="4791"/>
                  </a:lnTo>
                  <a:cubicBezTo>
                    <a:pt x="4820" y="3174"/>
                    <a:pt x="4622" y="1566"/>
                    <a:pt x="422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47"/>
            <p:cNvSpPr/>
            <p:nvPr/>
          </p:nvSpPr>
          <p:spPr>
            <a:xfrm>
              <a:off x="1230785" y="3416827"/>
              <a:ext cx="43317" cy="45685"/>
            </a:xfrm>
            <a:custGeom>
              <a:rect b="b" l="l" r="r" t="t"/>
              <a:pathLst>
                <a:path extrusionOk="0" h="1948" w="1847">
                  <a:moveTo>
                    <a:pt x="1553" y="0"/>
                  </a:moveTo>
                  <a:cubicBezTo>
                    <a:pt x="1485" y="0"/>
                    <a:pt x="1416" y="26"/>
                    <a:pt x="1364" y="78"/>
                  </a:cubicBezTo>
                  <a:lnTo>
                    <a:pt x="0" y="1445"/>
                  </a:lnTo>
                  <a:cubicBezTo>
                    <a:pt x="40" y="1541"/>
                    <a:pt x="84" y="1635"/>
                    <a:pt x="134" y="1728"/>
                  </a:cubicBezTo>
                  <a:cubicBezTo>
                    <a:pt x="174" y="1802"/>
                    <a:pt x="215" y="1874"/>
                    <a:pt x="255" y="1947"/>
                  </a:cubicBezTo>
                  <a:lnTo>
                    <a:pt x="1742" y="457"/>
                  </a:lnTo>
                  <a:cubicBezTo>
                    <a:pt x="1846" y="353"/>
                    <a:pt x="1846" y="184"/>
                    <a:pt x="1742" y="78"/>
                  </a:cubicBezTo>
                  <a:cubicBezTo>
                    <a:pt x="1690" y="26"/>
                    <a:pt x="1622" y="0"/>
                    <a:pt x="155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47"/>
            <p:cNvSpPr/>
            <p:nvPr/>
          </p:nvSpPr>
          <p:spPr>
            <a:xfrm>
              <a:off x="1260311" y="3380101"/>
              <a:ext cx="13790" cy="12571"/>
            </a:xfrm>
            <a:custGeom>
              <a:rect b="b" l="l" r="r" t="t"/>
              <a:pathLst>
                <a:path extrusionOk="0" h="536" w="588">
                  <a:moveTo>
                    <a:pt x="294" y="1"/>
                  </a:moveTo>
                  <a:cubicBezTo>
                    <a:pt x="226" y="1"/>
                    <a:pt x="157" y="27"/>
                    <a:pt x="105" y="79"/>
                  </a:cubicBezTo>
                  <a:cubicBezTo>
                    <a:pt x="0" y="184"/>
                    <a:pt x="0" y="353"/>
                    <a:pt x="105" y="458"/>
                  </a:cubicBezTo>
                  <a:cubicBezTo>
                    <a:pt x="157" y="510"/>
                    <a:pt x="226" y="536"/>
                    <a:pt x="294" y="536"/>
                  </a:cubicBezTo>
                  <a:cubicBezTo>
                    <a:pt x="363" y="536"/>
                    <a:pt x="431" y="510"/>
                    <a:pt x="483" y="458"/>
                  </a:cubicBezTo>
                  <a:cubicBezTo>
                    <a:pt x="587" y="353"/>
                    <a:pt x="587" y="184"/>
                    <a:pt x="483" y="79"/>
                  </a:cubicBezTo>
                  <a:cubicBezTo>
                    <a:pt x="431" y="27"/>
                    <a:pt x="363" y="1"/>
                    <a:pt x="29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47"/>
            <p:cNvSpPr/>
            <p:nvPr/>
          </p:nvSpPr>
          <p:spPr>
            <a:xfrm>
              <a:off x="1297015" y="3380101"/>
              <a:ext cx="13790" cy="12571"/>
            </a:xfrm>
            <a:custGeom>
              <a:rect b="b" l="l" r="r" t="t"/>
              <a:pathLst>
                <a:path extrusionOk="0" h="536" w="588">
                  <a:moveTo>
                    <a:pt x="295" y="1"/>
                  </a:moveTo>
                  <a:cubicBezTo>
                    <a:pt x="227" y="1"/>
                    <a:pt x="158" y="27"/>
                    <a:pt x="106" y="79"/>
                  </a:cubicBezTo>
                  <a:cubicBezTo>
                    <a:pt x="1" y="184"/>
                    <a:pt x="1" y="353"/>
                    <a:pt x="106" y="458"/>
                  </a:cubicBezTo>
                  <a:cubicBezTo>
                    <a:pt x="158" y="510"/>
                    <a:pt x="227" y="536"/>
                    <a:pt x="295" y="536"/>
                  </a:cubicBezTo>
                  <a:cubicBezTo>
                    <a:pt x="363" y="536"/>
                    <a:pt x="432" y="510"/>
                    <a:pt x="484" y="458"/>
                  </a:cubicBezTo>
                  <a:cubicBezTo>
                    <a:pt x="588" y="353"/>
                    <a:pt x="588" y="184"/>
                    <a:pt x="484" y="79"/>
                  </a:cubicBezTo>
                  <a:cubicBezTo>
                    <a:pt x="432" y="27"/>
                    <a:pt x="363" y="1"/>
                    <a:pt x="29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47"/>
            <p:cNvSpPr/>
            <p:nvPr/>
          </p:nvSpPr>
          <p:spPr>
            <a:xfrm>
              <a:off x="1296944" y="3416734"/>
              <a:ext cx="13790" cy="12547"/>
            </a:xfrm>
            <a:custGeom>
              <a:rect b="b" l="l" r="r" t="t"/>
              <a:pathLst>
                <a:path extrusionOk="0" h="535" w="588">
                  <a:moveTo>
                    <a:pt x="293" y="0"/>
                  </a:moveTo>
                  <a:cubicBezTo>
                    <a:pt x="225" y="0"/>
                    <a:pt x="156" y="26"/>
                    <a:pt x="104" y="78"/>
                  </a:cubicBezTo>
                  <a:cubicBezTo>
                    <a:pt x="0" y="183"/>
                    <a:pt x="0" y="352"/>
                    <a:pt x="104" y="456"/>
                  </a:cubicBezTo>
                  <a:cubicBezTo>
                    <a:pt x="156" y="509"/>
                    <a:pt x="225" y="535"/>
                    <a:pt x="293" y="535"/>
                  </a:cubicBezTo>
                  <a:cubicBezTo>
                    <a:pt x="361" y="535"/>
                    <a:pt x="430" y="509"/>
                    <a:pt x="482" y="456"/>
                  </a:cubicBezTo>
                  <a:cubicBezTo>
                    <a:pt x="587" y="352"/>
                    <a:pt x="587" y="183"/>
                    <a:pt x="482" y="78"/>
                  </a:cubicBezTo>
                  <a:cubicBezTo>
                    <a:pt x="430" y="26"/>
                    <a:pt x="361" y="0"/>
                    <a:pt x="29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47"/>
            <p:cNvSpPr/>
            <p:nvPr/>
          </p:nvSpPr>
          <p:spPr>
            <a:xfrm>
              <a:off x="1273632" y="3481087"/>
              <a:ext cx="46366" cy="46248"/>
            </a:xfrm>
            <a:custGeom>
              <a:rect b="b" l="l" r="r" t="t"/>
              <a:pathLst>
                <a:path extrusionOk="0" h="1972" w="1977">
                  <a:moveTo>
                    <a:pt x="1683" y="1"/>
                  </a:moveTo>
                  <a:cubicBezTo>
                    <a:pt x="1615" y="1"/>
                    <a:pt x="1547" y="27"/>
                    <a:pt x="1494" y="79"/>
                  </a:cubicBezTo>
                  <a:lnTo>
                    <a:pt x="1" y="1556"/>
                  </a:lnTo>
                  <a:cubicBezTo>
                    <a:pt x="112" y="1697"/>
                    <a:pt x="225" y="1835"/>
                    <a:pt x="342" y="1972"/>
                  </a:cubicBezTo>
                  <a:lnTo>
                    <a:pt x="1872" y="456"/>
                  </a:lnTo>
                  <a:cubicBezTo>
                    <a:pt x="1976" y="352"/>
                    <a:pt x="1976" y="183"/>
                    <a:pt x="1872" y="79"/>
                  </a:cubicBezTo>
                  <a:cubicBezTo>
                    <a:pt x="1820" y="27"/>
                    <a:pt x="1752" y="1"/>
                    <a:pt x="168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47"/>
            <p:cNvSpPr/>
            <p:nvPr/>
          </p:nvSpPr>
          <p:spPr>
            <a:xfrm>
              <a:off x="1230785" y="3430805"/>
              <a:ext cx="23077" cy="31708"/>
            </a:xfrm>
            <a:custGeom>
              <a:rect b="b" l="l" r="r" t="t"/>
              <a:pathLst>
                <a:path extrusionOk="0" h="1352" w="984">
                  <a:moveTo>
                    <a:pt x="848" y="0"/>
                  </a:moveTo>
                  <a:lnTo>
                    <a:pt x="0" y="849"/>
                  </a:lnTo>
                  <a:cubicBezTo>
                    <a:pt x="40" y="945"/>
                    <a:pt x="84" y="1039"/>
                    <a:pt x="134" y="1132"/>
                  </a:cubicBezTo>
                  <a:cubicBezTo>
                    <a:pt x="173" y="1204"/>
                    <a:pt x="213" y="1277"/>
                    <a:pt x="253" y="1349"/>
                  </a:cubicBezTo>
                  <a:cubicBezTo>
                    <a:pt x="253" y="1350"/>
                    <a:pt x="255" y="1350"/>
                    <a:pt x="255" y="1351"/>
                  </a:cubicBezTo>
                  <a:lnTo>
                    <a:pt x="983" y="621"/>
                  </a:lnTo>
                  <a:cubicBezTo>
                    <a:pt x="917" y="417"/>
                    <a:pt x="872" y="210"/>
                    <a:pt x="84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47"/>
            <p:cNvSpPr/>
            <p:nvPr/>
          </p:nvSpPr>
          <p:spPr>
            <a:xfrm>
              <a:off x="1273632" y="3503437"/>
              <a:ext cx="21952" cy="23898"/>
            </a:xfrm>
            <a:custGeom>
              <a:rect b="b" l="l" r="r" t="t"/>
              <a:pathLst>
                <a:path extrusionOk="0" h="1019" w="936">
                  <a:moveTo>
                    <a:pt x="611" y="0"/>
                  </a:moveTo>
                  <a:lnTo>
                    <a:pt x="1" y="603"/>
                  </a:lnTo>
                  <a:cubicBezTo>
                    <a:pt x="112" y="744"/>
                    <a:pt x="225" y="882"/>
                    <a:pt x="341" y="1019"/>
                  </a:cubicBezTo>
                  <a:lnTo>
                    <a:pt x="342" y="1019"/>
                  </a:lnTo>
                  <a:lnTo>
                    <a:pt x="935" y="432"/>
                  </a:lnTo>
                  <a:cubicBezTo>
                    <a:pt x="825" y="290"/>
                    <a:pt x="717" y="146"/>
                    <a:pt x="61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47"/>
            <p:cNvSpPr/>
            <p:nvPr/>
          </p:nvSpPr>
          <p:spPr>
            <a:xfrm>
              <a:off x="1594885" y="3416827"/>
              <a:ext cx="43364" cy="45615"/>
            </a:xfrm>
            <a:custGeom>
              <a:rect b="b" l="l" r="r" t="t"/>
              <a:pathLst>
                <a:path extrusionOk="0" h="1945" w="1849">
                  <a:moveTo>
                    <a:pt x="295" y="0"/>
                  </a:moveTo>
                  <a:cubicBezTo>
                    <a:pt x="226" y="0"/>
                    <a:pt x="158" y="26"/>
                    <a:pt x="105" y="78"/>
                  </a:cubicBezTo>
                  <a:cubicBezTo>
                    <a:pt x="1" y="184"/>
                    <a:pt x="1" y="353"/>
                    <a:pt x="105" y="457"/>
                  </a:cubicBezTo>
                  <a:lnTo>
                    <a:pt x="1594" y="1945"/>
                  </a:lnTo>
                  <a:cubicBezTo>
                    <a:pt x="1634" y="1873"/>
                    <a:pt x="1674" y="1800"/>
                    <a:pt x="1713" y="1728"/>
                  </a:cubicBezTo>
                  <a:cubicBezTo>
                    <a:pt x="1763" y="1635"/>
                    <a:pt x="1808" y="1539"/>
                    <a:pt x="1848" y="1444"/>
                  </a:cubicBezTo>
                  <a:lnTo>
                    <a:pt x="484" y="78"/>
                  </a:lnTo>
                  <a:cubicBezTo>
                    <a:pt x="432" y="26"/>
                    <a:pt x="363" y="0"/>
                    <a:pt x="29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47"/>
            <p:cNvSpPr/>
            <p:nvPr/>
          </p:nvSpPr>
          <p:spPr>
            <a:xfrm>
              <a:off x="1594885" y="3380101"/>
              <a:ext cx="13790" cy="12571"/>
            </a:xfrm>
            <a:custGeom>
              <a:rect b="b" l="l" r="r" t="t"/>
              <a:pathLst>
                <a:path extrusionOk="0" h="536" w="588">
                  <a:moveTo>
                    <a:pt x="295" y="1"/>
                  </a:moveTo>
                  <a:cubicBezTo>
                    <a:pt x="227" y="1"/>
                    <a:pt x="158" y="27"/>
                    <a:pt x="106" y="79"/>
                  </a:cubicBezTo>
                  <a:cubicBezTo>
                    <a:pt x="1" y="184"/>
                    <a:pt x="1" y="353"/>
                    <a:pt x="106" y="458"/>
                  </a:cubicBezTo>
                  <a:cubicBezTo>
                    <a:pt x="158" y="510"/>
                    <a:pt x="227" y="536"/>
                    <a:pt x="295" y="536"/>
                  </a:cubicBezTo>
                  <a:cubicBezTo>
                    <a:pt x="363" y="536"/>
                    <a:pt x="432" y="510"/>
                    <a:pt x="484" y="458"/>
                  </a:cubicBezTo>
                  <a:cubicBezTo>
                    <a:pt x="588" y="353"/>
                    <a:pt x="588" y="184"/>
                    <a:pt x="484" y="79"/>
                  </a:cubicBezTo>
                  <a:cubicBezTo>
                    <a:pt x="432" y="27"/>
                    <a:pt x="363" y="1"/>
                    <a:pt x="29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47"/>
            <p:cNvSpPr/>
            <p:nvPr/>
          </p:nvSpPr>
          <p:spPr>
            <a:xfrm>
              <a:off x="1558182" y="3380101"/>
              <a:ext cx="13790" cy="12571"/>
            </a:xfrm>
            <a:custGeom>
              <a:rect b="b" l="l" r="r" t="t"/>
              <a:pathLst>
                <a:path extrusionOk="0" h="536" w="588">
                  <a:moveTo>
                    <a:pt x="294" y="1"/>
                  </a:moveTo>
                  <a:cubicBezTo>
                    <a:pt x="226" y="1"/>
                    <a:pt x="157" y="27"/>
                    <a:pt x="105" y="79"/>
                  </a:cubicBezTo>
                  <a:cubicBezTo>
                    <a:pt x="0" y="184"/>
                    <a:pt x="0" y="353"/>
                    <a:pt x="105" y="458"/>
                  </a:cubicBezTo>
                  <a:cubicBezTo>
                    <a:pt x="157" y="510"/>
                    <a:pt x="225" y="536"/>
                    <a:pt x="293" y="536"/>
                  </a:cubicBezTo>
                  <a:cubicBezTo>
                    <a:pt x="362" y="536"/>
                    <a:pt x="431" y="510"/>
                    <a:pt x="483" y="458"/>
                  </a:cubicBezTo>
                  <a:cubicBezTo>
                    <a:pt x="587" y="353"/>
                    <a:pt x="587" y="184"/>
                    <a:pt x="483" y="79"/>
                  </a:cubicBezTo>
                  <a:cubicBezTo>
                    <a:pt x="431" y="27"/>
                    <a:pt x="362" y="1"/>
                    <a:pt x="29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47"/>
            <p:cNvSpPr/>
            <p:nvPr/>
          </p:nvSpPr>
          <p:spPr>
            <a:xfrm>
              <a:off x="1558299" y="3416734"/>
              <a:ext cx="13767" cy="12547"/>
            </a:xfrm>
            <a:custGeom>
              <a:rect b="b" l="l" r="r" t="t"/>
              <a:pathLst>
                <a:path extrusionOk="0" h="535" w="587">
                  <a:moveTo>
                    <a:pt x="293" y="0"/>
                  </a:moveTo>
                  <a:cubicBezTo>
                    <a:pt x="225" y="0"/>
                    <a:pt x="157" y="26"/>
                    <a:pt x="105" y="78"/>
                  </a:cubicBezTo>
                  <a:cubicBezTo>
                    <a:pt x="0" y="183"/>
                    <a:pt x="0" y="352"/>
                    <a:pt x="105" y="456"/>
                  </a:cubicBezTo>
                  <a:cubicBezTo>
                    <a:pt x="157" y="509"/>
                    <a:pt x="225" y="535"/>
                    <a:pt x="293" y="535"/>
                  </a:cubicBezTo>
                  <a:cubicBezTo>
                    <a:pt x="362" y="535"/>
                    <a:pt x="430" y="509"/>
                    <a:pt x="482" y="456"/>
                  </a:cubicBezTo>
                  <a:cubicBezTo>
                    <a:pt x="586" y="352"/>
                    <a:pt x="586" y="183"/>
                    <a:pt x="482" y="78"/>
                  </a:cubicBezTo>
                  <a:cubicBezTo>
                    <a:pt x="430" y="26"/>
                    <a:pt x="362" y="0"/>
                    <a:pt x="293"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47"/>
            <p:cNvSpPr/>
            <p:nvPr/>
          </p:nvSpPr>
          <p:spPr>
            <a:xfrm>
              <a:off x="1549012" y="3481087"/>
              <a:ext cx="46225" cy="46389"/>
            </a:xfrm>
            <a:custGeom>
              <a:rect b="b" l="l" r="r" t="t"/>
              <a:pathLst>
                <a:path extrusionOk="0" h="1978" w="1971">
                  <a:moveTo>
                    <a:pt x="294" y="1"/>
                  </a:moveTo>
                  <a:cubicBezTo>
                    <a:pt x="225" y="1"/>
                    <a:pt x="156" y="27"/>
                    <a:pt x="104" y="79"/>
                  </a:cubicBezTo>
                  <a:cubicBezTo>
                    <a:pt x="0" y="183"/>
                    <a:pt x="0" y="352"/>
                    <a:pt x="104" y="456"/>
                  </a:cubicBezTo>
                  <a:lnTo>
                    <a:pt x="1631" y="1978"/>
                  </a:lnTo>
                  <a:cubicBezTo>
                    <a:pt x="1746" y="1841"/>
                    <a:pt x="1860" y="1703"/>
                    <a:pt x="1971" y="1563"/>
                  </a:cubicBezTo>
                  <a:lnTo>
                    <a:pt x="483" y="79"/>
                  </a:lnTo>
                  <a:cubicBezTo>
                    <a:pt x="431" y="27"/>
                    <a:pt x="362" y="1"/>
                    <a:pt x="29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47"/>
            <p:cNvSpPr/>
            <p:nvPr/>
          </p:nvSpPr>
          <p:spPr>
            <a:xfrm>
              <a:off x="1339088" y="3285446"/>
              <a:ext cx="191748" cy="311543"/>
            </a:xfrm>
            <a:custGeom>
              <a:rect b="b" l="l" r="r" t="t"/>
              <a:pathLst>
                <a:path extrusionOk="0" h="13284" w="8176">
                  <a:moveTo>
                    <a:pt x="4088" y="1"/>
                  </a:moveTo>
                  <a:cubicBezTo>
                    <a:pt x="3331" y="1"/>
                    <a:pt x="2617" y="249"/>
                    <a:pt x="2039" y="679"/>
                  </a:cubicBezTo>
                  <a:cubicBezTo>
                    <a:pt x="1598" y="1007"/>
                    <a:pt x="1237" y="1439"/>
                    <a:pt x="994" y="1947"/>
                  </a:cubicBezTo>
                  <a:cubicBezTo>
                    <a:pt x="917" y="2107"/>
                    <a:pt x="852" y="2274"/>
                    <a:pt x="799" y="2448"/>
                  </a:cubicBezTo>
                  <a:cubicBezTo>
                    <a:pt x="797" y="2459"/>
                    <a:pt x="793" y="2470"/>
                    <a:pt x="789" y="2482"/>
                  </a:cubicBezTo>
                  <a:cubicBezTo>
                    <a:pt x="517" y="3395"/>
                    <a:pt x="315" y="4327"/>
                    <a:pt x="184" y="5268"/>
                  </a:cubicBezTo>
                  <a:cubicBezTo>
                    <a:pt x="158" y="5446"/>
                    <a:pt x="136" y="5624"/>
                    <a:pt x="116" y="5803"/>
                  </a:cubicBezTo>
                  <a:cubicBezTo>
                    <a:pt x="96" y="5992"/>
                    <a:pt x="77" y="6184"/>
                    <a:pt x="62" y="6375"/>
                  </a:cubicBezTo>
                  <a:cubicBezTo>
                    <a:pt x="47" y="6553"/>
                    <a:pt x="36" y="6731"/>
                    <a:pt x="27" y="6909"/>
                  </a:cubicBezTo>
                  <a:cubicBezTo>
                    <a:pt x="9" y="7235"/>
                    <a:pt x="0" y="7562"/>
                    <a:pt x="0" y="7889"/>
                  </a:cubicBezTo>
                  <a:lnTo>
                    <a:pt x="0" y="9197"/>
                  </a:lnTo>
                  <a:cubicBezTo>
                    <a:pt x="0" y="9365"/>
                    <a:pt x="12" y="9532"/>
                    <a:pt x="32" y="9696"/>
                  </a:cubicBezTo>
                  <a:cubicBezTo>
                    <a:pt x="53" y="9878"/>
                    <a:pt x="87" y="10056"/>
                    <a:pt x="133" y="10231"/>
                  </a:cubicBezTo>
                  <a:cubicBezTo>
                    <a:pt x="185" y="10428"/>
                    <a:pt x="250" y="10618"/>
                    <a:pt x="329" y="10803"/>
                  </a:cubicBezTo>
                  <a:cubicBezTo>
                    <a:pt x="408" y="10988"/>
                    <a:pt x="501" y="11168"/>
                    <a:pt x="606" y="11337"/>
                  </a:cubicBezTo>
                  <a:cubicBezTo>
                    <a:pt x="1325" y="12506"/>
                    <a:pt x="2616" y="13284"/>
                    <a:pt x="4088" y="13284"/>
                  </a:cubicBezTo>
                  <a:cubicBezTo>
                    <a:pt x="6346" y="13284"/>
                    <a:pt x="8176" y="11455"/>
                    <a:pt x="8176" y="9197"/>
                  </a:cubicBezTo>
                  <a:lnTo>
                    <a:pt x="8176" y="7889"/>
                  </a:lnTo>
                  <a:cubicBezTo>
                    <a:pt x="8176" y="7192"/>
                    <a:pt x="8137" y="6494"/>
                    <a:pt x="8061" y="5803"/>
                  </a:cubicBezTo>
                  <a:cubicBezTo>
                    <a:pt x="8040" y="5624"/>
                    <a:pt x="8019" y="5446"/>
                    <a:pt x="7994" y="5268"/>
                  </a:cubicBezTo>
                  <a:cubicBezTo>
                    <a:pt x="7988" y="5225"/>
                    <a:pt x="7982" y="5182"/>
                    <a:pt x="7975" y="5140"/>
                  </a:cubicBezTo>
                  <a:cubicBezTo>
                    <a:pt x="7954" y="4990"/>
                    <a:pt x="7930" y="4844"/>
                    <a:pt x="7905" y="4696"/>
                  </a:cubicBezTo>
                  <a:cubicBezTo>
                    <a:pt x="7875" y="4517"/>
                    <a:pt x="7841" y="4338"/>
                    <a:pt x="7806" y="4161"/>
                  </a:cubicBezTo>
                  <a:cubicBezTo>
                    <a:pt x="7689" y="3584"/>
                    <a:pt x="7546" y="3012"/>
                    <a:pt x="7377" y="2448"/>
                  </a:cubicBezTo>
                  <a:cubicBezTo>
                    <a:pt x="7160" y="1720"/>
                    <a:pt x="6716" y="1110"/>
                    <a:pt x="6138" y="679"/>
                  </a:cubicBezTo>
                  <a:cubicBezTo>
                    <a:pt x="5559" y="249"/>
                    <a:pt x="4847" y="1"/>
                    <a:pt x="40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47"/>
            <p:cNvSpPr/>
            <p:nvPr/>
          </p:nvSpPr>
          <p:spPr>
            <a:xfrm>
              <a:off x="1339112" y="3285446"/>
              <a:ext cx="116770" cy="311566"/>
            </a:xfrm>
            <a:custGeom>
              <a:rect b="b" l="l" r="r" t="t"/>
              <a:pathLst>
                <a:path extrusionOk="0" h="13285" w="4979">
                  <a:moveTo>
                    <a:pt x="4087" y="1"/>
                  </a:moveTo>
                  <a:cubicBezTo>
                    <a:pt x="2571" y="1"/>
                    <a:pt x="1235" y="995"/>
                    <a:pt x="798" y="2448"/>
                  </a:cubicBezTo>
                  <a:cubicBezTo>
                    <a:pt x="269" y="4213"/>
                    <a:pt x="1" y="6046"/>
                    <a:pt x="1" y="7889"/>
                  </a:cubicBezTo>
                  <a:lnTo>
                    <a:pt x="1" y="9197"/>
                  </a:lnTo>
                  <a:cubicBezTo>
                    <a:pt x="1" y="11455"/>
                    <a:pt x="1831" y="13285"/>
                    <a:pt x="4087" y="13285"/>
                  </a:cubicBezTo>
                  <a:cubicBezTo>
                    <a:pt x="4393" y="13285"/>
                    <a:pt x="4692" y="13251"/>
                    <a:pt x="4979" y="13187"/>
                  </a:cubicBezTo>
                  <a:cubicBezTo>
                    <a:pt x="3150" y="12781"/>
                    <a:pt x="1782" y="11149"/>
                    <a:pt x="1782" y="9197"/>
                  </a:cubicBezTo>
                  <a:lnTo>
                    <a:pt x="1782" y="7889"/>
                  </a:lnTo>
                  <a:cubicBezTo>
                    <a:pt x="1782" y="6046"/>
                    <a:pt x="2051" y="4213"/>
                    <a:pt x="2581" y="2448"/>
                  </a:cubicBezTo>
                  <a:cubicBezTo>
                    <a:pt x="2928" y="1288"/>
                    <a:pt x="3850" y="421"/>
                    <a:pt x="4979" y="117"/>
                  </a:cubicBezTo>
                  <a:cubicBezTo>
                    <a:pt x="4693" y="41"/>
                    <a:pt x="4393" y="1"/>
                    <a:pt x="408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47"/>
            <p:cNvSpPr/>
            <p:nvPr/>
          </p:nvSpPr>
          <p:spPr>
            <a:xfrm>
              <a:off x="1423682" y="3305123"/>
              <a:ext cx="12594" cy="12571"/>
            </a:xfrm>
            <a:custGeom>
              <a:rect b="b" l="l" r="r" t="t"/>
              <a:pathLst>
                <a:path extrusionOk="0" h="536" w="537">
                  <a:moveTo>
                    <a:pt x="269" y="1"/>
                  </a:moveTo>
                  <a:cubicBezTo>
                    <a:pt x="121" y="1"/>
                    <a:pt x="1" y="120"/>
                    <a:pt x="1" y="268"/>
                  </a:cubicBezTo>
                  <a:cubicBezTo>
                    <a:pt x="1" y="416"/>
                    <a:pt x="121" y="535"/>
                    <a:pt x="269" y="535"/>
                  </a:cubicBezTo>
                  <a:cubicBezTo>
                    <a:pt x="416" y="535"/>
                    <a:pt x="536" y="416"/>
                    <a:pt x="536" y="268"/>
                  </a:cubicBezTo>
                  <a:cubicBezTo>
                    <a:pt x="536" y="120"/>
                    <a:pt x="416" y="1"/>
                    <a:pt x="2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47"/>
            <p:cNvSpPr/>
            <p:nvPr/>
          </p:nvSpPr>
          <p:spPr>
            <a:xfrm>
              <a:off x="1449667" y="3331108"/>
              <a:ext cx="12547" cy="12547"/>
            </a:xfrm>
            <a:custGeom>
              <a:rect b="b" l="l" r="r" t="t"/>
              <a:pathLst>
                <a:path extrusionOk="0" h="535" w="535">
                  <a:moveTo>
                    <a:pt x="268" y="0"/>
                  </a:moveTo>
                  <a:cubicBezTo>
                    <a:pt x="119" y="0"/>
                    <a:pt x="0" y="120"/>
                    <a:pt x="0" y="268"/>
                  </a:cubicBezTo>
                  <a:cubicBezTo>
                    <a:pt x="0" y="414"/>
                    <a:pt x="119" y="535"/>
                    <a:pt x="268" y="535"/>
                  </a:cubicBezTo>
                  <a:cubicBezTo>
                    <a:pt x="416" y="535"/>
                    <a:pt x="535" y="414"/>
                    <a:pt x="535" y="268"/>
                  </a:cubicBezTo>
                  <a:cubicBezTo>
                    <a:pt x="535" y="120"/>
                    <a:pt x="416" y="0"/>
                    <a:pt x="26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47"/>
            <p:cNvSpPr/>
            <p:nvPr/>
          </p:nvSpPr>
          <p:spPr>
            <a:xfrm>
              <a:off x="1462636" y="3486857"/>
              <a:ext cx="12594" cy="12571"/>
            </a:xfrm>
            <a:custGeom>
              <a:rect b="b" l="l" r="r" t="t"/>
              <a:pathLst>
                <a:path extrusionOk="0" h="536" w="537">
                  <a:moveTo>
                    <a:pt x="268" y="1"/>
                  </a:moveTo>
                  <a:cubicBezTo>
                    <a:pt x="121" y="1"/>
                    <a:pt x="0" y="121"/>
                    <a:pt x="0" y="268"/>
                  </a:cubicBezTo>
                  <a:cubicBezTo>
                    <a:pt x="0" y="416"/>
                    <a:pt x="121" y="535"/>
                    <a:pt x="268" y="535"/>
                  </a:cubicBezTo>
                  <a:cubicBezTo>
                    <a:pt x="416" y="535"/>
                    <a:pt x="536" y="416"/>
                    <a:pt x="536" y="268"/>
                  </a:cubicBezTo>
                  <a:cubicBezTo>
                    <a:pt x="536" y="121"/>
                    <a:pt x="416" y="1"/>
                    <a:pt x="26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47"/>
            <p:cNvSpPr/>
            <p:nvPr/>
          </p:nvSpPr>
          <p:spPr>
            <a:xfrm>
              <a:off x="1488622" y="3512842"/>
              <a:ext cx="12547" cy="12547"/>
            </a:xfrm>
            <a:custGeom>
              <a:rect b="b" l="l" r="r" t="t"/>
              <a:pathLst>
                <a:path extrusionOk="0" h="535" w="535">
                  <a:moveTo>
                    <a:pt x="267" y="0"/>
                  </a:moveTo>
                  <a:cubicBezTo>
                    <a:pt x="119" y="0"/>
                    <a:pt x="0" y="120"/>
                    <a:pt x="0" y="268"/>
                  </a:cubicBezTo>
                  <a:cubicBezTo>
                    <a:pt x="0" y="414"/>
                    <a:pt x="119" y="535"/>
                    <a:pt x="267" y="535"/>
                  </a:cubicBezTo>
                  <a:cubicBezTo>
                    <a:pt x="415" y="535"/>
                    <a:pt x="534" y="414"/>
                    <a:pt x="534" y="268"/>
                  </a:cubicBezTo>
                  <a:cubicBezTo>
                    <a:pt x="534" y="120"/>
                    <a:pt x="415" y="0"/>
                    <a:pt x="26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47"/>
            <p:cNvSpPr/>
            <p:nvPr/>
          </p:nvSpPr>
          <p:spPr>
            <a:xfrm>
              <a:off x="1488622" y="3460918"/>
              <a:ext cx="12547" cy="12547"/>
            </a:xfrm>
            <a:custGeom>
              <a:rect b="b" l="l" r="r" t="t"/>
              <a:pathLst>
                <a:path extrusionOk="0" h="535" w="535">
                  <a:moveTo>
                    <a:pt x="267" y="1"/>
                  </a:moveTo>
                  <a:cubicBezTo>
                    <a:pt x="119" y="1"/>
                    <a:pt x="0" y="120"/>
                    <a:pt x="0" y="268"/>
                  </a:cubicBezTo>
                  <a:cubicBezTo>
                    <a:pt x="0" y="415"/>
                    <a:pt x="119" y="535"/>
                    <a:pt x="267" y="535"/>
                  </a:cubicBezTo>
                  <a:cubicBezTo>
                    <a:pt x="415" y="535"/>
                    <a:pt x="534" y="415"/>
                    <a:pt x="534" y="268"/>
                  </a:cubicBezTo>
                  <a:cubicBezTo>
                    <a:pt x="534" y="120"/>
                    <a:pt x="415" y="1"/>
                    <a:pt x="26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47"/>
            <p:cNvSpPr/>
            <p:nvPr/>
          </p:nvSpPr>
          <p:spPr>
            <a:xfrm>
              <a:off x="1423682" y="3356906"/>
              <a:ext cx="12594" cy="12547"/>
            </a:xfrm>
            <a:custGeom>
              <a:rect b="b" l="l" r="r" t="t"/>
              <a:pathLst>
                <a:path extrusionOk="0" h="535" w="537">
                  <a:moveTo>
                    <a:pt x="269" y="0"/>
                  </a:moveTo>
                  <a:cubicBezTo>
                    <a:pt x="121" y="0"/>
                    <a:pt x="1" y="121"/>
                    <a:pt x="1" y="268"/>
                  </a:cubicBezTo>
                  <a:cubicBezTo>
                    <a:pt x="1" y="416"/>
                    <a:pt x="121" y="535"/>
                    <a:pt x="269" y="535"/>
                  </a:cubicBezTo>
                  <a:cubicBezTo>
                    <a:pt x="416" y="535"/>
                    <a:pt x="536" y="416"/>
                    <a:pt x="536" y="268"/>
                  </a:cubicBezTo>
                  <a:cubicBezTo>
                    <a:pt x="536" y="121"/>
                    <a:pt x="416" y="0"/>
                    <a:pt x="26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47"/>
            <p:cNvSpPr/>
            <p:nvPr/>
          </p:nvSpPr>
          <p:spPr>
            <a:xfrm>
              <a:off x="1357592" y="3331108"/>
              <a:ext cx="52698" cy="12547"/>
            </a:xfrm>
            <a:custGeom>
              <a:rect b="b" l="l" r="r" t="t"/>
              <a:pathLst>
                <a:path extrusionOk="0" h="535" w="2247">
                  <a:moveTo>
                    <a:pt x="205" y="0"/>
                  </a:moveTo>
                  <a:cubicBezTo>
                    <a:pt x="128" y="160"/>
                    <a:pt x="63" y="327"/>
                    <a:pt x="10" y="501"/>
                  </a:cubicBezTo>
                  <a:cubicBezTo>
                    <a:pt x="8" y="512"/>
                    <a:pt x="4" y="523"/>
                    <a:pt x="0" y="535"/>
                  </a:cubicBezTo>
                  <a:lnTo>
                    <a:pt x="1980" y="535"/>
                  </a:lnTo>
                  <a:cubicBezTo>
                    <a:pt x="2128" y="535"/>
                    <a:pt x="2247" y="414"/>
                    <a:pt x="2247" y="268"/>
                  </a:cubicBezTo>
                  <a:cubicBezTo>
                    <a:pt x="2247" y="120"/>
                    <a:pt x="2128" y="0"/>
                    <a:pt x="198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47"/>
            <p:cNvSpPr/>
            <p:nvPr/>
          </p:nvSpPr>
          <p:spPr>
            <a:xfrm>
              <a:off x="1475629" y="3383032"/>
              <a:ext cx="48875" cy="12547"/>
            </a:xfrm>
            <a:custGeom>
              <a:rect b="b" l="l" r="r" t="t"/>
              <a:pathLst>
                <a:path extrusionOk="0" h="535" w="2084">
                  <a:moveTo>
                    <a:pt x="268" y="0"/>
                  </a:moveTo>
                  <a:cubicBezTo>
                    <a:pt x="120" y="0"/>
                    <a:pt x="1" y="119"/>
                    <a:pt x="1" y="267"/>
                  </a:cubicBezTo>
                  <a:cubicBezTo>
                    <a:pt x="1" y="415"/>
                    <a:pt x="120" y="535"/>
                    <a:pt x="268" y="535"/>
                  </a:cubicBezTo>
                  <a:lnTo>
                    <a:pt x="2083" y="535"/>
                  </a:lnTo>
                  <a:cubicBezTo>
                    <a:pt x="2053" y="356"/>
                    <a:pt x="2019" y="177"/>
                    <a:pt x="198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47"/>
            <p:cNvSpPr/>
            <p:nvPr/>
          </p:nvSpPr>
          <p:spPr>
            <a:xfrm>
              <a:off x="1339698" y="3434956"/>
              <a:ext cx="43481" cy="12547"/>
            </a:xfrm>
            <a:custGeom>
              <a:rect b="b" l="l" r="r" t="t"/>
              <a:pathLst>
                <a:path extrusionOk="0" h="535" w="1854">
                  <a:moveTo>
                    <a:pt x="36" y="0"/>
                  </a:moveTo>
                  <a:cubicBezTo>
                    <a:pt x="21" y="178"/>
                    <a:pt x="10" y="356"/>
                    <a:pt x="1" y="534"/>
                  </a:cubicBezTo>
                  <a:lnTo>
                    <a:pt x="1586" y="534"/>
                  </a:lnTo>
                  <a:cubicBezTo>
                    <a:pt x="1733" y="534"/>
                    <a:pt x="1853" y="415"/>
                    <a:pt x="1853" y="267"/>
                  </a:cubicBezTo>
                  <a:cubicBezTo>
                    <a:pt x="1853" y="119"/>
                    <a:pt x="1733" y="0"/>
                    <a:pt x="158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47"/>
            <p:cNvSpPr/>
            <p:nvPr/>
          </p:nvSpPr>
          <p:spPr>
            <a:xfrm>
              <a:off x="1488622" y="3486857"/>
              <a:ext cx="42215" cy="12571"/>
            </a:xfrm>
            <a:custGeom>
              <a:rect b="b" l="l" r="r" t="t"/>
              <a:pathLst>
                <a:path extrusionOk="0" h="536" w="1800">
                  <a:moveTo>
                    <a:pt x="267" y="1"/>
                  </a:moveTo>
                  <a:cubicBezTo>
                    <a:pt x="119" y="1"/>
                    <a:pt x="0" y="120"/>
                    <a:pt x="0" y="268"/>
                  </a:cubicBezTo>
                  <a:cubicBezTo>
                    <a:pt x="0" y="416"/>
                    <a:pt x="119" y="535"/>
                    <a:pt x="267" y="535"/>
                  </a:cubicBezTo>
                  <a:lnTo>
                    <a:pt x="1800" y="535"/>
                  </a:lnTo>
                  <a:lnTo>
                    <a:pt x="180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47"/>
            <p:cNvSpPr/>
            <p:nvPr/>
          </p:nvSpPr>
          <p:spPr>
            <a:xfrm>
              <a:off x="1346804" y="3538780"/>
              <a:ext cx="63486" cy="12571"/>
            </a:xfrm>
            <a:custGeom>
              <a:rect b="b" l="l" r="r" t="t"/>
              <a:pathLst>
                <a:path extrusionOk="0" h="536" w="2707">
                  <a:moveTo>
                    <a:pt x="0" y="1"/>
                  </a:moveTo>
                  <a:cubicBezTo>
                    <a:pt x="79" y="186"/>
                    <a:pt x="172" y="366"/>
                    <a:pt x="277" y="535"/>
                  </a:cubicBezTo>
                  <a:lnTo>
                    <a:pt x="2440" y="535"/>
                  </a:lnTo>
                  <a:cubicBezTo>
                    <a:pt x="2588" y="535"/>
                    <a:pt x="2707" y="416"/>
                    <a:pt x="2707" y="268"/>
                  </a:cubicBezTo>
                  <a:cubicBezTo>
                    <a:pt x="2707" y="121"/>
                    <a:pt x="2588" y="1"/>
                    <a:pt x="244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47"/>
            <p:cNvSpPr/>
            <p:nvPr/>
          </p:nvSpPr>
          <p:spPr>
            <a:xfrm>
              <a:off x="1423682" y="3383032"/>
              <a:ext cx="38532" cy="12547"/>
            </a:xfrm>
            <a:custGeom>
              <a:rect b="b" l="l" r="r" t="t"/>
              <a:pathLst>
                <a:path extrusionOk="0" h="535" w="1643">
                  <a:moveTo>
                    <a:pt x="269" y="0"/>
                  </a:moveTo>
                  <a:cubicBezTo>
                    <a:pt x="121" y="0"/>
                    <a:pt x="1" y="119"/>
                    <a:pt x="1" y="267"/>
                  </a:cubicBezTo>
                  <a:cubicBezTo>
                    <a:pt x="1" y="415"/>
                    <a:pt x="121" y="535"/>
                    <a:pt x="269" y="535"/>
                  </a:cubicBezTo>
                  <a:lnTo>
                    <a:pt x="1376" y="535"/>
                  </a:lnTo>
                  <a:cubicBezTo>
                    <a:pt x="1524" y="535"/>
                    <a:pt x="1643" y="415"/>
                    <a:pt x="1643" y="267"/>
                  </a:cubicBezTo>
                  <a:cubicBezTo>
                    <a:pt x="1643" y="119"/>
                    <a:pt x="1524" y="0"/>
                    <a:pt x="137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47"/>
            <p:cNvSpPr/>
            <p:nvPr/>
          </p:nvSpPr>
          <p:spPr>
            <a:xfrm>
              <a:off x="1488622" y="3408971"/>
              <a:ext cx="39517" cy="12594"/>
            </a:xfrm>
            <a:custGeom>
              <a:rect b="b" l="l" r="r" t="t"/>
              <a:pathLst>
                <a:path extrusionOk="0" h="537" w="1685">
                  <a:moveTo>
                    <a:pt x="267" y="1"/>
                  </a:moveTo>
                  <a:cubicBezTo>
                    <a:pt x="119" y="1"/>
                    <a:pt x="0" y="121"/>
                    <a:pt x="0" y="268"/>
                  </a:cubicBezTo>
                  <a:cubicBezTo>
                    <a:pt x="0" y="416"/>
                    <a:pt x="119" y="536"/>
                    <a:pt x="267" y="536"/>
                  </a:cubicBezTo>
                  <a:lnTo>
                    <a:pt x="1685" y="536"/>
                  </a:lnTo>
                  <a:cubicBezTo>
                    <a:pt x="1664" y="357"/>
                    <a:pt x="1643" y="179"/>
                    <a:pt x="1618"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47"/>
            <p:cNvSpPr/>
            <p:nvPr/>
          </p:nvSpPr>
          <p:spPr>
            <a:xfrm>
              <a:off x="1341785" y="3408971"/>
              <a:ext cx="55536" cy="12594"/>
            </a:xfrm>
            <a:custGeom>
              <a:rect b="b" l="l" r="r" t="t"/>
              <a:pathLst>
                <a:path extrusionOk="0" h="537" w="2368">
                  <a:moveTo>
                    <a:pt x="69" y="1"/>
                  </a:moveTo>
                  <a:cubicBezTo>
                    <a:pt x="43" y="179"/>
                    <a:pt x="21" y="357"/>
                    <a:pt x="1" y="536"/>
                  </a:cubicBezTo>
                  <a:lnTo>
                    <a:pt x="2101" y="536"/>
                  </a:lnTo>
                  <a:cubicBezTo>
                    <a:pt x="2247" y="536"/>
                    <a:pt x="2368" y="416"/>
                    <a:pt x="2368" y="268"/>
                  </a:cubicBezTo>
                  <a:cubicBezTo>
                    <a:pt x="2368" y="121"/>
                    <a:pt x="2247" y="1"/>
                    <a:pt x="210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47"/>
            <p:cNvSpPr/>
            <p:nvPr/>
          </p:nvSpPr>
          <p:spPr>
            <a:xfrm>
              <a:off x="1339815" y="3512842"/>
              <a:ext cx="44536" cy="12547"/>
            </a:xfrm>
            <a:custGeom>
              <a:rect b="b" l="l" r="r" t="t"/>
              <a:pathLst>
                <a:path extrusionOk="0" h="535" w="1899">
                  <a:moveTo>
                    <a:pt x="1" y="0"/>
                  </a:moveTo>
                  <a:cubicBezTo>
                    <a:pt x="22" y="182"/>
                    <a:pt x="56" y="360"/>
                    <a:pt x="102" y="535"/>
                  </a:cubicBezTo>
                  <a:lnTo>
                    <a:pt x="1631" y="535"/>
                  </a:lnTo>
                  <a:cubicBezTo>
                    <a:pt x="1778" y="535"/>
                    <a:pt x="1899" y="414"/>
                    <a:pt x="1899" y="268"/>
                  </a:cubicBezTo>
                  <a:cubicBezTo>
                    <a:pt x="1899" y="120"/>
                    <a:pt x="1778" y="0"/>
                    <a:pt x="163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47"/>
            <p:cNvSpPr/>
            <p:nvPr/>
          </p:nvSpPr>
          <p:spPr>
            <a:xfrm>
              <a:off x="1384774" y="3460918"/>
              <a:ext cx="38486" cy="12547"/>
            </a:xfrm>
            <a:custGeom>
              <a:rect b="b" l="l" r="r" t="t"/>
              <a:pathLst>
                <a:path extrusionOk="0" h="535" w="1641">
                  <a:moveTo>
                    <a:pt x="268" y="1"/>
                  </a:moveTo>
                  <a:cubicBezTo>
                    <a:pt x="120" y="1"/>
                    <a:pt x="0" y="120"/>
                    <a:pt x="0" y="268"/>
                  </a:cubicBezTo>
                  <a:cubicBezTo>
                    <a:pt x="0" y="415"/>
                    <a:pt x="120" y="535"/>
                    <a:pt x="268" y="535"/>
                  </a:cubicBezTo>
                  <a:lnTo>
                    <a:pt x="1374" y="535"/>
                  </a:lnTo>
                  <a:cubicBezTo>
                    <a:pt x="1522" y="535"/>
                    <a:pt x="1641" y="415"/>
                    <a:pt x="1641" y="268"/>
                  </a:cubicBezTo>
                  <a:cubicBezTo>
                    <a:pt x="1641" y="120"/>
                    <a:pt x="1522" y="1"/>
                    <a:pt x="137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9" name="Google Shape;4189;p47"/>
          <p:cNvGrpSpPr/>
          <p:nvPr/>
        </p:nvGrpSpPr>
        <p:grpSpPr>
          <a:xfrm>
            <a:off x="1225109" y="2557364"/>
            <a:ext cx="418791" cy="418838"/>
            <a:chOff x="1225109" y="2557364"/>
            <a:chExt cx="418791" cy="418838"/>
          </a:xfrm>
        </p:grpSpPr>
        <p:sp>
          <p:nvSpPr>
            <p:cNvPr id="4190" name="Google Shape;4190;p47"/>
            <p:cNvSpPr/>
            <p:nvPr/>
          </p:nvSpPr>
          <p:spPr>
            <a:xfrm>
              <a:off x="1277455" y="2653660"/>
              <a:ext cx="183234" cy="139308"/>
            </a:xfrm>
            <a:custGeom>
              <a:rect b="b" l="l" r="r" t="t"/>
              <a:pathLst>
                <a:path extrusionOk="0" h="5940" w="7813">
                  <a:moveTo>
                    <a:pt x="1" y="0"/>
                  </a:moveTo>
                  <a:lnTo>
                    <a:pt x="1" y="5939"/>
                  </a:lnTo>
                  <a:lnTo>
                    <a:pt x="7812" y="5939"/>
                  </a:lnTo>
                  <a:lnTo>
                    <a:pt x="78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47"/>
            <p:cNvSpPr/>
            <p:nvPr/>
          </p:nvSpPr>
          <p:spPr>
            <a:xfrm>
              <a:off x="1277455" y="2653660"/>
              <a:ext cx="183234" cy="139308"/>
            </a:xfrm>
            <a:custGeom>
              <a:rect b="b" l="l" r="r" t="t"/>
              <a:pathLst>
                <a:path extrusionOk="0" h="5940" w="7813">
                  <a:moveTo>
                    <a:pt x="1" y="0"/>
                  </a:moveTo>
                  <a:lnTo>
                    <a:pt x="1" y="5939"/>
                  </a:lnTo>
                  <a:lnTo>
                    <a:pt x="1078" y="5939"/>
                  </a:lnTo>
                  <a:lnTo>
                    <a:pt x="1078" y="1617"/>
                  </a:lnTo>
                  <a:cubicBezTo>
                    <a:pt x="1078" y="1320"/>
                    <a:pt x="1319" y="1077"/>
                    <a:pt x="1617" y="1077"/>
                  </a:cubicBezTo>
                  <a:lnTo>
                    <a:pt x="7812" y="1077"/>
                  </a:lnTo>
                  <a:lnTo>
                    <a:pt x="781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47"/>
            <p:cNvSpPr/>
            <p:nvPr/>
          </p:nvSpPr>
          <p:spPr>
            <a:xfrm>
              <a:off x="1329801" y="2575023"/>
              <a:ext cx="52369" cy="43153"/>
            </a:xfrm>
            <a:custGeom>
              <a:rect b="b" l="l" r="r" t="t"/>
              <a:pathLst>
                <a:path extrusionOk="0" h="1840" w="2233">
                  <a:moveTo>
                    <a:pt x="0" y="0"/>
                  </a:moveTo>
                  <a:lnTo>
                    <a:pt x="0" y="1839"/>
                  </a:lnTo>
                  <a:lnTo>
                    <a:pt x="2233" y="1839"/>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47"/>
            <p:cNvSpPr/>
            <p:nvPr/>
          </p:nvSpPr>
          <p:spPr>
            <a:xfrm>
              <a:off x="1329801" y="2575023"/>
              <a:ext cx="52369" cy="43153"/>
            </a:xfrm>
            <a:custGeom>
              <a:rect b="b" l="l" r="r" t="t"/>
              <a:pathLst>
                <a:path extrusionOk="0" h="1840" w="2233">
                  <a:moveTo>
                    <a:pt x="0" y="0"/>
                  </a:moveTo>
                  <a:lnTo>
                    <a:pt x="0" y="1839"/>
                  </a:lnTo>
                  <a:lnTo>
                    <a:pt x="1078" y="1839"/>
                  </a:lnTo>
                  <a:lnTo>
                    <a:pt x="1078" y="1079"/>
                  </a:lnTo>
                  <a:cubicBezTo>
                    <a:pt x="1078" y="880"/>
                    <a:pt x="1239" y="719"/>
                    <a:pt x="1437" y="719"/>
                  </a:cubicBezTo>
                  <a:lnTo>
                    <a:pt x="2233" y="719"/>
                  </a:lnTo>
                  <a:lnTo>
                    <a:pt x="2233"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47"/>
            <p:cNvSpPr/>
            <p:nvPr/>
          </p:nvSpPr>
          <p:spPr>
            <a:xfrm>
              <a:off x="1316691" y="2557364"/>
              <a:ext cx="78542" cy="26220"/>
            </a:xfrm>
            <a:custGeom>
              <a:rect b="b" l="l" r="r" t="t"/>
              <a:pathLst>
                <a:path extrusionOk="0" h="1118" w="3349">
                  <a:moveTo>
                    <a:pt x="245" y="1"/>
                  </a:moveTo>
                  <a:cubicBezTo>
                    <a:pt x="110" y="1"/>
                    <a:pt x="1" y="111"/>
                    <a:pt x="1" y="245"/>
                  </a:cubicBezTo>
                  <a:lnTo>
                    <a:pt x="1" y="872"/>
                  </a:lnTo>
                  <a:cubicBezTo>
                    <a:pt x="1" y="1008"/>
                    <a:pt x="110" y="1117"/>
                    <a:pt x="245" y="1117"/>
                  </a:cubicBezTo>
                  <a:lnTo>
                    <a:pt x="3105" y="1117"/>
                  </a:lnTo>
                  <a:cubicBezTo>
                    <a:pt x="3240" y="1117"/>
                    <a:pt x="3349" y="1008"/>
                    <a:pt x="3349" y="872"/>
                  </a:cubicBezTo>
                  <a:lnTo>
                    <a:pt x="3349" y="245"/>
                  </a:lnTo>
                  <a:cubicBezTo>
                    <a:pt x="3349" y="111"/>
                    <a:pt x="3240" y="1"/>
                    <a:pt x="3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47"/>
            <p:cNvSpPr/>
            <p:nvPr/>
          </p:nvSpPr>
          <p:spPr>
            <a:xfrm>
              <a:off x="1316691" y="2557364"/>
              <a:ext cx="33748" cy="26220"/>
            </a:xfrm>
            <a:custGeom>
              <a:rect b="b" l="l" r="r" t="t"/>
              <a:pathLst>
                <a:path extrusionOk="0" h="1118" w="1439">
                  <a:moveTo>
                    <a:pt x="245" y="1"/>
                  </a:moveTo>
                  <a:cubicBezTo>
                    <a:pt x="110" y="1"/>
                    <a:pt x="1" y="111"/>
                    <a:pt x="1" y="245"/>
                  </a:cubicBezTo>
                  <a:lnTo>
                    <a:pt x="1" y="872"/>
                  </a:lnTo>
                  <a:cubicBezTo>
                    <a:pt x="1" y="1008"/>
                    <a:pt x="110" y="1117"/>
                    <a:pt x="245" y="1117"/>
                  </a:cubicBezTo>
                  <a:lnTo>
                    <a:pt x="1438" y="1117"/>
                  </a:lnTo>
                  <a:lnTo>
                    <a:pt x="143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47"/>
            <p:cNvSpPr/>
            <p:nvPr/>
          </p:nvSpPr>
          <p:spPr>
            <a:xfrm>
              <a:off x="1253581" y="2609733"/>
              <a:ext cx="233282" cy="52346"/>
            </a:xfrm>
            <a:custGeom>
              <a:rect b="b" l="l" r="r" t="t"/>
              <a:pathLst>
                <a:path extrusionOk="0" h="2232" w="9947">
                  <a:moveTo>
                    <a:pt x="1173" y="0"/>
                  </a:moveTo>
                  <a:cubicBezTo>
                    <a:pt x="1078" y="0"/>
                    <a:pt x="991" y="54"/>
                    <a:pt x="948" y="140"/>
                  </a:cubicBezTo>
                  <a:lnTo>
                    <a:pt x="84" y="1868"/>
                  </a:lnTo>
                  <a:cubicBezTo>
                    <a:pt x="0" y="2036"/>
                    <a:pt x="122" y="2232"/>
                    <a:pt x="309" y="2232"/>
                  </a:cubicBezTo>
                  <a:lnTo>
                    <a:pt x="9947" y="2232"/>
                  </a:lnTo>
                  <a:lnTo>
                    <a:pt x="99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47"/>
            <p:cNvSpPr/>
            <p:nvPr/>
          </p:nvSpPr>
          <p:spPr>
            <a:xfrm>
              <a:off x="1253581" y="2609733"/>
              <a:ext cx="66019" cy="52346"/>
            </a:xfrm>
            <a:custGeom>
              <a:rect b="b" l="l" r="r" t="t"/>
              <a:pathLst>
                <a:path extrusionOk="0" h="2232" w="2815">
                  <a:moveTo>
                    <a:pt x="1173" y="0"/>
                  </a:moveTo>
                  <a:cubicBezTo>
                    <a:pt x="1078" y="0"/>
                    <a:pt x="991" y="54"/>
                    <a:pt x="948" y="140"/>
                  </a:cubicBezTo>
                  <a:lnTo>
                    <a:pt x="84" y="1868"/>
                  </a:lnTo>
                  <a:cubicBezTo>
                    <a:pt x="0" y="2036"/>
                    <a:pt x="122" y="2232"/>
                    <a:pt x="309" y="2232"/>
                  </a:cubicBezTo>
                  <a:lnTo>
                    <a:pt x="1698" y="2232"/>
                  </a:lnTo>
                  <a:lnTo>
                    <a:pt x="2815"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47"/>
            <p:cNvSpPr/>
            <p:nvPr/>
          </p:nvSpPr>
          <p:spPr>
            <a:xfrm>
              <a:off x="1294552" y="2678941"/>
              <a:ext cx="68716" cy="68739"/>
            </a:xfrm>
            <a:custGeom>
              <a:rect b="b" l="l" r="r" t="t"/>
              <a:pathLst>
                <a:path extrusionOk="0" h="2931" w="2930">
                  <a:moveTo>
                    <a:pt x="594" y="1"/>
                  </a:moveTo>
                  <a:cubicBezTo>
                    <a:pt x="266" y="1"/>
                    <a:pt x="0" y="267"/>
                    <a:pt x="0" y="594"/>
                  </a:cubicBezTo>
                  <a:lnTo>
                    <a:pt x="0" y="2337"/>
                  </a:lnTo>
                  <a:cubicBezTo>
                    <a:pt x="0" y="2664"/>
                    <a:pt x="266" y="2931"/>
                    <a:pt x="594" y="2931"/>
                  </a:cubicBezTo>
                  <a:lnTo>
                    <a:pt x="2337" y="2931"/>
                  </a:lnTo>
                  <a:cubicBezTo>
                    <a:pt x="2663" y="2931"/>
                    <a:pt x="2929" y="2664"/>
                    <a:pt x="2929" y="2337"/>
                  </a:cubicBezTo>
                  <a:lnTo>
                    <a:pt x="2929" y="594"/>
                  </a:lnTo>
                  <a:cubicBezTo>
                    <a:pt x="2929" y="267"/>
                    <a:pt x="2663" y="1"/>
                    <a:pt x="2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47"/>
            <p:cNvSpPr/>
            <p:nvPr/>
          </p:nvSpPr>
          <p:spPr>
            <a:xfrm>
              <a:off x="1302737" y="2687126"/>
              <a:ext cx="52346" cy="52346"/>
            </a:xfrm>
            <a:custGeom>
              <a:rect b="b" l="l" r="r" t="t"/>
              <a:pathLst>
                <a:path extrusionOk="0" h="2232" w="2232">
                  <a:moveTo>
                    <a:pt x="245" y="0"/>
                  </a:moveTo>
                  <a:cubicBezTo>
                    <a:pt x="109" y="0"/>
                    <a:pt x="0" y="110"/>
                    <a:pt x="0" y="245"/>
                  </a:cubicBezTo>
                  <a:lnTo>
                    <a:pt x="0" y="1988"/>
                  </a:lnTo>
                  <a:cubicBezTo>
                    <a:pt x="0" y="2123"/>
                    <a:pt x="109" y="2232"/>
                    <a:pt x="245" y="2232"/>
                  </a:cubicBezTo>
                  <a:lnTo>
                    <a:pt x="1988" y="2232"/>
                  </a:lnTo>
                  <a:cubicBezTo>
                    <a:pt x="2122" y="2232"/>
                    <a:pt x="2232" y="2123"/>
                    <a:pt x="2232" y="1988"/>
                  </a:cubicBezTo>
                  <a:lnTo>
                    <a:pt x="2232" y="245"/>
                  </a:lnTo>
                  <a:cubicBezTo>
                    <a:pt x="2232" y="110"/>
                    <a:pt x="2122" y="0"/>
                    <a:pt x="19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47"/>
            <p:cNvSpPr/>
            <p:nvPr/>
          </p:nvSpPr>
          <p:spPr>
            <a:xfrm>
              <a:off x="1302737" y="2687126"/>
              <a:ext cx="25282" cy="52346"/>
            </a:xfrm>
            <a:custGeom>
              <a:rect b="b" l="l" r="r" t="t"/>
              <a:pathLst>
                <a:path extrusionOk="0" h="2232" w="1078">
                  <a:moveTo>
                    <a:pt x="245" y="0"/>
                  </a:moveTo>
                  <a:cubicBezTo>
                    <a:pt x="109" y="0"/>
                    <a:pt x="0" y="110"/>
                    <a:pt x="0" y="245"/>
                  </a:cubicBezTo>
                  <a:lnTo>
                    <a:pt x="0" y="1988"/>
                  </a:lnTo>
                  <a:cubicBezTo>
                    <a:pt x="0" y="2123"/>
                    <a:pt x="109" y="2232"/>
                    <a:pt x="245" y="2232"/>
                  </a:cubicBezTo>
                  <a:lnTo>
                    <a:pt x="1078" y="2232"/>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47"/>
            <p:cNvSpPr/>
            <p:nvPr/>
          </p:nvSpPr>
          <p:spPr>
            <a:xfrm>
              <a:off x="1395210" y="2596647"/>
              <a:ext cx="209431" cy="379555"/>
            </a:xfrm>
            <a:custGeom>
              <a:rect b="b" l="l" r="r" t="t"/>
              <a:pathLst>
                <a:path extrusionOk="0" h="16184" w="8930">
                  <a:moveTo>
                    <a:pt x="4466" y="0"/>
                  </a:moveTo>
                  <a:lnTo>
                    <a:pt x="1" y="6139"/>
                  </a:lnTo>
                  <a:lnTo>
                    <a:pt x="1" y="16183"/>
                  </a:lnTo>
                  <a:lnTo>
                    <a:pt x="2791" y="16183"/>
                  </a:lnTo>
                  <a:lnTo>
                    <a:pt x="3330" y="15823"/>
                  </a:lnTo>
                  <a:lnTo>
                    <a:pt x="5651" y="15823"/>
                  </a:lnTo>
                  <a:lnTo>
                    <a:pt x="6139" y="16183"/>
                  </a:lnTo>
                  <a:lnTo>
                    <a:pt x="7256" y="16183"/>
                  </a:lnTo>
                  <a:lnTo>
                    <a:pt x="7687" y="15823"/>
                  </a:lnTo>
                  <a:lnTo>
                    <a:pt x="8930" y="15823"/>
                  </a:lnTo>
                  <a:lnTo>
                    <a:pt x="8930" y="6139"/>
                  </a:lnTo>
                  <a:lnTo>
                    <a:pt x="4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47"/>
            <p:cNvSpPr/>
            <p:nvPr/>
          </p:nvSpPr>
          <p:spPr>
            <a:xfrm>
              <a:off x="1395210" y="2596647"/>
              <a:ext cx="209431" cy="379555"/>
            </a:xfrm>
            <a:custGeom>
              <a:rect b="b" l="l" r="r" t="t"/>
              <a:pathLst>
                <a:path extrusionOk="0" h="16184" w="8930">
                  <a:moveTo>
                    <a:pt x="4466" y="0"/>
                  </a:moveTo>
                  <a:lnTo>
                    <a:pt x="1" y="6139"/>
                  </a:lnTo>
                  <a:lnTo>
                    <a:pt x="1" y="16183"/>
                  </a:lnTo>
                  <a:lnTo>
                    <a:pt x="1079" y="16183"/>
                  </a:lnTo>
                  <a:lnTo>
                    <a:pt x="1079" y="6992"/>
                  </a:lnTo>
                  <a:cubicBezTo>
                    <a:pt x="1079" y="6890"/>
                    <a:pt x="1112" y="6790"/>
                    <a:pt x="1172" y="6706"/>
                  </a:cubicBezTo>
                  <a:lnTo>
                    <a:pt x="4220" y="2515"/>
                  </a:lnTo>
                  <a:cubicBezTo>
                    <a:pt x="4278" y="2435"/>
                    <a:pt x="4366" y="2395"/>
                    <a:pt x="4455" y="2395"/>
                  </a:cubicBezTo>
                  <a:cubicBezTo>
                    <a:pt x="4544" y="2395"/>
                    <a:pt x="4634" y="2436"/>
                    <a:pt x="4692" y="2518"/>
                  </a:cubicBezTo>
                  <a:lnTo>
                    <a:pt x="8557" y="7972"/>
                  </a:lnTo>
                  <a:lnTo>
                    <a:pt x="8930" y="7972"/>
                  </a:lnTo>
                  <a:lnTo>
                    <a:pt x="8930" y="6139"/>
                  </a:lnTo>
                  <a:lnTo>
                    <a:pt x="5004" y="741"/>
                  </a:lnTo>
                  <a:lnTo>
                    <a:pt x="446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47"/>
            <p:cNvSpPr/>
            <p:nvPr/>
          </p:nvSpPr>
          <p:spPr>
            <a:xfrm>
              <a:off x="1413362" y="2609733"/>
              <a:ext cx="73500" cy="52346"/>
            </a:xfrm>
            <a:custGeom>
              <a:rect b="b" l="l" r="r" t="t"/>
              <a:pathLst>
                <a:path extrusionOk="0" h="2232" w="3134">
                  <a:moveTo>
                    <a:pt x="1673" y="0"/>
                  </a:moveTo>
                  <a:lnTo>
                    <a:pt x="1" y="2232"/>
                  </a:lnTo>
                  <a:lnTo>
                    <a:pt x="1503" y="2232"/>
                  </a:lnTo>
                  <a:lnTo>
                    <a:pt x="3134"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47"/>
            <p:cNvSpPr/>
            <p:nvPr/>
          </p:nvSpPr>
          <p:spPr>
            <a:xfrm>
              <a:off x="1355974" y="2583466"/>
              <a:ext cx="283775" cy="183305"/>
            </a:xfrm>
            <a:custGeom>
              <a:rect b="b" l="l" r="r" t="t"/>
              <a:pathLst>
                <a:path extrusionOk="0" h="7816" w="12100">
                  <a:moveTo>
                    <a:pt x="6139" y="0"/>
                  </a:moveTo>
                  <a:cubicBezTo>
                    <a:pt x="5958" y="0"/>
                    <a:pt x="5789" y="86"/>
                    <a:pt x="5684" y="231"/>
                  </a:cubicBezTo>
                  <a:lnTo>
                    <a:pt x="0" y="7816"/>
                  </a:lnTo>
                  <a:lnTo>
                    <a:pt x="1674" y="7816"/>
                  </a:lnTo>
                  <a:lnTo>
                    <a:pt x="6139" y="1518"/>
                  </a:lnTo>
                  <a:lnTo>
                    <a:pt x="10603" y="7816"/>
                  </a:lnTo>
                  <a:lnTo>
                    <a:pt x="11775" y="7816"/>
                  </a:lnTo>
                  <a:cubicBezTo>
                    <a:pt x="11981" y="7816"/>
                    <a:pt x="12099" y="7580"/>
                    <a:pt x="11975" y="7414"/>
                  </a:cubicBezTo>
                  <a:lnTo>
                    <a:pt x="6593" y="231"/>
                  </a:lnTo>
                  <a:cubicBezTo>
                    <a:pt x="6488" y="86"/>
                    <a:pt x="6318" y="0"/>
                    <a:pt x="6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47"/>
            <p:cNvSpPr/>
            <p:nvPr/>
          </p:nvSpPr>
          <p:spPr>
            <a:xfrm>
              <a:off x="1452481" y="2706240"/>
              <a:ext cx="94889" cy="94889"/>
            </a:xfrm>
            <a:custGeom>
              <a:rect b="b" l="l" r="r" t="t"/>
              <a:pathLst>
                <a:path extrusionOk="0" h="4046" w="4046">
                  <a:moveTo>
                    <a:pt x="594" y="1"/>
                  </a:moveTo>
                  <a:cubicBezTo>
                    <a:pt x="267" y="1"/>
                    <a:pt x="1" y="267"/>
                    <a:pt x="1" y="594"/>
                  </a:cubicBezTo>
                  <a:lnTo>
                    <a:pt x="1" y="3454"/>
                  </a:lnTo>
                  <a:cubicBezTo>
                    <a:pt x="1" y="3780"/>
                    <a:pt x="267" y="4046"/>
                    <a:pt x="594" y="4046"/>
                  </a:cubicBezTo>
                  <a:lnTo>
                    <a:pt x="3454" y="4046"/>
                  </a:lnTo>
                  <a:cubicBezTo>
                    <a:pt x="3780" y="4046"/>
                    <a:pt x="4046" y="3780"/>
                    <a:pt x="4046" y="3454"/>
                  </a:cubicBezTo>
                  <a:lnTo>
                    <a:pt x="4046" y="594"/>
                  </a:lnTo>
                  <a:cubicBezTo>
                    <a:pt x="4046" y="267"/>
                    <a:pt x="3780" y="1"/>
                    <a:pt x="3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47"/>
            <p:cNvSpPr/>
            <p:nvPr/>
          </p:nvSpPr>
          <p:spPr>
            <a:xfrm>
              <a:off x="1460666" y="2714425"/>
              <a:ext cx="78542" cy="78542"/>
            </a:xfrm>
            <a:custGeom>
              <a:rect b="b" l="l" r="r" t="t"/>
              <a:pathLst>
                <a:path extrusionOk="0" h="3349" w="3349">
                  <a:moveTo>
                    <a:pt x="245" y="0"/>
                  </a:moveTo>
                  <a:cubicBezTo>
                    <a:pt x="110" y="0"/>
                    <a:pt x="0" y="110"/>
                    <a:pt x="0" y="245"/>
                  </a:cubicBezTo>
                  <a:lnTo>
                    <a:pt x="0" y="3105"/>
                  </a:lnTo>
                  <a:cubicBezTo>
                    <a:pt x="0" y="3239"/>
                    <a:pt x="110" y="3348"/>
                    <a:pt x="245" y="3348"/>
                  </a:cubicBezTo>
                  <a:lnTo>
                    <a:pt x="3105" y="3348"/>
                  </a:lnTo>
                  <a:cubicBezTo>
                    <a:pt x="3239" y="3348"/>
                    <a:pt x="3348" y="3239"/>
                    <a:pt x="3348" y="3105"/>
                  </a:cubicBezTo>
                  <a:lnTo>
                    <a:pt x="3348" y="245"/>
                  </a:lnTo>
                  <a:cubicBezTo>
                    <a:pt x="3348" y="110"/>
                    <a:pt x="3239" y="0"/>
                    <a:pt x="31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47"/>
            <p:cNvSpPr/>
            <p:nvPr/>
          </p:nvSpPr>
          <p:spPr>
            <a:xfrm>
              <a:off x="1460666" y="2714425"/>
              <a:ext cx="25282" cy="78542"/>
            </a:xfrm>
            <a:custGeom>
              <a:rect b="b" l="l" r="r" t="t"/>
              <a:pathLst>
                <a:path extrusionOk="0" h="3349" w="1078">
                  <a:moveTo>
                    <a:pt x="245" y="0"/>
                  </a:moveTo>
                  <a:cubicBezTo>
                    <a:pt x="110" y="0"/>
                    <a:pt x="0" y="110"/>
                    <a:pt x="0" y="245"/>
                  </a:cubicBezTo>
                  <a:lnTo>
                    <a:pt x="0" y="3105"/>
                  </a:lnTo>
                  <a:cubicBezTo>
                    <a:pt x="0" y="3239"/>
                    <a:pt x="110" y="3348"/>
                    <a:pt x="245" y="3348"/>
                  </a:cubicBezTo>
                  <a:lnTo>
                    <a:pt x="1078" y="3348"/>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47"/>
            <p:cNvSpPr/>
            <p:nvPr/>
          </p:nvSpPr>
          <p:spPr>
            <a:xfrm>
              <a:off x="1452481" y="2837128"/>
              <a:ext cx="94889" cy="139073"/>
            </a:xfrm>
            <a:custGeom>
              <a:rect b="b" l="l" r="r" t="t"/>
              <a:pathLst>
                <a:path extrusionOk="0" h="5930" w="4046">
                  <a:moveTo>
                    <a:pt x="594" y="0"/>
                  </a:moveTo>
                  <a:cubicBezTo>
                    <a:pt x="267" y="0"/>
                    <a:pt x="1" y="266"/>
                    <a:pt x="1" y="592"/>
                  </a:cubicBezTo>
                  <a:lnTo>
                    <a:pt x="1" y="5929"/>
                  </a:lnTo>
                  <a:lnTo>
                    <a:pt x="349" y="5929"/>
                  </a:lnTo>
                  <a:lnTo>
                    <a:pt x="888" y="5569"/>
                  </a:lnTo>
                  <a:lnTo>
                    <a:pt x="3209" y="5569"/>
                  </a:lnTo>
                  <a:lnTo>
                    <a:pt x="3697" y="5929"/>
                  </a:lnTo>
                  <a:lnTo>
                    <a:pt x="4046" y="5929"/>
                  </a:lnTo>
                  <a:lnTo>
                    <a:pt x="4046" y="592"/>
                  </a:lnTo>
                  <a:cubicBezTo>
                    <a:pt x="4046" y="266"/>
                    <a:pt x="3780" y="0"/>
                    <a:pt x="3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47"/>
            <p:cNvSpPr/>
            <p:nvPr/>
          </p:nvSpPr>
          <p:spPr>
            <a:xfrm>
              <a:off x="1460666" y="2845290"/>
              <a:ext cx="78542" cy="130912"/>
            </a:xfrm>
            <a:custGeom>
              <a:rect b="b" l="l" r="r" t="t"/>
              <a:pathLst>
                <a:path extrusionOk="0" h="5582" w="3349">
                  <a:moveTo>
                    <a:pt x="245" y="1"/>
                  </a:moveTo>
                  <a:cubicBezTo>
                    <a:pt x="110" y="1"/>
                    <a:pt x="0" y="110"/>
                    <a:pt x="0" y="244"/>
                  </a:cubicBezTo>
                  <a:lnTo>
                    <a:pt x="0" y="5581"/>
                  </a:lnTo>
                  <a:lnTo>
                    <a:pt x="3348" y="5581"/>
                  </a:lnTo>
                  <a:lnTo>
                    <a:pt x="3348" y="244"/>
                  </a:lnTo>
                  <a:cubicBezTo>
                    <a:pt x="3348" y="110"/>
                    <a:pt x="3239" y="1"/>
                    <a:pt x="31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47"/>
            <p:cNvSpPr/>
            <p:nvPr/>
          </p:nvSpPr>
          <p:spPr>
            <a:xfrm>
              <a:off x="1460666" y="2845290"/>
              <a:ext cx="25282" cy="130912"/>
            </a:xfrm>
            <a:custGeom>
              <a:rect b="b" l="l" r="r" t="t"/>
              <a:pathLst>
                <a:path extrusionOk="0" h="5582" w="1078">
                  <a:moveTo>
                    <a:pt x="245" y="1"/>
                  </a:moveTo>
                  <a:cubicBezTo>
                    <a:pt x="110" y="1"/>
                    <a:pt x="0" y="110"/>
                    <a:pt x="0" y="244"/>
                  </a:cubicBezTo>
                  <a:lnTo>
                    <a:pt x="0" y="5581"/>
                  </a:lnTo>
                  <a:lnTo>
                    <a:pt x="1078" y="5581"/>
                  </a:lnTo>
                  <a:lnTo>
                    <a:pt x="107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47"/>
            <p:cNvSpPr/>
            <p:nvPr/>
          </p:nvSpPr>
          <p:spPr>
            <a:xfrm>
              <a:off x="1480530" y="2891327"/>
              <a:ext cx="12641" cy="38837"/>
            </a:xfrm>
            <a:custGeom>
              <a:rect b="b" l="l" r="r" t="t"/>
              <a:pathLst>
                <a:path extrusionOk="0" h="1656" w="539">
                  <a:moveTo>
                    <a:pt x="270" y="1"/>
                  </a:moveTo>
                  <a:cubicBezTo>
                    <a:pt x="121" y="1"/>
                    <a:pt x="0" y="121"/>
                    <a:pt x="0" y="269"/>
                  </a:cubicBezTo>
                  <a:lnTo>
                    <a:pt x="0" y="1385"/>
                  </a:lnTo>
                  <a:cubicBezTo>
                    <a:pt x="0" y="1535"/>
                    <a:pt x="121" y="1655"/>
                    <a:pt x="270" y="1655"/>
                  </a:cubicBezTo>
                  <a:cubicBezTo>
                    <a:pt x="418" y="1655"/>
                    <a:pt x="538" y="1535"/>
                    <a:pt x="538" y="1385"/>
                  </a:cubicBezTo>
                  <a:lnTo>
                    <a:pt x="538" y="269"/>
                  </a:lnTo>
                  <a:cubicBezTo>
                    <a:pt x="538" y="121"/>
                    <a:pt x="418"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47"/>
            <p:cNvSpPr/>
            <p:nvPr/>
          </p:nvSpPr>
          <p:spPr>
            <a:xfrm>
              <a:off x="1251282" y="2810698"/>
              <a:ext cx="143951" cy="165504"/>
            </a:xfrm>
            <a:custGeom>
              <a:rect b="b" l="l" r="r" t="t"/>
              <a:pathLst>
                <a:path extrusionOk="0" h="7057" w="6138">
                  <a:moveTo>
                    <a:pt x="0" y="1"/>
                  </a:moveTo>
                  <a:lnTo>
                    <a:pt x="0" y="6696"/>
                  </a:lnTo>
                  <a:lnTo>
                    <a:pt x="3968" y="6696"/>
                  </a:lnTo>
                  <a:lnTo>
                    <a:pt x="4464" y="7056"/>
                  </a:lnTo>
                  <a:lnTo>
                    <a:pt x="6138" y="7056"/>
                  </a:lnTo>
                  <a:lnTo>
                    <a:pt x="6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47"/>
            <p:cNvSpPr/>
            <p:nvPr/>
          </p:nvSpPr>
          <p:spPr>
            <a:xfrm>
              <a:off x="1251282" y="2810698"/>
              <a:ext cx="143951" cy="165504"/>
            </a:xfrm>
            <a:custGeom>
              <a:rect b="b" l="l" r="r" t="t"/>
              <a:pathLst>
                <a:path extrusionOk="0" h="7057" w="6138">
                  <a:moveTo>
                    <a:pt x="0" y="1"/>
                  </a:moveTo>
                  <a:lnTo>
                    <a:pt x="0" y="7056"/>
                  </a:lnTo>
                  <a:lnTo>
                    <a:pt x="1078" y="7056"/>
                  </a:lnTo>
                  <a:lnTo>
                    <a:pt x="1078" y="1617"/>
                  </a:lnTo>
                  <a:cubicBezTo>
                    <a:pt x="1078" y="1319"/>
                    <a:pt x="1319" y="1078"/>
                    <a:pt x="1617" y="1078"/>
                  </a:cubicBezTo>
                  <a:lnTo>
                    <a:pt x="6138" y="1078"/>
                  </a:lnTo>
                  <a:lnTo>
                    <a:pt x="613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47"/>
            <p:cNvSpPr/>
            <p:nvPr/>
          </p:nvSpPr>
          <p:spPr>
            <a:xfrm>
              <a:off x="1227384" y="2766748"/>
              <a:ext cx="167850" cy="52393"/>
            </a:xfrm>
            <a:custGeom>
              <a:rect b="b" l="l" r="r" t="t"/>
              <a:pathLst>
                <a:path extrusionOk="0" h="2234" w="7157">
                  <a:moveTo>
                    <a:pt x="1175" y="1"/>
                  </a:moveTo>
                  <a:cubicBezTo>
                    <a:pt x="1080" y="1"/>
                    <a:pt x="992" y="55"/>
                    <a:pt x="949" y="140"/>
                  </a:cubicBezTo>
                  <a:lnTo>
                    <a:pt x="85" y="1870"/>
                  </a:lnTo>
                  <a:cubicBezTo>
                    <a:pt x="1" y="2036"/>
                    <a:pt x="123" y="2233"/>
                    <a:pt x="309" y="2233"/>
                  </a:cubicBezTo>
                  <a:lnTo>
                    <a:pt x="7157" y="2233"/>
                  </a:lnTo>
                  <a:lnTo>
                    <a:pt x="71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47"/>
            <p:cNvSpPr/>
            <p:nvPr/>
          </p:nvSpPr>
          <p:spPr>
            <a:xfrm>
              <a:off x="1227384" y="2766748"/>
              <a:ext cx="57623" cy="52393"/>
            </a:xfrm>
            <a:custGeom>
              <a:rect b="b" l="l" r="r" t="t"/>
              <a:pathLst>
                <a:path extrusionOk="0" h="2234" w="2457">
                  <a:moveTo>
                    <a:pt x="1175" y="1"/>
                  </a:moveTo>
                  <a:cubicBezTo>
                    <a:pt x="1080" y="1"/>
                    <a:pt x="992" y="55"/>
                    <a:pt x="949" y="140"/>
                  </a:cubicBezTo>
                  <a:lnTo>
                    <a:pt x="85" y="1870"/>
                  </a:lnTo>
                  <a:cubicBezTo>
                    <a:pt x="1" y="2036"/>
                    <a:pt x="123" y="2233"/>
                    <a:pt x="309" y="2233"/>
                  </a:cubicBezTo>
                  <a:lnTo>
                    <a:pt x="1340" y="2233"/>
                  </a:lnTo>
                  <a:lnTo>
                    <a:pt x="2457"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47"/>
            <p:cNvSpPr/>
            <p:nvPr/>
          </p:nvSpPr>
          <p:spPr>
            <a:xfrm>
              <a:off x="1282333" y="2835979"/>
              <a:ext cx="81849" cy="68739"/>
            </a:xfrm>
            <a:custGeom>
              <a:rect b="b" l="l" r="r" t="t"/>
              <a:pathLst>
                <a:path extrusionOk="0" h="2931" w="3490">
                  <a:moveTo>
                    <a:pt x="594" y="0"/>
                  </a:moveTo>
                  <a:cubicBezTo>
                    <a:pt x="267" y="0"/>
                    <a:pt x="1" y="267"/>
                    <a:pt x="1" y="593"/>
                  </a:cubicBezTo>
                  <a:lnTo>
                    <a:pt x="1" y="2337"/>
                  </a:lnTo>
                  <a:cubicBezTo>
                    <a:pt x="1" y="2664"/>
                    <a:pt x="267" y="2930"/>
                    <a:pt x="594" y="2930"/>
                  </a:cubicBezTo>
                  <a:lnTo>
                    <a:pt x="2896" y="2930"/>
                  </a:lnTo>
                  <a:cubicBezTo>
                    <a:pt x="3223" y="2930"/>
                    <a:pt x="3489" y="2664"/>
                    <a:pt x="3489" y="2337"/>
                  </a:cubicBezTo>
                  <a:lnTo>
                    <a:pt x="3489" y="593"/>
                  </a:lnTo>
                  <a:cubicBezTo>
                    <a:pt x="3489" y="267"/>
                    <a:pt x="3223" y="0"/>
                    <a:pt x="2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47"/>
            <p:cNvSpPr/>
            <p:nvPr/>
          </p:nvSpPr>
          <p:spPr>
            <a:xfrm>
              <a:off x="1290518" y="2844188"/>
              <a:ext cx="65479" cy="52346"/>
            </a:xfrm>
            <a:custGeom>
              <a:rect b="b" l="l" r="r" t="t"/>
              <a:pathLst>
                <a:path extrusionOk="0" h="2232" w="2792">
                  <a:moveTo>
                    <a:pt x="245" y="0"/>
                  </a:moveTo>
                  <a:cubicBezTo>
                    <a:pt x="111" y="0"/>
                    <a:pt x="1" y="109"/>
                    <a:pt x="1" y="243"/>
                  </a:cubicBezTo>
                  <a:lnTo>
                    <a:pt x="1" y="1987"/>
                  </a:lnTo>
                  <a:cubicBezTo>
                    <a:pt x="1" y="2122"/>
                    <a:pt x="111" y="2231"/>
                    <a:pt x="245" y="2231"/>
                  </a:cubicBezTo>
                  <a:lnTo>
                    <a:pt x="2547" y="2231"/>
                  </a:lnTo>
                  <a:cubicBezTo>
                    <a:pt x="2682" y="2231"/>
                    <a:pt x="2791" y="2122"/>
                    <a:pt x="2791" y="1987"/>
                  </a:cubicBezTo>
                  <a:lnTo>
                    <a:pt x="2791" y="243"/>
                  </a:lnTo>
                  <a:cubicBezTo>
                    <a:pt x="2791" y="109"/>
                    <a:pt x="2682" y="0"/>
                    <a:pt x="25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47"/>
            <p:cNvSpPr/>
            <p:nvPr/>
          </p:nvSpPr>
          <p:spPr>
            <a:xfrm>
              <a:off x="1290518" y="2844188"/>
              <a:ext cx="25329" cy="52346"/>
            </a:xfrm>
            <a:custGeom>
              <a:rect b="b" l="l" r="r" t="t"/>
              <a:pathLst>
                <a:path extrusionOk="0" h="2232" w="1080">
                  <a:moveTo>
                    <a:pt x="245" y="0"/>
                  </a:moveTo>
                  <a:cubicBezTo>
                    <a:pt x="111" y="0"/>
                    <a:pt x="1" y="109"/>
                    <a:pt x="1" y="243"/>
                  </a:cubicBezTo>
                  <a:lnTo>
                    <a:pt x="1" y="1987"/>
                  </a:lnTo>
                  <a:cubicBezTo>
                    <a:pt x="1" y="2122"/>
                    <a:pt x="111" y="2231"/>
                    <a:pt x="245" y="2231"/>
                  </a:cubicBezTo>
                  <a:lnTo>
                    <a:pt x="1079" y="2231"/>
                  </a:lnTo>
                  <a:lnTo>
                    <a:pt x="107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47"/>
            <p:cNvSpPr/>
            <p:nvPr/>
          </p:nvSpPr>
          <p:spPr>
            <a:xfrm>
              <a:off x="1236507" y="2910722"/>
              <a:ext cx="104715" cy="65479"/>
            </a:xfrm>
            <a:custGeom>
              <a:rect b="b" l="l" r="r" t="t"/>
              <a:pathLst>
                <a:path extrusionOk="0" h="2792" w="4465">
                  <a:moveTo>
                    <a:pt x="1397" y="0"/>
                  </a:moveTo>
                  <a:cubicBezTo>
                    <a:pt x="625" y="0"/>
                    <a:pt x="1" y="625"/>
                    <a:pt x="1" y="1395"/>
                  </a:cubicBezTo>
                  <a:cubicBezTo>
                    <a:pt x="1" y="2166"/>
                    <a:pt x="625" y="2791"/>
                    <a:pt x="1397" y="2791"/>
                  </a:cubicBezTo>
                  <a:cubicBezTo>
                    <a:pt x="1812" y="2791"/>
                    <a:pt x="2184" y="2609"/>
                    <a:pt x="2440" y="2322"/>
                  </a:cubicBezTo>
                  <a:cubicBezTo>
                    <a:pt x="2642" y="2605"/>
                    <a:pt x="2973" y="2791"/>
                    <a:pt x="3350" y="2791"/>
                  </a:cubicBezTo>
                  <a:cubicBezTo>
                    <a:pt x="3966" y="2791"/>
                    <a:pt x="4465" y="2291"/>
                    <a:pt x="4465" y="1675"/>
                  </a:cubicBezTo>
                  <a:cubicBezTo>
                    <a:pt x="4465" y="1058"/>
                    <a:pt x="3966" y="558"/>
                    <a:pt x="3350" y="558"/>
                  </a:cubicBezTo>
                  <a:cubicBezTo>
                    <a:pt x="3088" y="558"/>
                    <a:pt x="2848" y="649"/>
                    <a:pt x="2657" y="799"/>
                  </a:cubicBezTo>
                  <a:cubicBezTo>
                    <a:pt x="2434" y="326"/>
                    <a:pt x="1954" y="0"/>
                    <a:pt x="1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47"/>
            <p:cNvSpPr/>
            <p:nvPr/>
          </p:nvSpPr>
          <p:spPr>
            <a:xfrm>
              <a:off x="1236507" y="2910722"/>
              <a:ext cx="45381" cy="65479"/>
            </a:xfrm>
            <a:custGeom>
              <a:rect b="b" l="l" r="r" t="t"/>
              <a:pathLst>
                <a:path extrusionOk="0" h="2792" w="1935">
                  <a:moveTo>
                    <a:pt x="1397" y="0"/>
                  </a:moveTo>
                  <a:cubicBezTo>
                    <a:pt x="625" y="0"/>
                    <a:pt x="1" y="625"/>
                    <a:pt x="1" y="1395"/>
                  </a:cubicBezTo>
                  <a:cubicBezTo>
                    <a:pt x="1" y="2166"/>
                    <a:pt x="625" y="2791"/>
                    <a:pt x="1397" y="2791"/>
                  </a:cubicBezTo>
                  <a:cubicBezTo>
                    <a:pt x="1587" y="2791"/>
                    <a:pt x="1769" y="2752"/>
                    <a:pt x="1935" y="2683"/>
                  </a:cubicBezTo>
                  <a:cubicBezTo>
                    <a:pt x="1432" y="2471"/>
                    <a:pt x="1079" y="1975"/>
                    <a:pt x="1079" y="1395"/>
                  </a:cubicBezTo>
                  <a:cubicBezTo>
                    <a:pt x="1079" y="816"/>
                    <a:pt x="1432" y="319"/>
                    <a:pt x="1935" y="108"/>
                  </a:cubicBezTo>
                  <a:cubicBezTo>
                    <a:pt x="1769" y="39"/>
                    <a:pt x="1587" y="0"/>
                    <a:pt x="139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47"/>
            <p:cNvSpPr/>
            <p:nvPr/>
          </p:nvSpPr>
          <p:spPr>
            <a:xfrm>
              <a:off x="1225109" y="2949982"/>
              <a:ext cx="130888" cy="26220"/>
            </a:xfrm>
            <a:custGeom>
              <a:rect b="b" l="l" r="r" t="t"/>
              <a:pathLst>
                <a:path extrusionOk="0" h="1118" w="5581">
                  <a:moveTo>
                    <a:pt x="245" y="1"/>
                  </a:moveTo>
                  <a:cubicBezTo>
                    <a:pt x="109" y="1"/>
                    <a:pt x="0" y="110"/>
                    <a:pt x="0" y="244"/>
                  </a:cubicBezTo>
                  <a:lnTo>
                    <a:pt x="0" y="872"/>
                  </a:lnTo>
                  <a:cubicBezTo>
                    <a:pt x="0" y="1007"/>
                    <a:pt x="109" y="1117"/>
                    <a:pt x="245" y="1117"/>
                  </a:cubicBezTo>
                  <a:lnTo>
                    <a:pt x="5336" y="1117"/>
                  </a:lnTo>
                  <a:cubicBezTo>
                    <a:pt x="5471" y="1117"/>
                    <a:pt x="5580" y="1007"/>
                    <a:pt x="5580" y="872"/>
                  </a:cubicBezTo>
                  <a:lnTo>
                    <a:pt x="5580" y="244"/>
                  </a:lnTo>
                  <a:cubicBezTo>
                    <a:pt x="5580" y="110"/>
                    <a:pt x="5471" y="1"/>
                    <a:pt x="5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47"/>
            <p:cNvSpPr/>
            <p:nvPr/>
          </p:nvSpPr>
          <p:spPr>
            <a:xfrm>
              <a:off x="1225109" y="2949982"/>
              <a:ext cx="25282" cy="26220"/>
            </a:xfrm>
            <a:custGeom>
              <a:rect b="b" l="l" r="r" t="t"/>
              <a:pathLst>
                <a:path extrusionOk="0" h="1118" w="1078">
                  <a:moveTo>
                    <a:pt x="245" y="1"/>
                  </a:moveTo>
                  <a:cubicBezTo>
                    <a:pt x="109" y="1"/>
                    <a:pt x="0" y="110"/>
                    <a:pt x="0" y="244"/>
                  </a:cubicBezTo>
                  <a:lnTo>
                    <a:pt x="0" y="872"/>
                  </a:lnTo>
                  <a:cubicBezTo>
                    <a:pt x="0" y="1007"/>
                    <a:pt x="109" y="1117"/>
                    <a:pt x="245" y="1117"/>
                  </a:cubicBezTo>
                  <a:lnTo>
                    <a:pt x="1077" y="1117"/>
                  </a:lnTo>
                  <a:lnTo>
                    <a:pt x="107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47"/>
            <p:cNvSpPr/>
            <p:nvPr/>
          </p:nvSpPr>
          <p:spPr>
            <a:xfrm>
              <a:off x="1565358" y="2806030"/>
              <a:ext cx="78542" cy="117802"/>
            </a:xfrm>
            <a:custGeom>
              <a:rect b="b" l="l" r="r" t="t"/>
              <a:pathLst>
                <a:path extrusionOk="0" h="5023" w="3349">
                  <a:moveTo>
                    <a:pt x="1675" y="0"/>
                  </a:moveTo>
                  <a:cubicBezTo>
                    <a:pt x="1058" y="0"/>
                    <a:pt x="559" y="501"/>
                    <a:pt x="559" y="1117"/>
                  </a:cubicBezTo>
                  <a:cubicBezTo>
                    <a:pt x="559" y="1414"/>
                    <a:pt x="674" y="1684"/>
                    <a:pt x="863" y="1883"/>
                  </a:cubicBezTo>
                  <a:cubicBezTo>
                    <a:pt x="349" y="2169"/>
                    <a:pt x="1" y="2718"/>
                    <a:pt x="1" y="3348"/>
                  </a:cubicBezTo>
                  <a:cubicBezTo>
                    <a:pt x="1" y="4274"/>
                    <a:pt x="749" y="5022"/>
                    <a:pt x="1675" y="5022"/>
                  </a:cubicBezTo>
                  <a:cubicBezTo>
                    <a:pt x="2599" y="5022"/>
                    <a:pt x="3348" y="4274"/>
                    <a:pt x="3348" y="3348"/>
                  </a:cubicBezTo>
                  <a:cubicBezTo>
                    <a:pt x="3348" y="2718"/>
                    <a:pt x="3000" y="2169"/>
                    <a:pt x="2485" y="1883"/>
                  </a:cubicBezTo>
                  <a:cubicBezTo>
                    <a:pt x="2675" y="1684"/>
                    <a:pt x="2790" y="1414"/>
                    <a:pt x="2790" y="1117"/>
                  </a:cubicBezTo>
                  <a:cubicBezTo>
                    <a:pt x="2790" y="501"/>
                    <a:pt x="2291" y="0"/>
                    <a:pt x="1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47"/>
            <p:cNvSpPr/>
            <p:nvPr/>
          </p:nvSpPr>
          <p:spPr>
            <a:xfrm>
              <a:off x="1565358" y="2806030"/>
              <a:ext cx="51924" cy="117802"/>
            </a:xfrm>
            <a:custGeom>
              <a:rect b="b" l="l" r="r" t="t"/>
              <a:pathLst>
                <a:path extrusionOk="0" h="5023" w="2214">
                  <a:moveTo>
                    <a:pt x="1675" y="0"/>
                  </a:moveTo>
                  <a:cubicBezTo>
                    <a:pt x="1058" y="0"/>
                    <a:pt x="559" y="501"/>
                    <a:pt x="559" y="1117"/>
                  </a:cubicBezTo>
                  <a:cubicBezTo>
                    <a:pt x="559" y="1414"/>
                    <a:pt x="674" y="1684"/>
                    <a:pt x="863" y="1883"/>
                  </a:cubicBezTo>
                  <a:cubicBezTo>
                    <a:pt x="349" y="2169"/>
                    <a:pt x="1" y="2718"/>
                    <a:pt x="1" y="3348"/>
                  </a:cubicBezTo>
                  <a:cubicBezTo>
                    <a:pt x="1" y="4274"/>
                    <a:pt x="749" y="5022"/>
                    <a:pt x="1675" y="5022"/>
                  </a:cubicBezTo>
                  <a:cubicBezTo>
                    <a:pt x="1863" y="5022"/>
                    <a:pt x="2044" y="4991"/>
                    <a:pt x="2213" y="4933"/>
                  </a:cubicBezTo>
                  <a:cubicBezTo>
                    <a:pt x="1553" y="4710"/>
                    <a:pt x="1078" y="4084"/>
                    <a:pt x="1078" y="3348"/>
                  </a:cubicBezTo>
                  <a:cubicBezTo>
                    <a:pt x="1078" y="2718"/>
                    <a:pt x="1427" y="2169"/>
                    <a:pt x="1942" y="1883"/>
                  </a:cubicBezTo>
                  <a:cubicBezTo>
                    <a:pt x="1753" y="1684"/>
                    <a:pt x="1636" y="1414"/>
                    <a:pt x="1636" y="1117"/>
                  </a:cubicBezTo>
                  <a:cubicBezTo>
                    <a:pt x="1636" y="695"/>
                    <a:pt x="1869" y="329"/>
                    <a:pt x="2213" y="139"/>
                  </a:cubicBezTo>
                  <a:cubicBezTo>
                    <a:pt x="2054" y="50"/>
                    <a:pt x="1869" y="0"/>
                    <a:pt x="167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47"/>
            <p:cNvSpPr/>
            <p:nvPr/>
          </p:nvSpPr>
          <p:spPr>
            <a:xfrm>
              <a:off x="1578468" y="2825871"/>
              <a:ext cx="53683" cy="137221"/>
            </a:xfrm>
            <a:custGeom>
              <a:rect b="b" l="l" r="r" t="t"/>
              <a:pathLst>
                <a:path extrusionOk="0" h="5851" w="2289">
                  <a:moveTo>
                    <a:pt x="1116" y="1"/>
                  </a:moveTo>
                  <a:cubicBezTo>
                    <a:pt x="967" y="1"/>
                    <a:pt x="846" y="121"/>
                    <a:pt x="846" y="271"/>
                  </a:cubicBezTo>
                  <a:lnTo>
                    <a:pt x="846" y="1116"/>
                  </a:lnTo>
                  <a:lnTo>
                    <a:pt x="470" y="825"/>
                  </a:lnTo>
                  <a:cubicBezTo>
                    <a:pt x="421" y="787"/>
                    <a:pt x="362" y="768"/>
                    <a:pt x="305" y="768"/>
                  </a:cubicBezTo>
                  <a:cubicBezTo>
                    <a:pt x="224" y="768"/>
                    <a:pt x="145" y="804"/>
                    <a:pt x="92" y="873"/>
                  </a:cubicBezTo>
                  <a:cubicBezTo>
                    <a:pt x="1" y="991"/>
                    <a:pt x="22" y="1160"/>
                    <a:pt x="140" y="1250"/>
                  </a:cubicBezTo>
                  <a:lnTo>
                    <a:pt x="846" y="1797"/>
                  </a:lnTo>
                  <a:lnTo>
                    <a:pt x="846" y="5851"/>
                  </a:lnTo>
                  <a:lnTo>
                    <a:pt x="1386" y="5851"/>
                  </a:lnTo>
                  <a:lnTo>
                    <a:pt x="1386" y="3207"/>
                  </a:lnTo>
                  <a:lnTo>
                    <a:pt x="2127" y="2729"/>
                  </a:lnTo>
                  <a:cubicBezTo>
                    <a:pt x="2252" y="2649"/>
                    <a:pt x="2289" y="2482"/>
                    <a:pt x="2207" y="2356"/>
                  </a:cubicBezTo>
                  <a:cubicBezTo>
                    <a:pt x="2156" y="2276"/>
                    <a:pt x="2070" y="2233"/>
                    <a:pt x="1981" y="2233"/>
                  </a:cubicBezTo>
                  <a:cubicBezTo>
                    <a:pt x="1931" y="2233"/>
                    <a:pt x="1880" y="2247"/>
                    <a:pt x="1835" y="2276"/>
                  </a:cubicBezTo>
                  <a:lnTo>
                    <a:pt x="1386" y="2566"/>
                  </a:lnTo>
                  <a:lnTo>
                    <a:pt x="1386" y="1665"/>
                  </a:lnTo>
                  <a:lnTo>
                    <a:pt x="1386" y="1663"/>
                  </a:lnTo>
                  <a:lnTo>
                    <a:pt x="1386" y="271"/>
                  </a:lnTo>
                  <a:cubicBezTo>
                    <a:pt x="1386" y="121"/>
                    <a:pt x="1264" y="1"/>
                    <a:pt x="11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47"/>
            <p:cNvSpPr/>
            <p:nvPr/>
          </p:nvSpPr>
          <p:spPr>
            <a:xfrm>
              <a:off x="1565358" y="2949982"/>
              <a:ext cx="78542" cy="26220"/>
            </a:xfrm>
            <a:custGeom>
              <a:rect b="b" l="l" r="r" t="t"/>
              <a:pathLst>
                <a:path extrusionOk="0" h="1118" w="3349">
                  <a:moveTo>
                    <a:pt x="245" y="1"/>
                  </a:moveTo>
                  <a:cubicBezTo>
                    <a:pt x="110" y="1"/>
                    <a:pt x="1" y="110"/>
                    <a:pt x="1" y="244"/>
                  </a:cubicBezTo>
                  <a:lnTo>
                    <a:pt x="1" y="872"/>
                  </a:lnTo>
                  <a:cubicBezTo>
                    <a:pt x="1" y="1007"/>
                    <a:pt x="110" y="1117"/>
                    <a:pt x="245" y="1117"/>
                  </a:cubicBezTo>
                  <a:lnTo>
                    <a:pt x="3105" y="1117"/>
                  </a:lnTo>
                  <a:cubicBezTo>
                    <a:pt x="3239" y="1117"/>
                    <a:pt x="3348" y="1007"/>
                    <a:pt x="3348" y="872"/>
                  </a:cubicBezTo>
                  <a:lnTo>
                    <a:pt x="3348" y="244"/>
                  </a:lnTo>
                  <a:cubicBezTo>
                    <a:pt x="3348" y="110"/>
                    <a:pt x="3239" y="1"/>
                    <a:pt x="3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47"/>
            <p:cNvSpPr/>
            <p:nvPr/>
          </p:nvSpPr>
          <p:spPr>
            <a:xfrm>
              <a:off x="1565358" y="2949982"/>
              <a:ext cx="24555" cy="26220"/>
            </a:xfrm>
            <a:custGeom>
              <a:rect b="b" l="l" r="r" t="t"/>
              <a:pathLst>
                <a:path extrusionOk="0" h="1118" w="1047">
                  <a:moveTo>
                    <a:pt x="245" y="1"/>
                  </a:moveTo>
                  <a:cubicBezTo>
                    <a:pt x="110" y="1"/>
                    <a:pt x="1" y="110"/>
                    <a:pt x="1" y="244"/>
                  </a:cubicBezTo>
                  <a:lnTo>
                    <a:pt x="1" y="872"/>
                  </a:lnTo>
                  <a:cubicBezTo>
                    <a:pt x="1" y="1007"/>
                    <a:pt x="110" y="1117"/>
                    <a:pt x="245" y="1117"/>
                  </a:cubicBezTo>
                  <a:lnTo>
                    <a:pt x="1047" y="1117"/>
                  </a:lnTo>
                  <a:lnTo>
                    <a:pt x="104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47"/>
          <p:cNvGrpSpPr/>
          <p:nvPr/>
        </p:nvGrpSpPr>
        <p:grpSpPr>
          <a:xfrm>
            <a:off x="2628061" y="1333495"/>
            <a:ext cx="418791" cy="332111"/>
            <a:chOff x="2628061" y="1333495"/>
            <a:chExt cx="418791" cy="332111"/>
          </a:xfrm>
        </p:grpSpPr>
        <p:sp>
          <p:nvSpPr>
            <p:cNvPr id="4229" name="Google Shape;4229;p47"/>
            <p:cNvSpPr/>
            <p:nvPr/>
          </p:nvSpPr>
          <p:spPr>
            <a:xfrm>
              <a:off x="2863595" y="1333495"/>
              <a:ext cx="78566" cy="78542"/>
            </a:xfrm>
            <a:custGeom>
              <a:rect b="b" l="l" r="r" t="t"/>
              <a:pathLst>
                <a:path extrusionOk="0" h="3349" w="3350">
                  <a:moveTo>
                    <a:pt x="3097" y="1"/>
                  </a:moveTo>
                  <a:cubicBezTo>
                    <a:pt x="1388" y="1"/>
                    <a:pt x="1" y="1387"/>
                    <a:pt x="1" y="3096"/>
                  </a:cubicBezTo>
                  <a:cubicBezTo>
                    <a:pt x="1" y="3236"/>
                    <a:pt x="113" y="3349"/>
                    <a:pt x="253" y="3349"/>
                  </a:cubicBezTo>
                  <a:cubicBezTo>
                    <a:pt x="1962" y="3349"/>
                    <a:pt x="3350" y="1963"/>
                    <a:pt x="3350" y="252"/>
                  </a:cubicBezTo>
                  <a:cubicBezTo>
                    <a:pt x="3350" y="114"/>
                    <a:pt x="3237" y="1"/>
                    <a:pt x="3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47"/>
            <p:cNvSpPr/>
            <p:nvPr/>
          </p:nvSpPr>
          <p:spPr>
            <a:xfrm>
              <a:off x="2863595" y="1333495"/>
              <a:ext cx="76244" cy="78542"/>
            </a:xfrm>
            <a:custGeom>
              <a:rect b="b" l="l" r="r" t="t"/>
              <a:pathLst>
                <a:path extrusionOk="0" h="3349" w="3251">
                  <a:moveTo>
                    <a:pt x="3097" y="1"/>
                  </a:moveTo>
                  <a:cubicBezTo>
                    <a:pt x="1388" y="1"/>
                    <a:pt x="1" y="1387"/>
                    <a:pt x="1" y="3096"/>
                  </a:cubicBezTo>
                  <a:cubicBezTo>
                    <a:pt x="1" y="3236"/>
                    <a:pt x="113" y="3349"/>
                    <a:pt x="253" y="3349"/>
                  </a:cubicBezTo>
                  <a:cubicBezTo>
                    <a:pt x="446" y="3349"/>
                    <a:pt x="635" y="3331"/>
                    <a:pt x="818" y="3297"/>
                  </a:cubicBezTo>
                  <a:cubicBezTo>
                    <a:pt x="758" y="3251"/>
                    <a:pt x="719" y="3179"/>
                    <a:pt x="719" y="3096"/>
                  </a:cubicBezTo>
                  <a:cubicBezTo>
                    <a:pt x="719" y="1580"/>
                    <a:pt x="1811" y="318"/>
                    <a:pt x="3251" y="52"/>
                  </a:cubicBezTo>
                  <a:cubicBezTo>
                    <a:pt x="3208" y="20"/>
                    <a:pt x="3155" y="1"/>
                    <a:pt x="309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47"/>
            <p:cNvSpPr/>
            <p:nvPr/>
          </p:nvSpPr>
          <p:spPr>
            <a:xfrm>
              <a:off x="2732753" y="1333495"/>
              <a:ext cx="78542" cy="78542"/>
            </a:xfrm>
            <a:custGeom>
              <a:rect b="b" l="l" r="r" t="t"/>
              <a:pathLst>
                <a:path extrusionOk="0" h="3349" w="3349">
                  <a:moveTo>
                    <a:pt x="251" y="1"/>
                  </a:moveTo>
                  <a:cubicBezTo>
                    <a:pt x="112" y="1"/>
                    <a:pt x="0" y="114"/>
                    <a:pt x="0" y="252"/>
                  </a:cubicBezTo>
                  <a:cubicBezTo>
                    <a:pt x="0" y="1963"/>
                    <a:pt x="1386" y="3349"/>
                    <a:pt x="3096" y="3349"/>
                  </a:cubicBezTo>
                  <a:cubicBezTo>
                    <a:pt x="3235" y="3349"/>
                    <a:pt x="3348" y="3236"/>
                    <a:pt x="3348" y="3096"/>
                  </a:cubicBezTo>
                  <a:cubicBezTo>
                    <a:pt x="3348" y="1387"/>
                    <a:pt x="1962" y="1"/>
                    <a:pt x="2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47"/>
            <p:cNvSpPr/>
            <p:nvPr/>
          </p:nvSpPr>
          <p:spPr>
            <a:xfrm>
              <a:off x="2732753" y="1333495"/>
              <a:ext cx="76221" cy="78542"/>
            </a:xfrm>
            <a:custGeom>
              <a:rect b="b" l="l" r="r" t="t"/>
              <a:pathLst>
                <a:path extrusionOk="0" h="3349" w="3250">
                  <a:moveTo>
                    <a:pt x="251" y="1"/>
                  </a:moveTo>
                  <a:cubicBezTo>
                    <a:pt x="112" y="1"/>
                    <a:pt x="0" y="114"/>
                    <a:pt x="0" y="252"/>
                  </a:cubicBezTo>
                  <a:cubicBezTo>
                    <a:pt x="0" y="1963"/>
                    <a:pt x="1386" y="3349"/>
                    <a:pt x="3096" y="3349"/>
                  </a:cubicBezTo>
                  <a:cubicBezTo>
                    <a:pt x="3154" y="3349"/>
                    <a:pt x="3206" y="3330"/>
                    <a:pt x="3249" y="3297"/>
                  </a:cubicBezTo>
                  <a:cubicBezTo>
                    <a:pt x="1809" y="3031"/>
                    <a:pt x="718" y="1769"/>
                    <a:pt x="718" y="252"/>
                  </a:cubicBezTo>
                  <a:cubicBezTo>
                    <a:pt x="718" y="170"/>
                    <a:pt x="757" y="99"/>
                    <a:pt x="817" y="52"/>
                  </a:cubicBezTo>
                  <a:cubicBezTo>
                    <a:pt x="634" y="18"/>
                    <a:pt x="444" y="1"/>
                    <a:pt x="25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47"/>
            <p:cNvSpPr/>
            <p:nvPr/>
          </p:nvSpPr>
          <p:spPr>
            <a:xfrm>
              <a:off x="2778134" y="1379532"/>
              <a:ext cx="118599" cy="117333"/>
            </a:xfrm>
            <a:custGeom>
              <a:rect b="b" l="l" r="r" t="t"/>
              <a:pathLst>
                <a:path extrusionOk="0" h="5003" w="5057">
                  <a:moveTo>
                    <a:pt x="297" y="0"/>
                  </a:moveTo>
                  <a:cubicBezTo>
                    <a:pt x="228" y="0"/>
                    <a:pt x="159" y="27"/>
                    <a:pt x="106" y="79"/>
                  </a:cubicBezTo>
                  <a:cubicBezTo>
                    <a:pt x="1" y="184"/>
                    <a:pt x="1" y="355"/>
                    <a:pt x="106" y="460"/>
                  </a:cubicBezTo>
                  <a:lnTo>
                    <a:pt x="760" y="1113"/>
                  </a:lnTo>
                  <a:cubicBezTo>
                    <a:pt x="1727" y="2080"/>
                    <a:pt x="2260" y="3366"/>
                    <a:pt x="2260" y="4733"/>
                  </a:cubicBezTo>
                  <a:cubicBezTo>
                    <a:pt x="2260" y="4883"/>
                    <a:pt x="2380" y="5003"/>
                    <a:pt x="2530" y="5003"/>
                  </a:cubicBezTo>
                  <a:cubicBezTo>
                    <a:pt x="2678" y="5003"/>
                    <a:pt x="2798" y="4883"/>
                    <a:pt x="2798" y="4733"/>
                  </a:cubicBezTo>
                  <a:cubicBezTo>
                    <a:pt x="2798" y="3366"/>
                    <a:pt x="3331" y="2080"/>
                    <a:pt x="4298" y="1113"/>
                  </a:cubicBezTo>
                  <a:lnTo>
                    <a:pt x="4952" y="460"/>
                  </a:lnTo>
                  <a:cubicBezTo>
                    <a:pt x="5057" y="355"/>
                    <a:pt x="5057" y="184"/>
                    <a:pt x="4952" y="79"/>
                  </a:cubicBezTo>
                  <a:cubicBezTo>
                    <a:pt x="4899" y="27"/>
                    <a:pt x="4830" y="0"/>
                    <a:pt x="4761" y="0"/>
                  </a:cubicBezTo>
                  <a:cubicBezTo>
                    <a:pt x="4692" y="0"/>
                    <a:pt x="4623" y="27"/>
                    <a:pt x="4570" y="79"/>
                  </a:cubicBezTo>
                  <a:lnTo>
                    <a:pt x="3917" y="733"/>
                  </a:lnTo>
                  <a:cubicBezTo>
                    <a:pt x="3271" y="1379"/>
                    <a:pt x="2800" y="2153"/>
                    <a:pt x="2530" y="2999"/>
                  </a:cubicBezTo>
                  <a:cubicBezTo>
                    <a:pt x="2257" y="2153"/>
                    <a:pt x="1787" y="1379"/>
                    <a:pt x="1141" y="733"/>
                  </a:cubicBezTo>
                  <a:lnTo>
                    <a:pt x="488" y="79"/>
                  </a:lnTo>
                  <a:cubicBezTo>
                    <a:pt x="435" y="27"/>
                    <a:pt x="366" y="0"/>
                    <a:pt x="2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47"/>
            <p:cNvSpPr/>
            <p:nvPr/>
          </p:nvSpPr>
          <p:spPr>
            <a:xfrm>
              <a:off x="2758903" y="1500125"/>
              <a:ext cx="157085" cy="147704"/>
            </a:xfrm>
            <a:custGeom>
              <a:rect b="b" l="l" r="r" t="t"/>
              <a:pathLst>
                <a:path extrusionOk="0" h="6298" w="6698">
                  <a:moveTo>
                    <a:pt x="682" y="0"/>
                  </a:moveTo>
                  <a:lnTo>
                    <a:pt x="1" y="359"/>
                  </a:lnTo>
                  <a:lnTo>
                    <a:pt x="169" y="2033"/>
                  </a:lnTo>
                  <a:lnTo>
                    <a:pt x="639" y="3148"/>
                  </a:lnTo>
                  <a:lnTo>
                    <a:pt x="392" y="4265"/>
                  </a:lnTo>
                  <a:lnTo>
                    <a:pt x="559" y="5939"/>
                  </a:lnTo>
                  <a:lnTo>
                    <a:pt x="1409" y="6298"/>
                  </a:lnTo>
                  <a:lnTo>
                    <a:pt x="5415" y="6298"/>
                  </a:lnTo>
                  <a:lnTo>
                    <a:pt x="6139" y="5939"/>
                  </a:lnTo>
                  <a:lnTo>
                    <a:pt x="6307" y="4265"/>
                  </a:lnTo>
                  <a:lnTo>
                    <a:pt x="6059" y="3148"/>
                  </a:lnTo>
                  <a:lnTo>
                    <a:pt x="6529" y="2033"/>
                  </a:lnTo>
                  <a:lnTo>
                    <a:pt x="6697" y="359"/>
                  </a:lnTo>
                  <a:lnTo>
                    <a:pt x="60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47"/>
            <p:cNvSpPr/>
            <p:nvPr/>
          </p:nvSpPr>
          <p:spPr>
            <a:xfrm>
              <a:off x="2758903" y="1500125"/>
              <a:ext cx="157085" cy="147704"/>
            </a:xfrm>
            <a:custGeom>
              <a:rect b="b" l="l" r="r" t="t"/>
              <a:pathLst>
                <a:path extrusionOk="0" h="6298" w="6698">
                  <a:moveTo>
                    <a:pt x="682" y="0"/>
                  </a:moveTo>
                  <a:lnTo>
                    <a:pt x="1" y="359"/>
                  </a:lnTo>
                  <a:lnTo>
                    <a:pt x="169" y="2033"/>
                  </a:lnTo>
                  <a:lnTo>
                    <a:pt x="639" y="3148"/>
                  </a:lnTo>
                  <a:lnTo>
                    <a:pt x="392" y="4265"/>
                  </a:lnTo>
                  <a:lnTo>
                    <a:pt x="559" y="5939"/>
                  </a:lnTo>
                  <a:lnTo>
                    <a:pt x="1409" y="6298"/>
                  </a:lnTo>
                  <a:lnTo>
                    <a:pt x="2283" y="5939"/>
                  </a:lnTo>
                  <a:lnTo>
                    <a:pt x="1857" y="1670"/>
                  </a:lnTo>
                  <a:cubicBezTo>
                    <a:pt x="1826" y="1352"/>
                    <a:pt x="2074" y="1078"/>
                    <a:pt x="2393" y="1078"/>
                  </a:cubicBezTo>
                  <a:lnTo>
                    <a:pt x="6626" y="1078"/>
                  </a:lnTo>
                  <a:lnTo>
                    <a:pt x="6697" y="359"/>
                  </a:lnTo>
                  <a:lnTo>
                    <a:pt x="613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47"/>
            <p:cNvSpPr/>
            <p:nvPr/>
          </p:nvSpPr>
          <p:spPr>
            <a:xfrm>
              <a:off x="2762843" y="1547804"/>
              <a:ext cx="45709" cy="52346"/>
            </a:xfrm>
            <a:custGeom>
              <a:rect b="b" l="l" r="r" t="t"/>
              <a:pathLst>
                <a:path extrusionOk="0" h="2232" w="1949">
                  <a:moveTo>
                    <a:pt x="1" y="0"/>
                  </a:moveTo>
                  <a:lnTo>
                    <a:pt x="224" y="2232"/>
                  </a:lnTo>
                  <a:lnTo>
                    <a:pt x="1949" y="2232"/>
                  </a:lnTo>
                  <a:lnTo>
                    <a:pt x="17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47"/>
            <p:cNvSpPr/>
            <p:nvPr/>
          </p:nvSpPr>
          <p:spPr>
            <a:xfrm>
              <a:off x="2732753" y="1482348"/>
              <a:ext cx="209407" cy="26196"/>
            </a:xfrm>
            <a:custGeom>
              <a:rect b="b" l="l" r="r" t="t"/>
              <a:pathLst>
                <a:path extrusionOk="0" h="1117" w="8929">
                  <a:moveTo>
                    <a:pt x="244" y="1"/>
                  </a:moveTo>
                  <a:cubicBezTo>
                    <a:pt x="110" y="1"/>
                    <a:pt x="0" y="110"/>
                    <a:pt x="0" y="245"/>
                  </a:cubicBezTo>
                  <a:lnTo>
                    <a:pt x="0" y="872"/>
                  </a:lnTo>
                  <a:cubicBezTo>
                    <a:pt x="0" y="1008"/>
                    <a:pt x="110" y="1117"/>
                    <a:pt x="244" y="1117"/>
                  </a:cubicBezTo>
                  <a:lnTo>
                    <a:pt x="8684" y="1117"/>
                  </a:lnTo>
                  <a:cubicBezTo>
                    <a:pt x="8819" y="1117"/>
                    <a:pt x="8929" y="1008"/>
                    <a:pt x="8929" y="872"/>
                  </a:cubicBezTo>
                  <a:lnTo>
                    <a:pt x="8929" y="245"/>
                  </a:lnTo>
                  <a:cubicBezTo>
                    <a:pt x="8929" y="110"/>
                    <a:pt x="8819" y="1"/>
                    <a:pt x="86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47"/>
            <p:cNvSpPr/>
            <p:nvPr/>
          </p:nvSpPr>
          <p:spPr>
            <a:xfrm>
              <a:off x="2732753" y="1482348"/>
              <a:ext cx="42144" cy="26196"/>
            </a:xfrm>
            <a:custGeom>
              <a:rect b="b" l="l" r="r" t="t"/>
              <a:pathLst>
                <a:path extrusionOk="0" h="1117" w="1797">
                  <a:moveTo>
                    <a:pt x="244" y="1"/>
                  </a:moveTo>
                  <a:cubicBezTo>
                    <a:pt x="110" y="1"/>
                    <a:pt x="0" y="110"/>
                    <a:pt x="0" y="245"/>
                  </a:cubicBezTo>
                  <a:lnTo>
                    <a:pt x="0" y="872"/>
                  </a:lnTo>
                  <a:cubicBezTo>
                    <a:pt x="0" y="1008"/>
                    <a:pt x="110" y="1117"/>
                    <a:pt x="244" y="1117"/>
                  </a:cubicBezTo>
                  <a:lnTo>
                    <a:pt x="1797" y="1117"/>
                  </a:lnTo>
                  <a:lnTo>
                    <a:pt x="1797"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47"/>
            <p:cNvSpPr/>
            <p:nvPr/>
          </p:nvSpPr>
          <p:spPr>
            <a:xfrm>
              <a:off x="2628061" y="1639409"/>
              <a:ext cx="418791" cy="26196"/>
            </a:xfrm>
            <a:custGeom>
              <a:rect b="b" l="l" r="r" t="t"/>
              <a:pathLst>
                <a:path extrusionOk="0" h="1117" w="17857">
                  <a:moveTo>
                    <a:pt x="244" y="0"/>
                  </a:moveTo>
                  <a:cubicBezTo>
                    <a:pt x="110" y="0"/>
                    <a:pt x="0" y="109"/>
                    <a:pt x="0" y="245"/>
                  </a:cubicBezTo>
                  <a:lnTo>
                    <a:pt x="0" y="872"/>
                  </a:lnTo>
                  <a:cubicBezTo>
                    <a:pt x="0" y="1006"/>
                    <a:pt x="110" y="1117"/>
                    <a:pt x="244" y="1117"/>
                  </a:cubicBezTo>
                  <a:lnTo>
                    <a:pt x="17612" y="1117"/>
                  </a:lnTo>
                  <a:cubicBezTo>
                    <a:pt x="17748" y="1117"/>
                    <a:pt x="17857" y="1006"/>
                    <a:pt x="17857" y="872"/>
                  </a:cubicBezTo>
                  <a:lnTo>
                    <a:pt x="17857" y="245"/>
                  </a:lnTo>
                  <a:cubicBezTo>
                    <a:pt x="17857" y="109"/>
                    <a:pt x="17748" y="0"/>
                    <a:pt x="1761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47"/>
            <p:cNvSpPr/>
            <p:nvPr/>
          </p:nvSpPr>
          <p:spPr>
            <a:xfrm>
              <a:off x="2628061" y="1639409"/>
              <a:ext cx="42144" cy="26196"/>
            </a:xfrm>
            <a:custGeom>
              <a:rect b="b" l="l" r="r" t="t"/>
              <a:pathLst>
                <a:path extrusionOk="0" h="1117" w="1797">
                  <a:moveTo>
                    <a:pt x="244" y="0"/>
                  </a:moveTo>
                  <a:cubicBezTo>
                    <a:pt x="110" y="0"/>
                    <a:pt x="0" y="109"/>
                    <a:pt x="0" y="245"/>
                  </a:cubicBezTo>
                  <a:lnTo>
                    <a:pt x="0" y="872"/>
                  </a:lnTo>
                  <a:cubicBezTo>
                    <a:pt x="0" y="1006"/>
                    <a:pt x="110" y="1117"/>
                    <a:pt x="244" y="1117"/>
                  </a:cubicBezTo>
                  <a:lnTo>
                    <a:pt x="1797" y="1117"/>
                  </a:lnTo>
                  <a:lnTo>
                    <a:pt x="1797"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1" name="Google Shape;4241;p47"/>
          <p:cNvGrpSpPr/>
          <p:nvPr/>
        </p:nvGrpSpPr>
        <p:grpSpPr>
          <a:xfrm>
            <a:off x="1225109" y="1913053"/>
            <a:ext cx="418791" cy="418815"/>
            <a:chOff x="1225109" y="1913053"/>
            <a:chExt cx="418791" cy="418815"/>
          </a:xfrm>
        </p:grpSpPr>
        <p:sp>
          <p:nvSpPr>
            <p:cNvPr id="4242" name="Google Shape;4242;p47"/>
            <p:cNvSpPr/>
            <p:nvPr/>
          </p:nvSpPr>
          <p:spPr>
            <a:xfrm>
              <a:off x="1539185" y="1930713"/>
              <a:ext cx="52369" cy="401155"/>
            </a:xfrm>
            <a:custGeom>
              <a:rect b="b" l="l" r="r" t="t"/>
              <a:pathLst>
                <a:path extrusionOk="0" h="17105" w="2233">
                  <a:moveTo>
                    <a:pt x="0" y="0"/>
                  </a:moveTo>
                  <a:lnTo>
                    <a:pt x="0" y="17104"/>
                  </a:lnTo>
                  <a:lnTo>
                    <a:pt x="2233" y="17104"/>
                  </a:lnTo>
                  <a:lnTo>
                    <a:pt x="2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47"/>
            <p:cNvSpPr/>
            <p:nvPr/>
          </p:nvSpPr>
          <p:spPr>
            <a:xfrm>
              <a:off x="1277455" y="1930713"/>
              <a:ext cx="52369" cy="401155"/>
            </a:xfrm>
            <a:custGeom>
              <a:rect b="b" l="l" r="r" t="t"/>
              <a:pathLst>
                <a:path extrusionOk="0" h="17105" w="2233">
                  <a:moveTo>
                    <a:pt x="1" y="0"/>
                  </a:moveTo>
                  <a:lnTo>
                    <a:pt x="1" y="17104"/>
                  </a:lnTo>
                  <a:lnTo>
                    <a:pt x="2232" y="17104"/>
                  </a:lnTo>
                  <a:lnTo>
                    <a:pt x="223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47"/>
            <p:cNvSpPr/>
            <p:nvPr/>
          </p:nvSpPr>
          <p:spPr>
            <a:xfrm>
              <a:off x="1277455" y="1930713"/>
              <a:ext cx="26173" cy="401155"/>
            </a:xfrm>
            <a:custGeom>
              <a:rect b="b" l="l" r="r" t="t"/>
              <a:pathLst>
                <a:path extrusionOk="0" h="17105" w="1116">
                  <a:moveTo>
                    <a:pt x="1" y="0"/>
                  </a:moveTo>
                  <a:lnTo>
                    <a:pt x="1" y="17104"/>
                  </a:lnTo>
                  <a:lnTo>
                    <a:pt x="1116" y="17104"/>
                  </a:lnTo>
                  <a:lnTo>
                    <a:pt x="1116"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47"/>
            <p:cNvSpPr/>
            <p:nvPr/>
          </p:nvSpPr>
          <p:spPr>
            <a:xfrm>
              <a:off x="1539185" y="1930713"/>
              <a:ext cx="26196" cy="401155"/>
            </a:xfrm>
            <a:custGeom>
              <a:rect b="b" l="l" r="r" t="t"/>
              <a:pathLst>
                <a:path extrusionOk="0" h="17105" w="1117">
                  <a:moveTo>
                    <a:pt x="0" y="0"/>
                  </a:moveTo>
                  <a:lnTo>
                    <a:pt x="0" y="17104"/>
                  </a:lnTo>
                  <a:lnTo>
                    <a:pt x="1117" y="17104"/>
                  </a:lnTo>
                  <a:lnTo>
                    <a:pt x="1117"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47"/>
            <p:cNvSpPr/>
            <p:nvPr/>
          </p:nvSpPr>
          <p:spPr>
            <a:xfrm>
              <a:off x="1303605" y="1965423"/>
              <a:ext cx="261777" cy="104715"/>
            </a:xfrm>
            <a:custGeom>
              <a:rect b="b" l="l" r="r" t="t"/>
              <a:pathLst>
                <a:path extrusionOk="0" h="4465" w="11162">
                  <a:moveTo>
                    <a:pt x="245" y="1"/>
                  </a:moveTo>
                  <a:cubicBezTo>
                    <a:pt x="110" y="1"/>
                    <a:pt x="1" y="110"/>
                    <a:pt x="1" y="244"/>
                  </a:cubicBezTo>
                  <a:lnTo>
                    <a:pt x="1" y="4220"/>
                  </a:lnTo>
                  <a:cubicBezTo>
                    <a:pt x="1" y="4355"/>
                    <a:pt x="110" y="4465"/>
                    <a:pt x="245" y="4465"/>
                  </a:cubicBezTo>
                  <a:lnTo>
                    <a:pt x="10917" y="4465"/>
                  </a:lnTo>
                  <a:cubicBezTo>
                    <a:pt x="11052" y="4465"/>
                    <a:pt x="11162" y="4355"/>
                    <a:pt x="11162" y="4220"/>
                  </a:cubicBezTo>
                  <a:lnTo>
                    <a:pt x="11162" y="244"/>
                  </a:lnTo>
                  <a:cubicBezTo>
                    <a:pt x="11162" y="110"/>
                    <a:pt x="11052" y="1"/>
                    <a:pt x="109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47"/>
            <p:cNvSpPr/>
            <p:nvPr/>
          </p:nvSpPr>
          <p:spPr>
            <a:xfrm>
              <a:off x="1303605" y="1965423"/>
              <a:ext cx="26220" cy="104715"/>
            </a:xfrm>
            <a:custGeom>
              <a:rect b="b" l="l" r="r" t="t"/>
              <a:pathLst>
                <a:path extrusionOk="0" h="4465" w="1118">
                  <a:moveTo>
                    <a:pt x="245" y="1"/>
                  </a:moveTo>
                  <a:cubicBezTo>
                    <a:pt x="110" y="1"/>
                    <a:pt x="1" y="110"/>
                    <a:pt x="1" y="244"/>
                  </a:cubicBezTo>
                  <a:lnTo>
                    <a:pt x="1" y="4220"/>
                  </a:lnTo>
                  <a:cubicBezTo>
                    <a:pt x="1" y="4355"/>
                    <a:pt x="110" y="4465"/>
                    <a:pt x="245" y="4465"/>
                  </a:cubicBezTo>
                  <a:lnTo>
                    <a:pt x="1117" y="4465"/>
                  </a:lnTo>
                  <a:lnTo>
                    <a:pt x="111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47"/>
            <p:cNvSpPr/>
            <p:nvPr/>
          </p:nvSpPr>
          <p:spPr>
            <a:xfrm>
              <a:off x="1355974" y="1991596"/>
              <a:ext cx="157038" cy="52369"/>
            </a:xfrm>
            <a:custGeom>
              <a:rect b="b" l="l" r="r" t="t"/>
              <a:pathLst>
                <a:path extrusionOk="0" h="2233" w="6696">
                  <a:moveTo>
                    <a:pt x="244" y="1"/>
                  </a:moveTo>
                  <a:cubicBezTo>
                    <a:pt x="110" y="1"/>
                    <a:pt x="0" y="110"/>
                    <a:pt x="0" y="244"/>
                  </a:cubicBezTo>
                  <a:lnTo>
                    <a:pt x="0" y="1988"/>
                  </a:lnTo>
                  <a:cubicBezTo>
                    <a:pt x="0" y="2123"/>
                    <a:pt x="110" y="2232"/>
                    <a:pt x="244" y="2232"/>
                  </a:cubicBezTo>
                  <a:lnTo>
                    <a:pt x="6453" y="2232"/>
                  </a:lnTo>
                  <a:cubicBezTo>
                    <a:pt x="6587" y="2232"/>
                    <a:pt x="6696" y="2123"/>
                    <a:pt x="6696" y="1988"/>
                  </a:cubicBezTo>
                  <a:lnTo>
                    <a:pt x="6696" y="244"/>
                  </a:lnTo>
                  <a:cubicBezTo>
                    <a:pt x="6696" y="110"/>
                    <a:pt x="6587" y="1"/>
                    <a:pt x="645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47"/>
            <p:cNvSpPr/>
            <p:nvPr/>
          </p:nvSpPr>
          <p:spPr>
            <a:xfrm>
              <a:off x="1375838" y="2011460"/>
              <a:ext cx="117333" cy="12641"/>
            </a:xfrm>
            <a:custGeom>
              <a:rect b="b" l="l" r="r" t="t"/>
              <a:pathLst>
                <a:path extrusionOk="0" h="539" w="5003">
                  <a:moveTo>
                    <a:pt x="270" y="1"/>
                  </a:moveTo>
                  <a:cubicBezTo>
                    <a:pt x="120" y="1"/>
                    <a:pt x="0" y="121"/>
                    <a:pt x="0" y="269"/>
                  </a:cubicBezTo>
                  <a:cubicBezTo>
                    <a:pt x="0" y="418"/>
                    <a:pt x="120" y="539"/>
                    <a:pt x="270" y="539"/>
                  </a:cubicBezTo>
                  <a:lnTo>
                    <a:pt x="4734" y="539"/>
                  </a:lnTo>
                  <a:cubicBezTo>
                    <a:pt x="4882" y="539"/>
                    <a:pt x="5002" y="418"/>
                    <a:pt x="5002" y="269"/>
                  </a:cubicBezTo>
                  <a:cubicBezTo>
                    <a:pt x="5002" y="121"/>
                    <a:pt x="4882" y="1"/>
                    <a:pt x="47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47"/>
            <p:cNvSpPr/>
            <p:nvPr/>
          </p:nvSpPr>
          <p:spPr>
            <a:xfrm>
              <a:off x="1225109" y="2266412"/>
              <a:ext cx="168272" cy="65456"/>
            </a:xfrm>
            <a:custGeom>
              <a:rect b="b" l="l" r="r" t="t"/>
              <a:pathLst>
                <a:path extrusionOk="0" h="2791" w="7175">
                  <a:moveTo>
                    <a:pt x="3986" y="0"/>
                  </a:moveTo>
                  <a:cubicBezTo>
                    <a:pt x="3266" y="0"/>
                    <a:pt x="2635" y="382"/>
                    <a:pt x="2285" y="955"/>
                  </a:cubicBezTo>
                  <a:cubicBezTo>
                    <a:pt x="2076" y="853"/>
                    <a:pt x="1841" y="798"/>
                    <a:pt x="1594" y="798"/>
                  </a:cubicBezTo>
                  <a:cubicBezTo>
                    <a:pt x="714" y="798"/>
                    <a:pt x="0" y="1512"/>
                    <a:pt x="0" y="2392"/>
                  </a:cubicBezTo>
                  <a:cubicBezTo>
                    <a:pt x="0" y="2529"/>
                    <a:pt x="18" y="2663"/>
                    <a:pt x="50" y="2790"/>
                  </a:cubicBezTo>
                  <a:lnTo>
                    <a:pt x="7175" y="2790"/>
                  </a:lnTo>
                  <a:cubicBezTo>
                    <a:pt x="7175" y="2130"/>
                    <a:pt x="6639" y="1595"/>
                    <a:pt x="5979" y="1595"/>
                  </a:cubicBezTo>
                  <a:cubicBezTo>
                    <a:pt x="5965" y="1595"/>
                    <a:pt x="5952" y="1595"/>
                    <a:pt x="5939" y="1596"/>
                  </a:cubicBezTo>
                  <a:cubicBezTo>
                    <a:pt x="5755" y="685"/>
                    <a:pt x="4951" y="0"/>
                    <a:pt x="39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47"/>
            <p:cNvSpPr/>
            <p:nvPr/>
          </p:nvSpPr>
          <p:spPr>
            <a:xfrm>
              <a:off x="1225109" y="2266412"/>
              <a:ext cx="114565" cy="65456"/>
            </a:xfrm>
            <a:custGeom>
              <a:rect b="b" l="l" r="r" t="t"/>
              <a:pathLst>
                <a:path extrusionOk="0" h="2791" w="4885">
                  <a:moveTo>
                    <a:pt x="3986" y="0"/>
                  </a:moveTo>
                  <a:cubicBezTo>
                    <a:pt x="3266" y="0"/>
                    <a:pt x="2635" y="382"/>
                    <a:pt x="2285" y="955"/>
                  </a:cubicBezTo>
                  <a:cubicBezTo>
                    <a:pt x="2076" y="853"/>
                    <a:pt x="1841" y="798"/>
                    <a:pt x="1594" y="798"/>
                  </a:cubicBezTo>
                  <a:cubicBezTo>
                    <a:pt x="714" y="798"/>
                    <a:pt x="0" y="1512"/>
                    <a:pt x="0" y="2392"/>
                  </a:cubicBezTo>
                  <a:cubicBezTo>
                    <a:pt x="0" y="2529"/>
                    <a:pt x="18" y="2663"/>
                    <a:pt x="50" y="2790"/>
                  </a:cubicBezTo>
                  <a:lnTo>
                    <a:pt x="1846" y="2790"/>
                  </a:lnTo>
                  <a:cubicBezTo>
                    <a:pt x="1814" y="2663"/>
                    <a:pt x="1796" y="2529"/>
                    <a:pt x="1796" y="2392"/>
                  </a:cubicBezTo>
                  <a:cubicBezTo>
                    <a:pt x="1796" y="1512"/>
                    <a:pt x="2510" y="798"/>
                    <a:pt x="3390" y="798"/>
                  </a:cubicBezTo>
                  <a:cubicBezTo>
                    <a:pt x="3639" y="798"/>
                    <a:pt x="3872" y="853"/>
                    <a:pt x="4081" y="955"/>
                  </a:cubicBezTo>
                  <a:cubicBezTo>
                    <a:pt x="4275" y="639"/>
                    <a:pt x="4553" y="382"/>
                    <a:pt x="4884" y="214"/>
                  </a:cubicBezTo>
                  <a:cubicBezTo>
                    <a:pt x="4615" y="77"/>
                    <a:pt x="4309" y="0"/>
                    <a:pt x="398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47"/>
            <p:cNvSpPr/>
            <p:nvPr/>
          </p:nvSpPr>
          <p:spPr>
            <a:xfrm>
              <a:off x="1475605" y="2266412"/>
              <a:ext cx="168295" cy="65456"/>
            </a:xfrm>
            <a:custGeom>
              <a:rect b="b" l="l" r="r" t="t"/>
              <a:pathLst>
                <a:path extrusionOk="0" h="2791" w="7176">
                  <a:moveTo>
                    <a:pt x="3189" y="0"/>
                  </a:moveTo>
                  <a:cubicBezTo>
                    <a:pt x="2226" y="0"/>
                    <a:pt x="1421" y="685"/>
                    <a:pt x="1236" y="1596"/>
                  </a:cubicBezTo>
                  <a:cubicBezTo>
                    <a:pt x="1224" y="1595"/>
                    <a:pt x="1210" y="1595"/>
                    <a:pt x="1197" y="1595"/>
                  </a:cubicBezTo>
                  <a:cubicBezTo>
                    <a:pt x="536" y="1595"/>
                    <a:pt x="1" y="2130"/>
                    <a:pt x="1" y="2790"/>
                  </a:cubicBezTo>
                  <a:lnTo>
                    <a:pt x="7125" y="2790"/>
                  </a:lnTo>
                  <a:cubicBezTo>
                    <a:pt x="7158" y="2663"/>
                    <a:pt x="7175" y="2529"/>
                    <a:pt x="7175" y="2392"/>
                  </a:cubicBezTo>
                  <a:cubicBezTo>
                    <a:pt x="7175" y="1512"/>
                    <a:pt x="6462" y="798"/>
                    <a:pt x="5581" y="798"/>
                  </a:cubicBezTo>
                  <a:cubicBezTo>
                    <a:pt x="5334" y="798"/>
                    <a:pt x="5099" y="853"/>
                    <a:pt x="4891" y="955"/>
                  </a:cubicBezTo>
                  <a:cubicBezTo>
                    <a:pt x="4540" y="382"/>
                    <a:pt x="3910" y="0"/>
                    <a:pt x="31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47"/>
            <p:cNvSpPr/>
            <p:nvPr/>
          </p:nvSpPr>
          <p:spPr>
            <a:xfrm>
              <a:off x="1475605" y="2266412"/>
              <a:ext cx="95897" cy="65456"/>
            </a:xfrm>
            <a:custGeom>
              <a:rect b="b" l="l" r="r" t="t"/>
              <a:pathLst>
                <a:path extrusionOk="0" h="2791" w="4089">
                  <a:moveTo>
                    <a:pt x="3189" y="0"/>
                  </a:moveTo>
                  <a:cubicBezTo>
                    <a:pt x="2226" y="0"/>
                    <a:pt x="1421" y="685"/>
                    <a:pt x="1236" y="1596"/>
                  </a:cubicBezTo>
                  <a:cubicBezTo>
                    <a:pt x="1224" y="1595"/>
                    <a:pt x="1210" y="1595"/>
                    <a:pt x="1197" y="1595"/>
                  </a:cubicBezTo>
                  <a:cubicBezTo>
                    <a:pt x="536" y="1595"/>
                    <a:pt x="1" y="2130"/>
                    <a:pt x="1" y="2790"/>
                  </a:cubicBezTo>
                  <a:lnTo>
                    <a:pt x="1797" y="2790"/>
                  </a:lnTo>
                  <a:cubicBezTo>
                    <a:pt x="1798" y="2130"/>
                    <a:pt x="2332" y="1595"/>
                    <a:pt x="2993" y="1595"/>
                  </a:cubicBezTo>
                  <a:cubicBezTo>
                    <a:pt x="3007" y="1595"/>
                    <a:pt x="3020" y="1595"/>
                    <a:pt x="3034" y="1596"/>
                  </a:cubicBezTo>
                  <a:cubicBezTo>
                    <a:pt x="3155" y="990"/>
                    <a:pt x="3553" y="485"/>
                    <a:pt x="4088" y="214"/>
                  </a:cubicBezTo>
                  <a:cubicBezTo>
                    <a:pt x="3817" y="77"/>
                    <a:pt x="3513" y="0"/>
                    <a:pt x="318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47"/>
            <p:cNvSpPr/>
            <p:nvPr/>
          </p:nvSpPr>
          <p:spPr>
            <a:xfrm>
              <a:off x="1251282" y="1913053"/>
              <a:ext cx="366422" cy="26126"/>
            </a:xfrm>
            <a:custGeom>
              <a:rect b="b" l="l" r="r" t="t"/>
              <a:pathLst>
                <a:path extrusionOk="0" h="1114" w="15624">
                  <a:moveTo>
                    <a:pt x="244" y="1"/>
                  </a:moveTo>
                  <a:cubicBezTo>
                    <a:pt x="109" y="1"/>
                    <a:pt x="0" y="110"/>
                    <a:pt x="0" y="246"/>
                  </a:cubicBezTo>
                  <a:lnTo>
                    <a:pt x="0" y="869"/>
                  </a:lnTo>
                  <a:cubicBezTo>
                    <a:pt x="0" y="1003"/>
                    <a:pt x="109" y="1113"/>
                    <a:pt x="244" y="1113"/>
                  </a:cubicBezTo>
                  <a:lnTo>
                    <a:pt x="15381" y="1113"/>
                  </a:lnTo>
                  <a:cubicBezTo>
                    <a:pt x="15515" y="1113"/>
                    <a:pt x="15624" y="1003"/>
                    <a:pt x="15624" y="869"/>
                  </a:cubicBezTo>
                  <a:lnTo>
                    <a:pt x="15624" y="246"/>
                  </a:lnTo>
                  <a:cubicBezTo>
                    <a:pt x="15624" y="110"/>
                    <a:pt x="15515" y="1"/>
                    <a:pt x="153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47"/>
            <p:cNvSpPr/>
            <p:nvPr/>
          </p:nvSpPr>
          <p:spPr>
            <a:xfrm>
              <a:off x="1251282" y="1913053"/>
              <a:ext cx="40901" cy="26126"/>
            </a:xfrm>
            <a:custGeom>
              <a:rect b="b" l="l" r="r" t="t"/>
              <a:pathLst>
                <a:path extrusionOk="0" h="1114" w="1744">
                  <a:moveTo>
                    <a:pt x="244" y="1"/>
                  </a:moveTo>
                  <a:cubicBezTo>
                    <a:pt x="109" y="1"/>
                    <a:pt x="0" y="110"/>
                    <a:pt x="0" y="246"/>
                  </a:cubicBezTo>
                  <a:lnTo>
                    <a:pt x="0" y="869"/>
                  </a:lnTo>
                  <a:cubicBezTo>
                    <a:pt x="0" y="1003"/>
                    <a:pt x="109" y="1113"/>
                    <a:pt x="244" y="1113"/>
                  </a:cubicBezTo>
                  <a:lnTo>
                    <a:pt x="1744" y="1113"/>
                  </a:lnTo>
                  <a:lnTo>
                    <a:pt x="174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6" name="Google Shape;4256;p47"/>
          <p:cNvGrpSpPr/>
          <p:nvPr/>
        </p:nvGrpSpPr>
        <p:grpSpPr>
          <a:xfrm>
            <a:off x="2003310" y="1290155"/>
            <a:ext cx="285419" cy="418791"/>
            <a:chOff x="2003310" y="1290155"/>
            <a:chExt cx="285419" cy="418791"/>
          </a:xfrm>
        </p:grpSpPr>
        <p:sp>
          <p:nvSpPr>
            <p:cNvPr id="4257" name="Google Shape;4257;p47"/>
            <p:cNvSpPr/>
            <p:nvPr/>
          </p:nvSpPr>
          <p:spPr>
            <a:xfrm>
              <a:off x="2003310" y="1290155"/>
              <a:ext cx="134594" cy="104457"/>
            </a:xfrm>
            <a:custGeom>
              <a:rect b="b" l="l" r="r" t="t"/>
              <a:pathLst>
                <a:path extrusionOk="0" h="4454" w="5739">
                  <a:moveTo>
                    <a:pt x="2869" y="0"/>
                  </a:moveTo>
                  <a:cubicBezTo>
                    <a:pt x="2562" y="0"/>
                    <a:pt x="2312" y="250"/>
                    <a:pt x="2312" y="558"/>
                  </a:cubicBezTo>
                  <a:lnTo>
                    <a:pt x="2312" y="2233"/>
                  </a:lnTo>
                  <a:lnTo>
                    <a:pt x="1121" y="513"/>
                  </a:lnTo>
                  <a:cubicBezTo>
                    <a:pt x="1018" y="334"/>
                    <a:pt x="830" y="234"/>
                    <a:pt x="637" y="234"/>
                  </a:cubicBezTo>
                  <a:cubicBezTo>
                    <a:pt x="543" y="234"/>
                    <a:pt x="447" y="258"/>
                    <a:pt x="359" y="309"/>
                  </a:cubicBezTo>
                  <a:cubicBezTo>
                    <a:pt x="92" y="463"/>
                    <a:pt x="1" y="804"/>
                    <a:pt x="155" y="1071"/>
                  </a:cubicBezTo>
                  <a:lnTo>
                    <a:pt x="2108" y="4454"/>
                  </a:lnTo>
                  <a:lnTo>
                    <a:pt x="3632" y="4454"/>
                  </a:lnTo>
                  <a:lnTo>
                    <a:pt x="5585" y="1071"/>
                  </a:lnTo>
                  <a:cubicBezTo>
                    <a:pt x="5739" y="804"/>
                    <a:pt x="5647" y="463"/>
                    <a:pt x="5380" y="309"/>
                  </a:cubicBezTo>
                  <a:cubicBezTo>
                    <a:pt x="5293" y="258"/>
                    <a:pt x="5197" y="234"/>
                    <a:pt x="5102" y="234"/>
                  </a:cubicBezTo>
                  <a:cubicBezTo>
                    <a:pt x="4909" y="234"/>
                    <a:pt x="4722" y="334"/>
                    <a:pt x="4619" y="513"/>
                  </a:cubicBezTo>
                  <a:lnTo>
                    <a:pt x="3427" y="2233"/>
                  </a:lnTo>
                  <a:lnTo>
                    <a:pt x="3427" y="558"/>
                  </a:lnTo>
                  <a:cubicBezTo>
                    <a:pt x="3427" y="250"/>
                    <a:pt x="3178" y="0"/>
                    <a:pt x="2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47"/>
            <p:cNvSpPr/>
            <p:nvPr/>
          </p:nvSpPr>
          <p:spPr>
            <a:xfrm>
              <a:off x="2083682" y="1371819"/>
              <a:ext cx="45615" cy="46905"/>
            </a:xfrm>
            <a:custGeom>
              <a:rect b="b" l="l" r="r" t="t"/>
              <a:pathLst>
                <a:path extrusionOk="0" h="2000" w="1945">
                  <a:moveTo>
                    <a:pt x="1675" y="1"/>
                  </a:moveTo>
                  <a:cubicBezTo>
                    <a:pt x="1482" y="1"/>
                    <a:pt x="1295" y="101"/>
                    <a:pt x="1192" y="280"/>
                  </a:cubicBezTo>
                  <a:lnTo>
                    <a:pt x="0" y="2000"/>
                  </a:lnTo>
                  <a:lnTo>
                    <a:pt x="408" y="2000"/>
                  </a:lnTo>
                  <a:cubicBezTo>
                    <a:pt x="491" y="2000"/>
                    <a:pt x="567" y="1958"/>
                    <a:pt x="615" y="1891"/>
                  </a:cubicBezTo>
                  <a:lnTo>
                    <a:pt x="1730" y="280"/>
                  </a:lnTo>
                  <a:cubicBezTo>
                    <a:pt x="1783" y="188"/>
                    <a:pt x="1858" y="118"/>
                    <a:pt x="1944" y="71"/>
                  </a:cubicBezTo>
                  <a:cubicBezTo>
                    <a:pt x="1859" y="23"/>
                    <a:pt x="1767" y="1"/>
                    <a:pt x="1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47"/>
            <p:cNvSpPr/>
            <p:nvPr/>
          </p:nvSpPr>
          <p:spPr>
            <a:xfrm>
              <a:off x="2057532" y="1366331"/>
              <a:ext cx="19395" cy="52393"/>
            </a:xfrm>
            <a:custGeom>
              <a:rect b="b" l="l" r="r" t="t"/>
              <a:pathLst>
                <a:path extrusionOk="0" h="2234" w="827">
                  <a:moveTo>
                    <a:pt x="558" y="1"/>
                  </a:moveTo>
                  <a:cubicBezTo>
                    <a:pt x="552" y="1"/>
                    <a:pt x="545" y="1"/>
                    <a:pt x="538" y="1"/>
                  </a:cubicBezTo>
                  <a:cubicBezTo>
                    <a:pt x="235" y="11"/>
                    <a:pt x="0" y="271"/>
                    <a:pt x="0" y="574"/>
                  </a:cubicBezTo>
                  <a:lnTo>
                    <a:pt x="0" y="2234"/>
                  </a:lnTo>
                  <a:lnTo>
                    <a:pt x="287" y="2234"/>
                  </a:lnTo>
                  <a:cubicBezTo>
                    <a:pt x="425" y="2234"/>
                    <a:pt x="538" y="2121"/>
                    <a:pt x="538" y="1982"/>
                  </a:cubicBezTo>
                  <a:lnTo>
                    <a:pt x="538" y="559"/>
                  </a:lnTo>
                  <a:cubicBezTo>
                    <a:pt x="538" y="348"/>
                    <a:pt x="655" y="165"/>
                    <a:pt x="827" y="70"/>
                  </a:cubicBezTo>
                  <a:cubicBezTo>
                    <a:pt x="747" y="27"/>
                    <a:pt x="656" y="1"/>
                    <a:pt x="5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47"/>
            <p:cNvSpPr/>
            <p:nvPr/>
          </p:nvSpPr>
          <p:spPr>
            <a:xfrm>
              <a:off x="2003638" y="1295619"/>
              <a:ext cx="104223" cy="98993"/>
            </a:xfrm>
            <a:custGeom>
              <a:rect b="b" l="l" r="r" t="t"/>
              <a:pathLst>
                <a:path extrusionOk="0" h="4221" w="4444">
                  <a:moveTo>
                    <a:pt x="623" y="1"/>
                  </a:moveTo>
                  <a:cubicBezTo>
                    <a:pt x="517" y="1"/>
                    <a:pt x="409" y="31"/>
                    <a:pt x="313" y="96"/>
                  </a:cubicBezTo>
                  <a:cubicBezTo>
                    <a:pt x="67" y="261"/>
                    <a:pt x="0" y="595"/>
                    <a:pt x="148" y="851"/>
                  </a:cubicBezTo>
                  <a:lnTo>
                    <a:pt x="2094" y="4221"/>
                  </a:lnTo>
                  <a:lnTo>
                    <a:pt x="3618" y="4221"/>
                  </a:lnTo>
                  <a:lnTo>
                    <a:pt x="4443" y="2792"/>
                  </a:lnTo>
                  <a:cubicBezTo>
                    <a:pt x="3959" y="2535"/>
                    <a:pt x="3415" y="2396"/>
                    <a:pt x="2855" y="2396"/>
                  </a:cubicBezTo>
                  <a:cubicBezTo>
                    <a:pt x="2549" y="2396"/>
                    <a:pt x="2247" y="2439"/>
                    <a:pt x="1957" y="2518"/>
                  </a:cubicBezTo>
                  <a:cubicBezTo>
                    <a:pt x="1926" y="2526"/>
                    <a:pt x="1894" y="2531"/>
                    <a:pt x="1863" y="2531"/>
                  </a:cubicBezTo>
                  <a:cubicBezTo>
                    <a:pt x="1737" y="2531"/>
                    <a:pt x="1618" y="2463"/>
                    <a:pt x="1553" y="2351"/>
                  </a:cubicBezTo>
                  <a:lnTo>
                    <a:pt x="679" y="838"/>
                  </a:lnTo>
                  <a:cubicBezTo>
                    <a:pt x="526" y="571"/>
                    <a:pt x="616" y="230"/>
                    <a:pt x="883" y="76"/>
                  </a:cubicBezTo>
                  <a:cubicBezTo>
                    <a:pt x="887" y="74"/>
                    <a:pt x="890" y="72"/>
                    <a:pt x="893" y="71"/>
                  </a:cubicBezTo>
                  <a:cubicBezTo>
                    <a:pt x="811" y="25"/>
                    <a:pt x="717"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47"/>
            <p:cNvSpPr/>
            <p:nvPr/>
          </p:nvSpPr>
          <p:spPr>
            <a:xfrm>
              <a:off x="2007907" y="1370737"/>
              <a:ext cx="125307" cy="338209"/>
            </a:xfrm>
            <a:custGeom>
              <a:rect b="b" l="l" r="r" t="t"/>
              <a:pathLst>
                <a:path extrusionOk="0" h="14421" w="5343">
                  <a:moveTo>
                    <a:pt x="3320" y="1"/>
                  </a:moveTo>
                  <a:cubicBezTo>
                    <a:pt x="3058" y="1"/>
                    <a:pt x="2551" y="260"/>
                    <a:pt x="2324" y="260"/>
                  </a:cubicBezTo>
                  <a:cubicBezTo>
                    <a:pt x="2006" y="260"/>
                    <a:pt x="1878" y="140"/>
                    <a:pt x="1697" y="140"/>
                  </a:cubicBezTo>
                  <a:cubicBezTo>
                    <a:pt x="1624" y="140"/>
                    <a:pt x="1543" y="160"/>
                    <a:pt x="1436" y="215"/>
                  </a:cubicBezTo>
                  <a:cubicBezTo>
                    <a:pt x="785" y="556"/>
                    <a:pt x="296" y="1160"/>
                    <a:pt x="99" y="1875"/>
                  </a:cubicBezTo>
                  <a:cubicBezTo>
                    <a:pt x="75" y="1962"/>
                    <a:pt x="404" y="2053"/>
                    <a:pt x="389" y="2144"/>
                  </a:cubicBezTo>
                  <a:cubicBezTo>
                    <a:pt x="375" y="2233"/>
                    <a:pt x="15" y="2322"/>
                    <a:pt x="10" y="2414"/>
                  </a:cubicBezTo>
                  <a:cubicBezTo>
                    <a:pt x="0" y="2577"/>
                    <a:pt x="5" y="2743"/>
                    <a:pt x="27" y="2912"/>
                  </a:cubicBezTo>
                  <a:lnTo>
                    <a:pt x="454" y="6339"/>
                  </a:lnTo>
                  <a:lnTo>
                    <a:pt x="837" y="6608"/>
                  </a:lnTo>
                  <a:lnTo>
                    <a:pt x="522" y="6878"/>
                  </a:lnTo>
                  <a:lnTo>
                    <a:pt x="943" y="10245"/>
                  </a:lnTo>
                  <a:lnTo>
                    <a:pt x="1325" y="10514"/>
                  </a:lnTo>
                  <a:lnTo>
                    <a:pt x="1010" y="10784"/>
                  </a:lnTo>
                  <a:lnTo>
                    <a:pt x="1315" y="13221"/>
                  </a:lnTo>
                  <a:cubicBezTo>
                    <a:pt x="1400" y="13906"/>
                    <a:pt x="1983" y="14420"/>
                    <a:pt x="2673" y="14420"/>
                  </a:cubicBezTo>
                  <a:cubicBezTo>
                    <a:pt x="3364" y="14420"/>
                    <a:pt x="3948" y="13906"/>
                    <a:pt x="4033" y="13221"/>
                  </a:cubicBezTo>
                  <a:lnTo>
                    <a:pt x="4128" y="12458"/>
                  </a:lnTo>
                  <a:lnTo>
                    <a:pt x="3813" y="12189"/>
                  </a:lnTo>
                  <a:lnTo>
                    <a:pt x="4196" y="11919"/>
                  </a:lnTo>
                  <a:lnTo>
                    <a:pt x="4547" y="9109"/>
                  </a:lnTo>
                  <a:lnTo>
                    <a:pt x="4232" y="8841"/>
                  </a:lnTo>
                  <a:lnTo>
                    <a:pt x="4614" y="8571"/>
                  </a:lnTo>
                  <a:lnTo>
                    <a:pt x="5104" y="4645"/>
                  </a:lnTo>
                  <a:lnTo>
                    <a:pt x="4789" y="4376"/>
                  </a:lnTo>
                  <a:lnTo>
                    <a:pt x="5172" y="4107"/>
                  </a:lnTo>
                  <a:lnTo>
                    <a:pt x="5321" y="2912"/>
                  </a:lnTo>
                  <a:cubicBezTo>
                    <a:pt x="5336" y="2799"/>
                    <a:pt x="5342" y="2686"/>
                    <a:pt x="5342" y="2576"/>
                  </a:cubicBezTo>
                  <a:cubicBezTo>
                    <a:pt x="5342" y="1369"/>
                    <a:pt x="4526" y="326"/>
                    <a:pt x="3392" y="10"/>
                  </a:cubicBezTo>
                  <a:cubicBezTo>
                    <a:pt x="3371" y="4"/>
                    <a:pt x="3347"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47"/>
            <p:cNvSpPr/>
            <p:nvPr/>
          </p:nvSpPr>
          <p:spPr>
            <a:xfrm>
              <a:off x="2007907" y="1368650"/>
              <a:ext cx="79551" cy="340296"/>
            </a:xfrm>
            <a:custGeom>
              <a:rect b="b" l="l" r="r" t="t"/>
              <a:pathLst>
                <a:path extrusionOk="0" h="14510" w="3392">
                  <a:moveTo>
                    <a:pt x="2673" y="1"/>
                  </a:moveTo>
                  <a:cubicBezTo>
                    <a:pt x="1431" y="1"/>
                    <a:pt x="407" y="844"/>
                    <a:pt x="99" y="1964"/>
                  </a:cubicBezTo>
                  <a:cubicBezTo>
                    <a:pt x="75" y="2050"/>
                    <a:pt x="404" y="2139"/>
                    <a:pt x="390" y="2230"/>
                  </a:cubicBezTo>
                  <a:cubicBezTo>
                    <a:pt x="375" y="2319"/>
                    <a:pt x="15" y="2410"/>
                    <a:pt x="10" y="2503"/>
                  </a:cubicBezTo>
                  <a:cubicBezTo>
                    <a:pt x="0" y="2666"/>
                    <a:pt x="5" y="2832"/>
                    <a:pt x="27" y="3001"/>
                  </a:cubicBezTo>
                  <a:lnTo>
                    <a:pt x="454" y="6428"/>
                  </a:lnTo>
                  <a:lnTo>
                    <a:pt x="837" y="6697"/>
                  </a:lnTo>
                  <a:lnTo>
                    <a:pt x="522" y="6967"/>
                  </a:lnTo>
                  <a:lnTo>
                    <a:pt x="942" y="10334"/>
                  </a:lnTo>
                  <a:lnTo>
                    <a:pt x="1325" y="10603"/>
                  </a:lnTo>
                  <a:lnTo>
                    <a:pt x="1010" y="10873"/>
                  </a:lnTo>
                  <a:lnTo>
                    <a:pt x="1315" y="13310"/>
                  </a:lnTo>
                  <a:cubicBezTo>
                    <a:pt x="1400" y="13995"/>
                    <a:pt x="1983" y="14509"/>
                    <a:pt x="2673" y="14509"/>
                  </a:cubicBezTo>
                  <a:cubicBezTo>
                    <a:pt x="2935" y="14509"/>
                    <a:pt x="3182" y="14435"/>
                    <a:pt x="3392" y="14306"/>
                  </a:cubicBezTo>
                  <a:cubicBezTo>
                    <a:pt x="3049" y="14094"/>
                    <a:pt x="2805" y="13735"/>
                    <a:pt x="2752" y="13310"/>
                  </a:cubicBezTo>
                  <a:lnTo>
                    <a:pt x="1463" y="3000"/>
                  </a:lnTo>
                  <a:cubicBezTo>
                    <a:pt x="1295" y="1655"/>
                    <a:pt x="2154" y="443"/>
                    <a:pt x="3392" y="99"/>
                  </a:cubicBezTo>
                  <a:cubicBezTo>
                    <a:pt x="3165" y="35"/>
                    <a:pt x="2923" y="1"/>
                    <a:pt x="26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47"/>
            <p:cNvSpPr/>
            <p:nvPr/>
          </p:nvSpPr>
          <p:spPr>
            <a:xfrm>
              <a:off x="2077373" y="1414687"/>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47"/>
            <p:cNvSpPr/>
            <p:nvPr/>
          </p:nvSpPr>
          <p:spPr>
            <a:xfrm>
              <a:off x="2077373" y="1467057"/>
              <a:ext cx="51830" cy="12641"/>
            </a:xfrm>
            <a:custGeom>
              <a:rect b="b" l="l" r="r" t="t"/>
              <a:pathLst>
                <a:path extrusionOk="0" h="539" w="2210">
                  <a:moveTo>
                    <a:pt x="269" y="0"/>
                  </a:moveTo>
                  <a:cubicBezTo>
                    <a:pt x="121" y="0"/>
                    <a:pt x="1" y="121"/>
                    <a:pt x="1" y="269"/>
                  </a:cubicBezTo>
                  <a:cubicBezTo>
                    <a:pt x="1" y="418"/>
                    <a:pt x="121" y="538"/>
                    <a:pt x="269" y="538"/>
                  </a:cubicBezTo>
                  <a:lnTo>
                    <a:pt x="2142" y="538"/>
                  </a:lnTo>
                  <a:lnTo>
                    <a:pt x="221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47"/>
            <p:cNvSpPr/>
            <p:nvPr/>
          </p:nvSpPr>
          <p:spPr>
            <a:xfrm>
              <a:off x="2077373" y="1519379"/>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47"/>
            <p:cNvSpPr/>
            <p:nvPr/>
          </p:nvSpPr>
          <p:spPr>
            <a:xfrm>
              <a:off x="2077373" y="1571749"/>
              <a:ext cx="38744" cy="12641"/>
            </a:xfrm>
            <a:custGeom>
              <a:rect b="b" l="l" r="r" t="t"/>
              <a:pathLst>
                <a:path extrusionOk="0" h="539" w="1652">
                  <a:moveTo>
                    <a:pt x="269" y="0"/>
                  </a:moveTo>
                  <a:cubicBezTo>
                    <a:pt x="121" y="0"/>
                    <a:pt x="1" y="121"/>
                    <a:pt x="1" y="270"/>
                  </a:cubicBezTo>
                  <a:cubicBezTo>
                    <a:pt x="1" y="418"/>
                    <a:pt x="121" y="538"/>
                    <a:pt x="269" y="538"/>
                  </a:cubicBezTo>
                  <a:lnTo>
                    <a:pt x="1585" y="538"/>
                  </a:lnTo>
                  <a:lnTo>
                    <a:pt x="165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47"/>
            <p:cNvSpPr/>
            <p:nvPr/>
          </p:nvSpPr>
          <p:spPr>
            <a:xfrm>
              <a:off x="2077373" y="1650268"/>
              <a:ext cx="28940" cy="12664"/>
            </a:xfrm>
            <a:custGeom>
              <a:rect b="b" l="l" r="r" t="t"/>
              <a:pathLst>
                <a:path extrusionOk="0" h="540" w="1234">
                  <a:moveTo>
                    <a:pt x="269" y="0"/>
                  </a:moveTo>
                  <a:cubicBezTo>
                    <a:pt x="121" y="0"/>
                    <a:pt x="1" y="120"/>
                    <a:pt x="1" y="270"/>
                  </a:cubicBezTo>
                  <a:cubicBezTo>
                    <a:pt x="1" y="419"/>
                    <a:pt x="121" y="539"/>
                    <a:pt x="269" y="539"/>
                  </a:cubicBezTo>
                  <a:lnTo>
                    <a:pt x="1166" y="539"/>
                  </a:lnTo>
                  <a:lnTo>
                    <a:pt x="123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47"/>
            <p:cNvSpPr/>
            <p:nvPr/>
          </p:nvSpPr>
          <p:spPr>
            <a:xfrm>
              <a:off x="2008141" y="1414687"/>
              <a:ext cx="55700" cy="12688"/>
            </a:xfrm>
            <a:custGeom>
              <a:rect b="b" l="l" r="r" t="t"/>
              <a:pathLst>
                <a:path extrusionOk="0" h="541" w="2375">
                  <a:moveTo>
                    <a:pt x="89" y="1"/>
                  </a:moveTo>
                  <a:cubicBezTo>
                    <a:pt x="42" y="174"/>
                    <a:pt x="12" y="356"/>
                    <a:pt x="0" y="540"/>
                  </a:cubicBezTo>
                  <a:lnTo>
                    <a:pt x="2105" y="540"/>
                  </a:lnTo>
                  <a:cubicBezTo>
                    <a:pt x="2254" y="540"/>
                    <a:pt x="2375" y="420"/>
                    <a:pt x="2375" y="270"/>
                  </a:cubicBezTo>
                  <a:cubicBezTo>
                    <a:pt x="2375" y="121"/>
                    <a:pt x="2254" y="1"/>
                    <a:pt x="210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47"/>
            <p:cNvSpPr/>
            <p:nvPr/>
          </p:nvSpPr>
          <p:spPr>
            <a:xfrm>
              <a:off x="2018554" y="1519379"/>
              <a:ext cx="45287" cy="12688"/>
            </a:xfrm>
            <a:custGeom>
              <a:rect b="b" l="l" r="r" t="t"/>
              <a:pathLst>
                <a:path extrusionOk="0" h="541" w="1931">
                  <a:moveTo>
                    <a:pt x="0" y="1"/>
                  </a:moveTo>
                  <a:lnTo>
                    <a:pt x="68" y="540"/>
                  </a:lnTo>
                  <a:lnTo>
                    <a:pt x="1661" y="540"/>
                  </a:lnTo>
                  <a:cubicBezTo>
                    <a:pt x="1810" y="540"/>
                    <a:pt x="1931" y="420"/>
                    <a:pt x="1931" y="270"/>
                  </a:cubicBezTo>
                  <a:cubicBezTo>
                    <a:pt x="1931" y="121"/>
                    <a:pt x="1810" y="1"/>
                    <a:pt x="16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47"/>
            <p:cNvSpPr/>
            <p:nvPr/>
          </p:nvSpPr>
          <p:spPr>
            <a:xfrm>
              <a:off x="2030023" y="1610985"/>
              <a:ext cx="46905" cy="12664"/>
            </a:xfrm>
            <a:custGeom>
              <a:rect b="b" l="l" r="r" t="t"/>
              <a:pathLst>
                <a:path extrusionOk="0" h="540" w="2000">
                  <a:moveTo>
                    <a:pt x="0" y="1"/>
                  </a:moveTo>
                  <a:lnTo>
                    <a:pt x="67" y="540"/>
                  </a:lnTo>
                  <a:lnTo>
                    <a:pt x="1730" y="540"/>
                  </a:lnTo>
                  <a:cubicBezTo>
                    <a:pt x="1879" y="540"/>
                    <a:pt x="2000" y="420"/>
                    <a:pt x="2000" y="270"/>
                  </a:cubicBezTo>
                  <a:cubicBezTo>
                    <a:pt x="2000" y="121"/>
                    <a:pt x="1879" y="1"/>
                    <a:pt x="173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47"/>
            <p:cNvSpPr/>
            <p:nvPr/>
          </p:nvSpPr>
          <p:spPr>
            <a:xfrm>
              <a:off x="2038114" y="1467057"/>
              <a:ext cx="25727" cy="12641"/>
            </a:xfrm>
            <a:custGeom>
              <a:rect b="b" l="l" r="r" t="t"/>
              <a:pathLst>
                <a:path extrusionOk="0" h="539" w="1097">
                  <a:moveTo>
                    <a:pt x="270" y="0"/>
                  </a:moveTo>
                  <a:cubicBezTo>
                    <a:pt x="121" y="0"/>
                    <a:pt x="0" y="121"/>
                    <a:pt x="0" y="269"/>
                  </a:cubicBezTo>
                  <a:cubicBezTo>
                    <a:pt x="0" y="418"/>
                    <a:pt x="121" y="538"/>
                    <a:pt x="270" y="538"/>
                  </a:cubicBezTo>
                  <a:lnTo>
                    <a:pt x="828" y="538"/>
                  </a:lnTo>
                  <a:cubicBezTo>
                    <a:pt x="976" y="538"/>
                    <a:pt x="1097" y="418"/>
                    <a:pt x="1097" y="269"/>
                  </a:cubicBezTo>
                  <a:cubicBezTo>
                    <a:pt x="1097" y="121"/>
                    <a:pt x="976" y="0"/>
                    <a:pt x="82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47"/>
            <p:cNvSpPr/>
            <p:nvPr/>
          </p:nvSpPr>
          <p:spPr>
            <a:xfrm>
              <a:off x="2154135" y="1290155"/>
              <a:ext cx="134594" cy="104457"/>
            </a:xfrm>
            <a:custGeom>
              <a:rect b="b" l="l" r="r" t="t"/>
              <a:pathLst>
                <a:path extrusionOk="0" h="4454" w="5739">
                  <a:moveTo>
                    <a:pt x="2869" y="0"/>
                  </a:moveTo>
                  <a:cubicBezTo>
                    <a:pt x="2562" y="0"/>
                    <a:pt x="2312" y="250"/>
                    <a:pt x="2312" y="558"/>
                  </a:cubicBezTo>
                  <a:lnTo>
                    <a:pt x="2312" y="2233"/>
                  </a:lnTo>
                  <a:lnTo>
                    <a:pt x="1121" y="513"/>
                  </a:lnTo>
                  <a:cubicBezTo>
                    <a:pt x="1018" y="334"/>
                    <a:pt x="830" y="234"/>
                    <a:pt x="637" y="234"/>
                  </a:cubicBezTo>
                  <a:cubicBezTo>
                    <a:pt x="543" y="234"/>
                    <a:pt x="447" y="258"/>
                    <a:pt x="359" y="309"/>
                  </a:cubicBezTo>
                  <a:cubicBezTo>
                    <a:pt x="92" y="463"/>
                    <a:pt x="1" y="804"/>
                    <a:pt x="155" y="1071"/>
                  </a:cubicBezTo>
                  <a:lnTo>
                    <a:pt x="2108" y="4454"/>
                  </a:lnTo>
                  <a:lnTo>
                    <a:pt x="3632" y="4454"/>
                  </a:lnTo>
                  <a:lnTo>
                    <a:pt x="5585" y="1071"/>
                  </a:lnTo>
                  <a:cubicBezTo>
                    <a:pt x="5739" y="804"/>
                    <a:pt x="5647" y="463"/>
                    <a:pt x="5380" y="309"/>
                  </a:cubicBezTo>
                  <a:cubicBezTo>
                    <a:pt x="5293" y="258"/>
                    <a:pt x="5197" y="234"/>
                    <a:pt x="5102" y="234"/>
                  </a:cubicBezTo>
                  <a:cubicBezTo>
                    <a:pt x="4909" y="234"/>
                    <a:pt x="4722" y="334"/>
                    <a:pt x="4619" y="513"/>
                  </a:cubicBezTo>
                  <a:lnTo>
                    <a:pt x="3427" y="2233"/>
                  </a:lnTo>
                  <a:lnTo>
                    <a:pt x="3427" y="558"/>
                  </a:lnTo>
                  <a:cubicBezTo>
                    <a:pt x="3427" y="250"/>
                    <a:pt x="3178" y="0"/>
                    <a:pt x="2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47"/>
            <p:cNvSpPr/>
            <p:nvPr/>
          </p:nvSpPr>
          <p:spPr>
            <a:xfrm>
              <a:off x="2234507" y="1371819"/>
              <a:ext cx="45615" cy="46905"/>
            </a:xfrm>
            <a:custGeom>
              <a:rect b="b" l="l" r="r" t="t"/>
              <a:pathLst>
                <a:path extrusionOk="0" h="2000" w="1945">
                  <a:moveTo>
                    <a:pt x="1675" y="1"/>
                  </a:moveTo>
                  <a:cubicBezTo>
                    <a:pt x="1482" y="1"/>
                    <a:pt x="1295" y="101"/>
                    <a:pt x="1192" y="280"/>
                  </a:cubicBezTo>
                  <a:lnTo>
                    <a:pt x="0" y="2000"/>
                  </a:lnTo>
                  <a:lnTo>
                    <a:pt x="408" y="2000"/>
                  </a:lnTo>
                  <a:cubicBezTo>
                    <a:pt x="491" y="2000"/>
                    <a:pt x="567" y="1958"/>
                    <a:pt x="615" y="1891"/>
                  </a:cubicBezTo>
                  <a:lnTo>
                    <a:pt x="1730" y="280"/>
                  </a:lnTo>
                  <a:cubicBezTo>
                    <a:pt x="1783" y="188"/>
                    <a:pt x="1858" y="118"/>
                    <a:pt x="1944" y="71"/>
                  </a:cubicBezTo>
                  <a:cubicBezTo>
                    <a:pt x="1859" y="23"/>
                    <a:pt x="1767" y="1"/>
                    <a:pt x="1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47"/>
            <p:cNvSpPr/>
            <p:nvPr/>
          </p:nvSpPr>
          <p:spPr>
            <a:xfrm>
              <a:off x="2208357" y="1366331"/>
              <a:ext cx="19395" cy="52393"/>
            </a:xfrm>
            <a:custGeom>
              <a:rect b="b" l="l" r="r" t="t"/>
              <a:pathLst>
                <a:path extrusionOk="0" h="2234" w="827">
                  <a:moveTo>
                    <a:pt x="558" y="1"/>
                  </a:moveTo>
                  <a:cubicBezTo>
                    <a:pt x="552" y="1"/>
                    <a:pt x="545" y="1"/>
                    <a:pt x="538" y="1"/>
                  </a:cubicBezTo>
                  <a:cubicBezTo>
                    <a:pt x="235" y="11"/>
                    <a:pt x="0" y="271"/>
                    <a:pt x="0" y="574"/>
                  </a:cubicBezTo>
                  <a:lnTo>
                    <a:pt x="0" y="2234"/>
                  </a:lnTo>
                  <a:lnTo>
                    <a:pt x="287" y="2234"/>
                  </a:lnTo>
                  <a:cubicBezTo>
                    <a:pt x="425" y="2234"/>
                    <a:pt x="538" y="2121"/>
                    <a:pt x="538" y="1982"/>
                  </a:cubicBezTo>
                  <a:lnTo>
                    <a:pt x="538" y="559"/>
                  </a:lnTo>
                  <a:cubicBezTo>
                    <a:pt x="538" y="348"/>
                    <a:pt x="655" y="165"/>
                    <a:pt x="827" y="70"/>
                  </a:cubicBezTo>
                  <a:cubicBezTo>
                    <a:pt x="747" y="27"/>
                    <a:pt x="656" y="1"/>
                    <a:pt x="5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47"/>
            <p:cNvSpPr/>
            <p:nvPr/>
          </p:nvSpPr>
          <p:spPr>
            <a:xfrm>
              <a:off x="2154463" y="1295619"/>
              <a:ext cx="104223" cy="98993"/>
            </a:xfrm>
            <a:custGeom>
              <a:rect b="b" l="l" r="r" t="t"/>
              <a:pathLst>
                <a:path extrusionOk="0" h="4221" w="4444">
                  <a:moveTo>
                    <a:pt x="623" y="1"/>
                  </a:moveTo>
                  <a:cubicBezTo>
                    <a:pt x="517" y="1"/>
                    <a:pt x="409" y="31"/>
                    <a:pt x="313" y="96"/>
                  </a:cubicBezTo>
                  <a:cubicBezTo>
                    <a:pt x="67" y="261"/>
                    <a:pt x="0" y="595"/>
                    <a:pt x="148" y="851"/>
                  </a:cubicBezTo>
                  <a:lnTo>
                    <a:pt x="2094" y="4221"/>
                  </a:lnTo>
                  <a:lnTo>
                    <a:pt x="3618" y="4221"/>
                  </a:lnTo>
                  <a:lnTo>
                    <a:pt x="4443" y="2792"/>
                  </a:lnTo>
                  <a:cubicBezTo>
                    <a:pt x="3959" y="2535"/>
                    <a:pt x="3415" y="2396"/>
                    <a:pt x="2855" y="2396"/>
                  </a:cubicBezTo>
                  <a:cubicBezTo>
                    <a:pt x="2549" y="2396"/>
                    <a:pt x="2247" y="2439"/>
                    <a:pt x="1957" y="2518"/>
                  </a:cubicBezTo>
                  <a:cubicBezTo>
                    <a:pt x="1926" y="2526"/>
                    <a:pt x="1894" y="2531"/>
                    <a:pt x="1863" y="2531"/>
                  </a:cubicBezTo>
                  <a:cubicBezTo>
                    <a:pt x="1737" y="2531"/>
                    <a:pt x="1618" y="2463"/>
                    <a:pt x="1553" y="2351"/>
                  </a:cubicBezTo>
                  <a:lnTo>
                    <a:pt x="679" y="838"/>
                  </a:lnTo>
                  <a:cubicBezTo>
                    <a:pt x="526" y="571"/>
                    <a:pt x="616" y="230"/>
                    <a:pt x="883" y="76"/>
                  </a:cubicBezTo>
                  <a:cubicBezTo>
                    <a:pt x="887" y="74"/>
                    <a:pt x="890" y="72"/>
                    <a:pt x="893" y="71"/>
                  </a:cubicBezTo>
                  <a:cubicBezTo>
                    <a:pt x="811" y="25"/>
                    <a:pt x="717"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47"/>
            <p:cNvSpPr/>
            <p:nvPr/>
          </p:nvSpPr>
          <p:spPr>
            <a:xfrm>
              <a:off x="2158732" y="1370737"/>
              <a:ext cx="125307" cy="338209"/>
            </a:xfrm>
            <a:custGeom>
              <a:rect b="b" l="l" r="r" t="t"/>
              <a:pathLst>
                <a:path extrusionOk="0" h="14421" w="5343">
                  <a:moveTo>
                    <a:pt x="3320" y="1"/>
                  </a:moveTo>
                  <a:cubicBezTo>
                    <a:pt x="3058" y="1"/>
                    <a:pt x="2551" y="260"/>
                    <a:pt x="2324" y="260"/>
                  </a:cubicBezTo>
                  <a:cubicBezTo>
                    <a:pt x="2006" y="260"/>
                    <a:pt x="1878" y="140"/>
                    <a:pt x="1697" y="140"/>
                  </a:cubicBezTo>
                  <a:cubicBezTo>
                    <a:pt x="1624" y="140"/>
                    <a:pt x="1543" y="160"/>
                    <a:pt x="1436" y="215"/>
                  </a:cubicBezTo>
                  <a:cubicBezTo>
                    <a:pt x="785" y="556"/>
                    <a:pt x="296" y="1160"/>
                    <a:pt x="99" y="1875"/>
                  </a:cubicBezTo>
                  <a:cubicBezTo>
                    <a:pt x="75" y="1962"/>
                    <a:pt x="404" y="2053"/>
                    <a:pt x="389" y="2144"/>
                  </a:cubicBezTo>
                  <a:cubicBezTo>
                    <a:pt x="375" y="2233"/>
                    <a:pt x="15" y="2322"/>
                    <a:pt x="10" y="2414"/>
                  </a:cubicBezTo>
                  <a:cubicBezTo>
                    <a:pt x="0" y="2577"/>
                    <a:pt x="5" y="2743"/>
                    <a:pt x="27" y="2912"/>
                  </a:cubicBezTo>
                  <a:lnTo>
                    <a:pt x="454" y="6339"/>
                  </a:lnTo>
                  <a:lnTo>
                    <a:pt x="837" y="6608"/>
                  </a:lnTo>
                  <a:lnTo>
                    <a:pt x="522" y="6878"/>
                  </a:lnTo>
                  <a:lnTo>
                    <a:pt x="943" y="10245"/>
                  </a:lnTo>
                  <a:lnTo>
                    <a:pt x="1325" y="10514"/>
                  </a:lnTo>
                  <a:lnTo>
                    <a:pt x="1010" y="10784"/>
                  </a:lnTo>
                  <a:lnTo>
                    <a:pt x="1315" y="13221"/>
                  </a:lnTo>
                  <a:cubicBezTo>
                    <a:pt x="1400" y="13906"/>
                    <a:pt x="1983" y="14420"/>
                    <a:pt x="2673" y="14420"/>
                  </a:cubicBezTo>
                  <a:cubicBezTo>
                    <a:pt x="3364" y="14420"/>
                    <a:pt x="3948" y="13906"/>
                    <a:pt x="4033" y="13221"/>
                  </a:cubicBezTo>
                  <a:lnTo>
                    <a:pt x="4128" y="12458"/>
                  </a:lnTo>
                  <a:lnTo>
                    <a:pt x="3813" y="12189"/>
                  </a:lnTo>
                  <a:lnTo>
                    <a:pt x="4196" y="11919"/>
                  </a:lnTo>
                  <a:lnTo>
                    <a:pt x="4547" y="9109"/>
                  </a:lnTo>
                  <a:lnTo>
                    <a:pt x="4232" y="8841"/>
                  </a:lnTo>
                  <a:lnTo>
                    <a:pt x="4614" y="8571"/>
                  </a:lnTo>
                  <a:lnTo>
                    <a:pt x="5104" y="4645"/>
                  </a:lnTo>
                  <a:lnTo>
                    <a:pt x="4789" y="4376"/>
                  </a:lnTo>
                  <a:lnTo>
                    <a:pt x="5172" y="4107"/>
                  </a:lnTo>
                  <a:lnTo>
                    <a:pt x="5321" y="2912"/>
                  </a:lnTo>
                  <a:cubicBezTo>
                    <a:pt x="5336" y="2799"/>
                    <a:pt x="5342" y="2686"/>
                    <a:pt x="5342" y="2576"/>
                  </a:cubicBezTo>
                  <a:cubicBezTo>
                    <a:pt x="5342" y="1369"/>
                    <a:pt x="4526" y="326"/>
                    <a:pt x="3392" y="10"/>
                  </a:cubicBezTo>
                  <a:cubicBezTo>
                    <a:pt x="3371" y="4"/>
                    <a:pt x="3347"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47"/>
            <p:cNvSpPr/>
            <p:nvPr/>
          </p:nvSpPr>
          <p:spPr>
            <a:xfrm>
              <a:off x="2158732" y="1368650"/>
              <a:ext cx="79551" cy="340296"/>
            </a:xfrm>
            <a:custGeom>
              <a:rect b="b" l="l" r="r" t="t"/>
              <a:pathLst>
                <a:path extrusionOk="0" h="14510" w="3392">
                  <a:moveTo>
                    <a:pt x="2673" y="1"/>
                  </a:moveTo>
                  <a:cubicBezTo>
                    <a:pt x="1431" y="1"/>
                    <a:pt x="407" y="844"/>
                    <a:pt x="99" y="1964"/>
                  </a:cubicBezTo>
                  <a:cubicBezTo>
                    <a:pt x="75" y="2050"/>
                    <a:pt x="404" y="2139"/>
                    <a:pt x="390" y="2230"/>
                  </a:cubicBezTo>
                  <a:cubicBezTo>
                    <a:pt x="375" y="2319"/>
                    <a:pt x="15" y="2410"/>
                    <a:pt x="10" y="2503"/>
                  </a:cubicBezTo>
                  <a:cubicBezTo>
                    <a:pt x="0" y="2666"/>
                    <a:pt x="5" y="2832"/>
                    <a:pt x="27" y="3001"/>
                  </a:cubicBezTo>
                  <a:lnTo>
                    <a:pt x="454" y="6428"/>
                  </a:lnTo>
                  <a:lnTo>
                    <a:pt x="837" y="6697"/>
                  </a:lnTo>
                  <a:lnTo>
                    <a:pt x="522" y="6967"/>
                  </a:lnTo>
                  <a:lnTo>
                    <a:pt x="942" y="10334"/>
                  </a:lnTo>
                  <a:lnTo>
                    <a:pt x="1325" y="10603"/>
                  </a:lnTo>
                  <a:lnTo>
                    <a:pt x="1010" y="10873"/>
                  </a:lnTo>
                  <a:lnTo>
                    <a:pt x="1315" y="13310"/>
                  </a:lnTo>
                  <a:cubicBezTo>
                    <a:pt x="1400" y="13995"/>
                    <a:pt x="1983" y="14509"/>
                    <a:pt x="2673" y="14509"/>
                  </a:cubicBezTo>
                  <a:cubicBezTo>
                    <a:pt x="2935" y="14509"/>
                    <a:pt x="3182" y="14435"/>
                    <a:pt x="3392" y="14306"/>
                  </a:cubicBezTo>
                  <a:cubicBezTo>
                    <a:pt x="3049" y="14094"/>
                    <a:pt x="2805" y="13735"/>
                    <a:pt x="2752" y="13310"/>
                  </a:cubicBezTo>
                  <a:lnTo>
                    <a:pt x="1463" y="3000"/>
                  </a:lnTo>
                  <a:cubicBezTo>
                    <a:pt x="1295" y="1655"/>
                    <a:pt x="2154" y="443"/>
                    <a:pt x="3392" y="99"/>
                  </a:cubicBezTo>
                  <a:cubicBezTo>
                    <a:pt x="3165" y="35"/>
                    <a:pt x="2923" y="1"/>
                    <a:pt x="26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47"/>
            <p:cNvSpPr/>
            <p:nvPr/>
          </p:nvSpPr>
          <p:spPr>
            <a:xfrm>
              <a:off x="2228198" y="1414687"/>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47"/>
            <p:cNvSpPr/>
            <p:nvPr/>
          </p:nvSpPr>
          <p:spPr>
            <a:xfrm>
              <a:off x="2228198" y="1467057"/>
              <a:ext cx="51830" cy="12641"/>
            </a:xfrm>
            <a:custGeom>
              <a:rect b="b" l="l" r="r" t="t"/>
              <a:pathLst>
                <a:path extrusionOk="0" h="539" w="2210">
                  <a:moveTo>
                    <a:pt x="269" y="0"/>
                  </a:moveTo>
                  <a:cubicBezTo>
                    <a:pt x="121" y="0"/>
                    <a:pt x="1" y="121"/>
                    <a:pt x="1" y="269"/>
                  </a:cubicBezTo>
                  <a:cubicBezTo>
                    <a:pt x="1" y="418"/>
                    <a:pt x="121" y="538"/>
                    <a:pt x="269" y="538"/>
                  </a:cubicBezTo>
                  <a:lnTo>
                    <a:pt x="2142" y="538"/>
                  </a:lnTo>
                  <a:lnTo>
                    <a:pt x="221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47"/>
            <p:cNvSpPr/>
            <p:nvPr/>
          </p:nvSpPr>
          <p:spPr>
            <a:xfrm>
              <a:off x="2228198" y="1519379"/>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47"/>
            <p:cNvSpPr/>
            <p:nvPr/>
          </p:nvSpPr>
          <p:spPr>
            <a:xfrm>
              <a:off x="2228198" y="1571749"/>
              <a:ext cx="38744" cy="12641"/>
            </a:xfrm>
            <a:custGeom>
              <a:rect b="b" l="l" r="r" t="t"/>
              <a:pathLst>
                <a:path extrusionOk="0" h="539" w="1652">
                  <a:moveTo>
                    <a:pt x="269" y="0"/>
                  </a:moveTo>
                  <a:cubicBezTo>
                    <a:pt x="121" y="0"/>
                    <a:pt x="1" y="121"/>
                    <a:pt x="1" y="270"/>
                  </a:cubicBezTo>
                  <a:cubicBezTo>
                    <a:pt x="1" y="418"/>
                    <a:pt x="121" y="538"/>
                    <a:pt x="269" y="538"/>
                  </a:cubicBezTo>
                  <a:lnTo>
                    <a:pt x="1585" y="538"/>
                  </a:lnTo>
                  <a:lnTo>
                    <a:pt x="165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47"/>
            <p:cNvSpPr/>
            <p:nvPr/>
          </p:nvSpPr>
          <p:spPr>
            <a:xfrm>
              <a:off x="2228198" y="1650268"/>
              <a:ext cx="28940" cy="12664"/>
            </a:xfrm>
            <a:custGeom>
              <a:rect b="b" l="l" r="r" t="t"/>
              <a:pathLst>
                <a:path extrusionOk="0" h="540" w="1234">
                  <a:moveTo>
                    <a:pt x="269" y="0"/>
                  </a:moveTo>
                  <a:cubicBezTo>
                    <a:pt x="121" y="0"/>
                    <a:pt x="1" y="120"/>
                    <a:pt x="1" y="270"/>
                  </a:cubicBezTo>
                  <a:cubicBezTo>
                    <a:pt x="1" y="419"/>
                    <a:pt x="121" y="539"/>
                    <a:pt x="269" y="539"/>
                  </a:cubicBezTo>
                  <a:lnTo>
                    <a:pt x="1166" y="539"/>
                  </a:lnTo>
                  <a:lnTo>
                    <a:pt x="123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47"/>
            <p:cNvSpPr/>
            <p:nvPr/>
          </p:nvSpPr>
          <p:spPr>
            <a:xfrm>
              <a:off x="2158966" y="1414687"/>
              <a:ext cx="55700" cy="12688"/>
            </a:xfrm>
            <a:custGeom>
              <a:rect b="b" l="l" r="r" t="t"/>
              <a:pathLst>
                <a:path extrusionOk="0" h="541" w="2375">
                  <a:moveTo>
                    <a:pt x="89" y="1"/>
                  </a:moveTo>
                  <a:cubicBezTo>
                    <a:pt x="42" y="174"/>
                    <a:pt x="12" y="356"/>
                    <a:pt x="0" y="540"/>
                  </a:cubicBezTo>
                  <a:lnTo>
                    <a:pt x="2105" y="540"/>
                  </a:lnTo>
                  <a:cubicBezTo>
                    <a:pt x="2254" y="540"/>
                    <a:pt x="2375" y="420"/>
                    <a:pt x="2375" y="270"/>
                  </a:cubicBezTo>
                  <a:cubicBezTo>
                    <a:pt x="2375" y="121"/>
                    <a:pt x="2254" y="1"/>
                    <a:pt x="210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47"/>
            <p:cNvSpPr/>
            <p:nvPr/>
          </p:nvSpPr>
          <p:spPr>
            <a:xfrm>
              <a:off x="2169379" y="1519379"/>
              <a:ext cx="45287" cy="12688"/>
            </a:xfrm>
            <a:custGeom>
              <a:rect b="b" l="l" r="r" t="t"/>
              <a:pathLst>
                <a:path extrusionOk="0" h="541" w="1931">
                  <a:moveTo>
                    <a:pt x="0" y="1"/>
                  </a:moveTo>
                  <a:lnTo>
                    <a:pt x="68" y="540"/>
                  </a:lnTo>
                  <a:lnTo>
                    <a:pt x="1661" y="540"/>
                  </a:lnTo>
                  <a:cubicBezTo>
                    <a:pt x="1810" y="540"/>
                    <a:pt x="1931" y="420"/>
                    <a:pt x="1931" y="270"/>
                  </a:cubicBezTo>
                  <a:cubicBezTo>
                    <a:pt x="1931" y="121"/>
                    <a:pt x="1810" y="1"/>
                    <a:pt x="16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47"/>
            <p:cNvSpPr/>
            <p:nvPr/>
          </p:nvSpPr>
          <p:spPr>
            <a:xfrm>
              <a:off x="2180848" y="1610985"/>
              <a:ext cx="46905" cy="12664"/>
            </a:xfrm>
            <a:custGeom>
              <a:rect b="b" l="l" r="r" t="t"/>
              <a:pathLst>
                <a:path extrusionOk="0" h="540" w="2000">
                  <a:moveTo>
                    <a:pt x="0" y="1"/>
                  </a:moveTo>
                  <a:lnTo>
                    <a:pt x="67" y="540"/>
                  </a:lnTo>
                  <a:lnTo>
                    <a:pt x="1730" y="540"/>
                  </a:lnTo>
                  <a:cubicBezTo>
                    <a:pt x="1879" y="540"/>
                    <a:pt x="2000" y="420"/>
                    <a:pt x="2000" y="270"/>
                  </a:cubicBezTo>
                  <a:cubicBezTo>
                    <a:pt x="2000" y="121"/>
                    <a:pt x="1879" y="1"/>
                    <a:pt x="173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47"/>
            <p:cNvSpPr/>
            <p:nvPr/>
          </p:nvSpPr>
          <p:spPr>
            <a:xfrm>
              <a:off x="2188939" y="1467057"/>
              <a:ext cx="25727" cy="12641"/>
            </a:xfrm>
            <a:custGeom>
              <a:rect b="b" l="l" r="r" t="t"/>
              <a:pathLst>
                <a:path extrusionOk="0" h="539" w="1097">
                  <a:moveTo>
                    <a:pt x="270" y="0"/>
                  </a:moveTo>
                  <a:cubicBezTo>
                    <a:pt x="121" y="0"/>
                    <a:pt x="0" y="121"/>
                    <a:pt x="0" y="269"/>
                  </a:cubicBezTo>
                  <a:cubicBezTo>
                    <a:pt x="0" y="418"/>
                    <a:pt x="121" y="538"/>
                    <a:pt x="270" y="538"/>
                  </a:cubicBezTo>
                  <a:lnTo>
                    <a:pt x="828" y="538"/>
                  </a:lnTo>
                  <a:cubicBezTo>
                    <a:pt x="976" y="538"/>
                    <a:pt x="1097" y="418"/>
                    <a:pt x="1097" y="269"/>
                  </a:cubicBezTo>
                  <a:cubicBezTo>
                    <a:pt x="1097" y="121"/>
                    <a:pt x="976" y="0"/>
                    <a:pt x="82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7" name="Google Shape;4287;p47"/>
          <p:cNvGrpSpPr/>
          <p:nvPr/>
        </p:nvGrpSpPr>
        <p:grpSpPr>
          <a:xfrm>
            <a:off x="3339962" y="2557364"/>
            <a:ext cx="418815" cy="418838"/>
            <a:chOff x="3339962" y="2557364"/>
            <a:chExt cx="418815" cy="418838"/>
          </a:xfrm>
        </p:grpSpPr>
        <p:sp>
          <p:nvSpPr>
            <p:cNvPr id="4288" name="Google Shape;4288;p47"/>
            <p:cNvSpPr/>
            <p:nvPr/>
          </p:nvSpPr>
          <p:spPr>
            <a:xfrm>
              <a:off x="3366158" y="2836847"/>
              <a:ext cx="366164" cy="69255"/>
            </a:xfrm>
            <a:custGeom>
              <a:rect b="b" l="l" r="r" t="t"/>
              <a:pathLst>
                <a:path extrusionOk="0" h="2953" w="15613">
                  <a:moveTo>
                    <a:pt x="1094" y="1"/>
                  </a:moveTo>
                  <a:lnTo>
                    <a:pt x="0" y="361"/>
                  </a:lnTo>
                  <a:lnTo>
                    <a:pt x="0" y="2592"/>
                  </a:lnTo>
                  <a:lnTo>
                    <a:pt x="1094" y="2952"/>
                  </a:lnTo>
                  <a:lnTo>
                    <a:pt x="14790" y="2952"/>
                  </a:lnTo>
                  <a:lnTo>
                    <a:pt x="15612" y="2592"/>
                  </a:lnTo>
                  <a:lnTo>
                    <a:pt x="15612" y="361"/>
                  </a:lnTo>
                  <a:lnTo>
                    <a:pt x="147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47"/>
            <p:cNvSpPr/>
            <p:nvPr/>
          </p:nvSpPr>
          <p:spPr>
            <a:xfrm>
              <a:off x="3366158" y="2836847"/>
              <a:ext cx="25657" cy="69255"/>
            </a:xfrm>
            <a:custGeom>
              <a:rect b="b" l="l" r="r" t="t"/>
              <a:pathLst>
                <a:path extrusionOk="0" h="2953" w="1094">
                  <a:moveTo>
                    <a:pt x="1094" y="1"/>
                  </a:moveTo>
                  <a:lnTo>
                    <a:pt x="0" y="361"/>
                  </a:lnTo>
                  <a:lnTo>
                    <a:pt x="0" y="2592"/>
                  </a:lnTo>
                  <a:lnTo>
                    <a:pt x="1094" y="2952"/>
                  </a:lnTo>
                  <a:lnTo>
                    <a:pt x="109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47"/>
            <p:cNvSpPr/>
            <p:nvPr/>
          </p:nvSpPr>
          <p:spPr>
            <a:xfrm>
              <a:off x="3366158" y="2732155"/>
              <a:ext cx="366164" cy="69255"/>
            </a:xfrm>
            <a:custGeom>
              <a:rect b="b" l="l" r="r" t="t"/>
              <a:pathLst>
                <a:path extrusionOk="0" h="2953" w="15613">
                  <a:moveTo>
                    <a:pt x="0" y="1"/>
                  </a:moveTo>
                  <a:lnTo>
                    <a:pt x="0" y="2592"/>
                  </a:lnTo>
                  <a:lnTo>
                    <a:pt x="1094" y="2952"/>
                  </a:lnTo>
                  <a:lnTo>
                    <a:pt x="14790" y="2952"/>
                  </a:lnTo>
                  <a:lnTo>
                    <a:pt x="15612" y="2592"/>
                  </a:lnTo>
                  <a:lnTo>
                    <a:pt x="156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47"/>
            <p:cNvSpPr/>
            <p:nvPr/>
          </p:nvSpPr>
          <p:spPr>
            <a:xfrm>
              <a:off x="3366158" y="2732155"/>
              <a:ext cx="366164" cy="69255"/>
            </a:xfrm>
            <a:custGeom>
              <a:rect b="b" l="l" r="r" t="t"/>
              <a:pathLst>
                <a:path extrusionOk="0" h="2953" w="15613">
                  <a:moveTo>
                    <a:pt x="0" y="1"/>
                  </a:moveTo>
                  <a:lnTo>
                    <a:pt x="0" y="2592"/>
                  </a:lnTo>
                  <a:lnTo>
                    <a:pt x="1094" y="2952"/>
                  </a:lnTo>
                  <a:lnTo>
                    <a:pt x="1094" y="1380"/>
                  </a:lnTo>
                  <a:cubicBezTo>
                    <a:pt x="1094" y="1214"/>
                    <a:pt x="1228" y="1079"/>
                    <a:pt x="1395" y="1079"/>
                  </a:cubicBezTo>
                  <a:lnTo>
                    <a:pt x="15612" y="1079"/>
                  </a:lnTo>
                  <a:lnTo>
                    <a:pt x="15612"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47"/>
            <p:cNvSpPr/>
            <p:nvPr/>
          </p:nvSpPr>
          <p:spPr>
            <a:xfrm>
              <a:off x="3523173" y="2575141"/>
              <a:ext cx="52393" cy="43035"/>
            </a:xfrm>
            <a:custGeom>
              <a:rect b="b" l="l" r="r" t="t"/>
              <a:pathLst>
                <a:path extrusionOk="0" h="1835" w="2234">
                  <a:moveTo>
                    <a:pt x="1" y="0"/>
                  </a:moveTo>
                  <a:lnTo>
                    <a:pt x="1" y="1834"/>
                  </a:lnTo>
                  <a:lnTo>
                    <a:pt x="2233" y="1834"/>
                  </a:lnTo>
                  <a:lnTo>
                    <a:pt x="223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47"/>
            <p:cNvSpPr/>
            <p:nvPr/>
          </p:nvSpPr>
          <p:spPr>
            <a:xfrm>
              <a:off x="3523173" y="2575141"/>
              <a:ext cx="52393" cy="43035"/>
            </a:xfrm>
            <a:custGeom>
              <a:rect b="b" l="l" r="r" t="t"/>
              <a:pathLst>
                <a:path extrusionOk="0" h="1835" w="2234">
                  <a:moveTo>
                    <a:pt x="1" y="0"/>
                  </a:moveTo>
                  <a:lnTo>
                    <a:pt x="1" y="1834"/>
                  </a:lnTo>
                  <a:lnTo>
                    <a:pt x="1079" y="1834"/>
                  </a:lnTo>
                  <a:lnTo>
                    <a:pt x="1079" y="1149"/>
                  </a:lnTo>
                  <a:cubicBezTo>
                    <a:pt x="1079" y="1011"/>
                    <a:pt x="1192" y="898"/>
                    <a:pt x="1330" y="898"/>
                  </a:cubicBezTo>
                  <a:lnTo>
                    <a:pt x="2233" y="898"/>
                  </a:lnTo>
                  <a:lnTo>
                    <a:pt x="2233"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47"/>
            <p:cNvSpPr/>
            <p:nvPr/>
          </p:nvSpPr>
          <p:spPr>
            <a:xfrm>
              <a:off x="3366158" y="2897636"/>
              <a:ext cx="366164" cy="60789"/>
            </a:xfrm>
            <a:custGeom>
              <a:rect b="b" l="l" r="r" t="t"/>
              <a:pathLst>
                <a:path extrusionOk="0" h="2592" w="15613">
                  <a:moveTo>
                    <a:pt x="0" y="0"/>
                  </a:moveTo>
                  <a:lnTo>
                    <a:pt x="0" y="2591"/>
                  </a:lnTo>
                  <a:lnTo>
                    <a:pt x="15612" y="2591"/>
                  </a:lnTo>
                  <a:lnTo>
                    <a:pt x="156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47"/>
            <p:cNvSpPr/>
            <p:nvPr/>
          </p:nvSpPr>
          <p:spPr>
            <a:xfrm>
              <a:off x="3366158" y="2792944"/>
              <a:ext cx="366164" cy="52369"/>
            </a:xfrm>
            <a:custGeom>
              <a:rect b="b" l="l" r="r" t="t"/>
              <a:pathLst>
                <a:path extrusionOk="0" h="2233" w="15613">
                  <a:moveTo>
                    <a:pt x="0" y="0"/>
                  </a:moveTo>
                  <a:lnTo>
                    <a:pt x="0" y="2233"/>
                  </a:lnTo>
                  <a:lnTo>
                    <a:pt x="15612" y="2233"/>
                  </a:lnTo>
                  <a:lnTo>
                    <a:pt x="15612" y="0"/>
                  </a:lnTo>
                  <a:lnTo>
                    <a:pt x="9765" y="0"/>
                  </a:lnTo>
                  <a:lnTo>
                    <a:pt x="9114" y="360"/>
                  </a:lnTo>
                  <a:lnTo>
                    <a:pt x="6578" y="360"/>
                  </a:lnTo>
                  <a:lnTo>
                    <a:pt x="585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47"/>
            <p:cNvSpPr/>
            <p:nvPr/>
          </p:nvSpPr>
          <p:spPr>
            <a:xfrm>
              <a:off x="3366158" y="2792944"/>
              <a:ext cx="25657" cy="52369"/>
            </a:xfrm>
            <a:custGeom>
              <a:rect b="b" l="l" r="r" t="t"/>
              <a:pathLst>
                <a:path extrusionOk="0" h="2233" w="1094">
                  <a:moveTo>
                    <a:pt x="0" y="0"/>
                  </a:moveTo>
                  <a:lnTo>
                    <a:pt x="0" y="2233"/>
                  </a:lnTo>
                  <a:lnTo>
                    <a:pt x="1094" y="2233"/>
                  </a:lnTo>
                  <a:lnTo>
                    <a:pt x="109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47"/>
            <p:cNvSpPr/>
            <p:nvPr/>
          </p:nvSpPr>
          <p:spPr>
            <a:xfrm>
              <a:off x="3366158" y="2897636"/>
              <a:ext cx="25657" cy="60789"/>
            </a:xfrm>
            <a:custGeom>
              <a:rect b="b" l="l" r="r" t="t"/>
              <a:pathLst>
                <a:path extrusionOk="0" h="2592" w="1094">
                  <a:moveTo>
                    <a:pt x="0" y="0"/>
                  </a:moveTo>
                  <a:lnTo>
                    <a:pt x="0" y="2591"/>
                  </a:lnTo>
                  <a:lnTo>
                    <a:pt x="1094" y="2591"/>
                  </a:lnTo>
                  <a:lnTo>
                    <a:pt x="109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47"/>
            <p:cNvSpPr/>
            <p:nvPr/>
          </p:nvSpPr>
          <p:spPr>
            <a:xfrm>
              <a:off x="3339962" y="2609733"/>
              <a:ext cx="418815" cy="130888"/>
            </a:xfrm>
            <a:custGeom>
              <a:rect b="b" l="l" r="r" t="t"/>
              <a:pathLst>
                <a:path extrusionOk="0" h="5581" w="17858">
                  <a:moveTo>
                    <a:pt x="3425" y="0"/>
                  </a:moveTo>
                  <a:cubicBezTo>
                    <a:pt x="3375" y="0"/>
                    <a:pt x="3327" y="15"/>
                    <a:pt x="3286" y="43"/>
                  </a:cubicBezTo>
                  <a:lnTo>
                    <a:pt x="112" y="2158"/>
                  </a:lnTo>
                  <a:cubicBezTo>
                    <a:pt x="42" y="2204"/>
                    <a:pt x="1" y="2283"/>
                    <a:pt x="1" y="2367"/>
                  </a:cubicBezTo>
                  <a:lnTo>
                    <a:pt x="1" y="5329"/>
                  </a:lnTo>
                  <a:cubicBezTo>
                    <a:pt x="1" y="5468"/>
                    <a:pt x="114" y="5581"/>
                    <a:pt x="253" y="5581"/>
                  </a:cubicBezTo>
                  <a:lnTo>
                    <a:pt x="17606" y="5581"/>
                  </a:lnTo>
                  <a:cubicBezTo>
                    <a:pt x="17744" y="5581"/>
                    <a:pt x="17857" y="5468"/>
                    <a:pt x="17857" y="5329"/>
                  </a:cubicBezTo>
                  <a:lnTo>
                    <a:pt x="17857" y="2367"/>
                  </a:lnTo>
                  <a:cubicBezTo>
                    <a:pt x="17857" y="2283"/>
                    <a:pt x="17816" y="2204"/>
                    <a:pt x="17745" y="2158"/>
                  </a:cubicBezTo>
                  <a:lnTo>
                    <a:pt x="14573" y="43"/>
                  </a:lnTo>
                  <a:cubicBezTo>
                    <a:pt x="14532" y="15"/>
                    <a:pt x="14483" y="0"/>
                    <a:pt x="144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47"/>
            <p:cNvSpPr/>
            <p:nvPr/>
          </p:nvSpPr>
          <p:spPr>
            <a:xfrm>
              <a:off x="3339962" y="2609733"/>
              <a:ext cx="112244" cy="130888"/>
            </a:xfrm>
            <a:custGeom>
              <a:rect b="b" l="l" r="r" t="t"/>
              <a:pathLst>
                <a:path extrusionOk="0" h="5581" w="4786">
                  <a:moveTo>
                    <a:pt x="3425" y="0"/>
                  </a:moveTo>
                  <a:cubicBezTo>
                    <a:pt x="3375" y="0"/>
                    <a:pt x="3327" y="15"/>
                    <a:pt x="3286" y="43"/>
                  </a:cubicBezTo>
                  <a:lnTo>
                    <a:pt x="112" y="2158"/>
                  </a:lnTo>
                  <a:cubicBezTo>
                    <a:pt x="42" y="2204"/>
                    <a:pt x="1" y="2283"/>
                    <a:pt x="1" y="2367"/>
                  </a:cubicBezTo>
                  <a:lnTo>
                    <a:pt x="1" y="5329"/>
                  </a:lnTo>
                  <a:cubicBezTo>
                    <a:pt x="1" y="5468"/>
                    <a:pt x="114" y="5581"/>
                    <a:pt x="253" y="5581"/>
                  </a:cubicBezTo>
                  <a:lnTo>
                    <a:pt x="1438" y="5581"/>
                  </a:lnTo>
                  <a:lnTo>
                    <a:pt x="1438" y="2367"/>
                  </a:lnTo>
                  <a:cubicBezTo>
                    <a:pt x="1438" y="2283"/>
                    <a:pt x="1480" y="2204"/>
                    <a:pt x="1550" y="2158"/>
                  </a:cubicBezTo>
                  <a:lnTo>
                    <a:pt x="478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47"/>
            <p:cNvSpPr/>
            <p:nvPr/>
          </p:nvSpPr>
          <p:spPr>
            <a:xfrm>
              <a:off x="3601457" y="2635906"/>
              <a:ext cx="52346" cy="78542"/>
            </a:xfrm>
            <a:custGeom>
              <a:rect b="b" l="l" r="r" t="t"/>
              <a:pathLst>
                <a:path extrusionOk="0" h="3349" w="2232">
                  <a:moveTo>
                    <a:pt x="0" y="1"/>
                  </a:moveTo>
                  <a:lnTo>
                    <a:pt x="0" y="3348"/>
                  </a:lnTo>
                  <a:lnTo>
                    <a:pt x="2232" y="3348"/>
                  </a:lnTo>
                  <a:lnTo>
                    <a:pt x="223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47"/>
            <p:cNvSpPr/>
            <p:nvPr/>
          </p:nvSpPr>
          <p:spPr>
            <a:xfrm>
              <a:off x="3444654" y="2635906"/>
              <a:ext cx="52393" cy="78542"/>
            </a:xfrm>
            <a:custGeom>
              <a:rect b="b" l="l" r="r" t="t"/>
              <a:pathLst>
                <a:path extrusionOk="0" h="3349" w="2234">
                  <a:moveTo>
                    <a:pt x="1" y="1"/>
                  </a:moveTo>
                  <a:lnTo>
                    <a:pt x="1" y="3348"/>
                  </a:lnTo>
                  <a:lnTo>
                    <a:pt x="2233" y="3348"/>
                  </a:lnTo>
                  <a:lnTo>
                    <a:pt x="22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47"/>
            <p:cNvSpPr/>
            <p:nvPr/>
          </p:nvSpPr>
          <p:spPr>
            <a:xfrm>
              <a:off x="3503543" y="2784525"/>
              <a:ext cx="91629" cy="173900"/>
            </a:xfrm>
            <a:custGeom>
              <a:rect b="b" l="l" r="r" t="t"/>
              <a:pathLst>
                <a:path extrusionOk="0" h="7415" w="3907">
                  <a:moveTo>
                    <a:pt x="252" y="0"/>
                  </a:moveTo>
                  <a:cubicBezTo>
                    <a:pt x="114" y="0"/>
                    <a:pt x="1" y="112"/>
                    <a:pt x="1" y="251"/>
                  </a:cubicBezTo>
                  <a:lnTo>
                    <a:pt x="1" y="7414"/>
                  </a:lnTo>
                  <a:lnTo>
                    <a:pt x="3907" y="7414"/>
                  </a:lnTo>
                  <a:lnTo>
                    <a:pt x="3907" y="251"/>
                  </a:lnTo>
                  <a:cubicBezTo>
                    <a:pt x="3907" y="113"/>
                    <a:pt x="3794" y="0"/>
                    <a:pt x="36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47"/>
            <p:cNvSpPr/>
            <p:nvPr/>
          </p:nvSpPr>
          <p:spPr>
            <a:xfrm>
              <a:off x="3503543" y="2784525"/>
              <a:ext cx="16886" cy="173900"/>
            </a:xfrm>
            <a:custGeom>
              <a:rect b="b" l="l" r="r" t="t"/>
              <a:pathLst>
                <a:path extrusionOk="0" h="7415" w="720">
                  <a:moveTo>
                    <a:pt x="253" y="0"/>
                  </a:moveTo>
                  <a:cubicBezTo>
                    <a:pt x="114" y="0"/>
                    <a:pt x="1" y="113"/>
                    <a:pt x="1" y="251"/>
                  </a:cubicBezTo>
                  <a:lnTo>
                    <a:pt x="1" y="7414"/>
                  </a:lnTo>
                  <a:lnTo>
                    <a:pt x="720" y="7414"/>
                  </a:lnTo>
                  <a:lnTo>
                    <a:pt x="72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47"/>
            <p:cNvSpPr/>
            <p:nvPr/>
          </p:nvSpPr>
          <p:spPr>
            <a:xfrm>
              <a:off x="3529951" y="2852068"/>
              <a:ext cx="12664" cy="25727"/>
            </a:xfrm>
            <a:custGeom>
              <a:rect b="b" l="l" r="r" t="t"/>
              <a:pathLst>
                <a:path extrusionOk="0" h="1097" w="540">
                  <a:moveTo>
                    <a:pt x="270" y="0"/>
                  </a:moveTo>
                  <a:cubicBezTo>
                    <a:pt x="122" y="0"/>
                    <a:pt x="0" y="121"/>
                    <a:pt x="0" y="270"/>
                  </a:cubicBezTo>
                  <a:lnTo>
                    <a:pt x="0" y="828"/>
                  </a:lnTo>
                  <a:cubicBezTo>
                    <a:pt x="0" y="976"/>
                    <a:pt x="122" y="1096"/>
                    <a:pt x="270" y="1096"/>
                  </a:cubicBezTo>
                  <a:cubicBezTo>
                    <a:pt x="419" y="1096"/>
                    <a:pt x="539" y="976"/>
                    <a:pt x="539" y="828"/>
                  </a:cubicBezTo>
                  <a:lnTo>
                    <a:pt x="539" y="270"/>
                  </a:lnTo>
                  <a:cubicBezTo>
                    <a:pt x="539" y="121"/>
                    <a:pt x="419" y="0"/>
                    <a:pt x="2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47"/>
            <p:cNvSpPr/>
            <p:nvPr/>
          </p:nvSpPr>
          <p:spPr>
            <a:xfrm>
              <a:off x="3510086" y="2557364"/>
              <a:ext cx="78566" cy="26220"/>
            </a:xfrm>
            <a:custGeom>
              <a:rect b="b" l="l" r="r" t="t"/>
              <a:pathLst>
                <a:path extrusionOk="0" h="1118" w="3350">
                  <a:moveTo>
                    <a:pt x="253" y="1"/>
                  </a:moveTo>
                  <a:cubicBezTo>
                    <a:pt x="113" y="1"/>
                    <a:pt x="0" y="114"/>
                    <a:pt x="0" y="253"/>
                  </a:cubicBezTo>
                  <a:lnTo>
                    <a:pt x="0" y="866"/>
                  </a:lnTo>
                  <a:cubicBezTo>
                    <a:pt x="0" y="1004"/>
                    <a:pt x="113" y="1117"/>
                    <a:pt x="253" y="1117"/>
                  </a:cubicBezTo>
                  <a:lnTo>
                    <a:pt x="3097" y="1117"/>
                  </a:lnTo>
                  <a:cubicBezTo>
                    <a:pt x="3236" y="1117"/>
                    <a:pt x="3349" y="1004"/>
                    <a:pt x="3349" y="866"/>
                  </a:cubicBezTo>
                  <a:lnTo>
                    <a:pt x="3349" y="253"/>
                  </a:lnTo>
                  <a:cubicBezTo>
                    <a:pt x="3349" y="114"/>
                    <a:pt x="3236" y="1"/>
                    <a:pt x="309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47"/>
            <p:cNvSpPr/>
            <p:nvPr/>
          </p:nvSpPr>
          <p:spPr>
            <a:xfrm>
              <a:off x="3510086" y="2557364"/>
              <a:ext cx="33725" cy="26220"/>
            </a:xfrm>
            <a:custGeom>
              <a:rect b="b" l="l" r="r" t="t"/>
              <a:pathLst>
                <a:path extrusionOk="0" h="1118" w="1438">
                  <a:moveTo>
                    <a:pt x="253" y="1"/>
                  </a:moveTo>
                  <a:cubicBezTo>
                    <a:pt x="113" y="1"/>
                    <a:pt x="0" y="114"/>
                    <a:pt x="0" y="253"/>
                  </a:cubicBezTo>
                  <a:lnTo>
                    <a:pt x="0" y="866"/>
                  </a:lnTo>
                  <a:cubicBezTo>
                    <a:pt x="0" y="1004"/>
                    <a:pt x="113" y="1117"/>
                    <a:pt x="253" y="1117"/>
                  </a:cubicBezTo>
                  <a:lnTo>
                    <a:pt x="1438" y="1117"/>
                  </a:lnTo>
                  <a:lnTo>
                    <a:pt x="143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47"/>
            <p:cNvSpPr/>
            <p:nvPr/>
          </p:nvSpPr>
          <p:spPr>
            <a:xfrm>
              <a:off x="3398101" y="2766748"/>
              <a:ext cx="79082" cy="104762"/>
            </a:xfrm>
            <a:custGeom>
              <a:rect b="b" l="l" r="r" t="t"/>
              <a:pathLst>
                <a:path extrusionOk="0" h="4467" w="3372">
                  <a:moveTo>
                    <a:pt x="0" y="1"/>
                  </a:moveTo>
                  <a:lnTo>
                    <a:pt x="0" y="4466"/>
                  </a:lnTo>
                  <a:lnTo>
                    <a:pt x="3372" y="4466"/>
                  </a:lnTo>
                  <a:lnTo>
                    <a:pt x="337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47"/>
            <p:cNvSpPr/>
            <p:nvPr/>
          </p:nvSpPr>
          <p:spPr>
            <a:xfrm>
              <a:off x="3621884" y="2766748"/>
              <a:ext cx="79082" cy="104762"/>
            </a:xfrm>
            <a:custGeom>
              <a:rect b="b" l="l" r="r" t="t"/>
              <a:pathLst>
                <a:path extrusionOk="0" h="4467" w="3372">
                  <a:moveTo>
                    <a:pt x="1" y="1"/>
                  </a:moveTo>
                  <a:lnTo>
                    <a:pt x="1" y="4466"/>
                  </a:lnTo>
                  <a:lnTo>
                    <a:pt x="3371" y="4466"/>
                  </a:lnTo>
                  <a:lnTo>
                    <a:pt x="337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47"/>
            <p:cNvSpPr/>
            <p:nvPr/>
          </p:nvSpPr>
          <p:spPr>
            <a:xfrm>
              <a:off x="3391792" y="2760462"/>
              <a:ext cx="91723" cy="117333"/>
            </a:xfrm>
            <a:custGeom>
              <a:rect b="b" l="l" r="r" t="t"/>
              <a:pathLst>
                <a:path extrusionOk="0" h="5003" w="3911">
                  <a:moveTo>
                    <a:pt x="1139" y="538"/>
                  </a:moveTo>
                  <a:lnTo>
                    <a:pt x="1139" y="1115"/>
                  </a:lnTo>
                  <a:lnTo>
                    <a:pt x="539" y="1115"/>
                  </a:lnTo>
                  <a:lnTo>
                    <a:pt x="539" y="538"/>
                  </a:lnTo>
                  <a:close/>
                  <a:moveTo>
                    <a:pt x="2255" y="538"/>
                  </a:moveTo>
                  <a:lnTo>
                    <a:pt x="2255" y="1115"/>
                  </a:lnTo>
                  <a:lnTo>
                    <a:pt x="1678" y="1115"/>
                  </a:lnTo>
                  <a:lnTo>
                    <a:pt x="1678" y="538"/>
                  </a:lnTo>
                  <a:close/>
                  <a:moveTo>
                    <a:pt x="3371" y="538"/>
                  </a:moveTo>
                  <a:lnTo>
                    <a:pt x="3371" y="1115"/>
                  </a:lnTo>
                  <a:lnTo>
                    <a:pt x="2794" y="1115"/>
                  </a:lnTo>
                  <a:lnTo>
                    <a:pt x="2794" y="538"/>
                  </a:lnTo>
                  <a:close/>
                  <a:moveTo>
                    <a:pt x="1139" y="1655"/>
                  </a:moveTo>
                  <a:lnTo>
                    <a:pt x="1139" y="3348"/>
                  </a:lnTo>
                  <a:lnTo>
                    <a:pt x="539" y="3348"/>
                  </a:lnTo>
                  <a:lnTo>
                    <a:pt x="539" y="1655"/>
                  </a:lnTo>
                  <a:close/>
                  <a:moveTo>
                    <a:pt x="2255" y="1655"/>
                  </a:moveTo>
                  <a:lnTo>
                    <a:pt x="2255" y="3348"/>
                  </a:lnTo>
                  <a:lnTo>
                    <a:pt x="1678" y="3348"/>
                  </a:lnTo>
                  <a:lnTo>
                    <a:pt x="1678" y="1655"/>
                  </a:lnTo>
                  <a:close/>
                  <a:moveTo>
                    <a:pt x="3371" y="1655"/>
                  </a:moveTo>
                  <a:lnTo>
                    <a:pt x="3371" y="3348"/>
                  </a:lnTo>
                  <a:lnTo>
                    <a:pt x="2794" y="3348"/>
                  </a:lnTo>
                  <a:lnTo>
                    <a:pt x="2794" y="1655"/>
                  </a:lnTo>
                  <a:close/>
                  <a:moveTo>
                    <a:pt x="1139" y="3887"/>
                  </a:moveTo>
                  <a:lnTo>
                    <a:pt x="1139" y="4464"/>
                  </a:lnTo>
                  <a:lnTo>
                    <a:pt x="539" y="4464"/>
                  </a:lnTo>
                  <a:lnTo>
                    <a:pt x="539" y="3887"/>
                  </a:lnTo>
                  <a:close/>
                  <a:moveTo>
                    <a:pt x="2255" y="3887"/>
                  </a:moveTo>
                  <a:lnTo>
                    <a:pt x="2255" y="4464"/>
                  </a:lnTo>
                  <a:lnTo>
                    <a:pt x="1678" y="4464"/>
                  </a:lnTo>
                  <a:lnTo>
                    <a:pt x="1678" y="3887"/>
                  </a:lnTo>
                  <a:close/>
                  <a:moveTo>
                    <a:pt x="3371" y="3887"/>
                  </a:moveTo>
                  <a:lnTo>
                    <a:pt x="3371" y="4464"/>
                  </a:lnTo>
                  <a:lnTo>
                    <a:pt x="2794" y="4464"/>
                  </a:lnTo>
                  <a:lnTo>
                    <a:pt x="2794" y="3887"/>
                  </a:lnTo>
                  <a:close/>
                  <a:moveTo>
                    <a:pt x="269" y="0"/>
                  </a:moveTo>
                  <a:cubicBezTo>
                    <a:pt x="121" y="0"/>
                    <a:pt x="1" y="121"/>
                    <a:pt x="1" y="269"/>
                  </a:cubicBezTo>
                  <a:lnTo>
                    <a:pt x="1" y="4734"/>
                  </a:lnTo>
                  <a:cubicBezTo>
                    <a:pt x="1" y="4882"/>
                    <a:pt x="121" y="5002"/>
                    <a:pt x="269" y="5002"/>
                  </a:cubicBezTo>
                  <a:lnTo>
                    <a:pt x="3641" y="5002"/>
                  </a:lnTo>
                  <a:cubicBezTo>
                    <a:pt x="3789" y="5002"/>
                    <a:pt x="3911" y="4882"/>
                    <a:pt x="3911" y="4734"/>
                  </a:cubicBezTo>
                  <a:lnTo>
                    <a:pt x="3911" y="269"/>
                  </a:lnTo>
                  <a:cubicBezTo>
                    <a:pt x="3911" y="121"/>
                    <a:pt x="3789" y="0"/>
                    <a:pt x="36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47"/>
            <p:cNvSpPr/>
            <p:nvPr/>
          </p:nvSpPr>
          <p:spPr>
            <a:xfrm>
              <a:off x="3339962" y="2949982"/>
              <a:ext cx="418815" cy="26220"/>
            </a:xfrm>
            <a:custGeom>
              <a:rect b="b" l="l" r="r" t="t"/>
              <a:pathLst>
                <a:path extrusionOk="0" h="1118" w="17858">
                  <a:moveTo>
                    <a:pt x="253" y="1"/>
                  </a:moveTo>
                  <a:cubicBezTo>
                    <a:pt x="114" y="1"/>
                    <a:pt x="1" y="114"/>
                    <a:pt x="1" y="252"/>
                  </a:cubicBezTo>
                  <a:lnTo>
                    <a:pt x="1" y="865"/>
                  </a:lnTo>
                  <a:cubicBezTo>
                    <a:pt x="1" y="1004"/>
                    <a:pt x="114" y="1117"/>
                    <a:pt x="253" y="1117"/>
                  </a:cubicBezTo>
                  <a:lnTo>
                    <a:pt x="17606" y="1117"/>
                  </a:lnTo>
                  <a:cubicBezTo>
                    <a:pt x="17744" y="1117"/>
                    <a:pt x="17857" y="1004"/>
                    <a:pt x="17857" y="865"/>
                  </a:cubicBezTo>
                  <a:lnTo>
                    <a:pt x="17857" y="252"/>
                  </a:lnTo>
                  <a:cubicBezTo>
                    <a:pt x="17857" y="114"/>
                    <a:pt x="17744" y="1"/>
                    <a:pt x="176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47"/>
            <p:cNvSpPr/>
            <p:nvPr/>
          </p:nvSpPr>
          <p:spPr>
            <a:xfrm>
              <a:off x="3339962" y="2949982"/>
              <a:ext cx="33748" cy="26220"/>
            </a:xfrm>
            <a:custGeom>
              <a:rect b="b" l="l" r="r" t="t"/>
              <a:pathLst>
                <a:path extrusionOk="0" h="1118" w="1439">
                  <a:moveTo>
                    <a:pt x="253" y="1"/>
                  </a:moveTo>
                  <a:cubicBezTo>
                    <a:pt x="114" y="1"/>
                    <a:pt x="1" y="114"/>
                    <a:pt x="1" y="252"/>
                  </a:cubicBezTo>
                  <a:lnTo>
                    <a:pt x="1" y="865"/>
                  </a:lnTo>
                  <a:cubicBezTo>
                    <a:pt x="1" y="1004"/>
                    <a:pt x="114" y="1117"/>
                    <a:pt x="253" y="1117"/>
                  </a:cubicBezTo>
                  <a:lnTo>
                    <a:pt x="1438" y="1117"/>
                  </a:lnTo>
                  <a:lnTo>
                    <a:pt x="143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47"/>
            <p:cNvSpPr/>
            <p:nvPr/>
          </p:nvSpPr>
          <p:spPr>
            <a:xfrm>
              <a:off x="3615576" y="2760462"/>
              <a:ext cx="91699" cy="117333"/>
            </a:xfrm>
            <a:custGeom>
              <a:rect b="b" l="l" r="r" t="t"/>
              <a:pathLst>
                <a:path extrusionOk="0" h="5003" w="3910">
                  <a:moveTo>
                    <a:pt x="1102" y="538"/>
                  </a:moveTo>
                  <a:lnTo>
                    <a:pt x="1102" y="1115"/>
                  </a:lnTo>
                  <a:lnTo>
                    <a:pt x="540" y="1115"/>
                  </a:lnTo>
                  <a:lnTo>
                    <a:pt x="540" y="538"/>
                  </a:lnTo>
                  <a:close/>
                  <a:moveTo>
                    <a:pt x="2243" y="538"/>
                  </a:moveTo>
                  <a:lnTo>
                    <a:pt x="2243" y="1115"/>
                  </a:lnTo>
                  <a:lnTo>
                    <a:pt x="1641" y="1115"/>
                  </a:lnTo>
                  <a:lnTo>
                    <a:pt x="1641" y="538"/>
                  </a:lnTo>
                  <a:close/>
                  <a:moveTo>
                    <a:pt x="3371" y="538"/>
                  </a:moveTo>
                  <a:lnTo>
                    <a:pt x="3371" y="1115"/>
                  </a:lnTo>
                  <a:lnTo>
                    <a:pt x="2782" y="1115"/>
                  </a:lnTo>
                  <a:lnTo>
                    <a:pt x="2782" y="538"/>
                  </a:lnTo>
                  <a:close/>
                  <a:moveTo>
                    <a:pt x="1102" y="1655"/>
                  </a:moveTo>
                  <a:lnTo>
                    <a:pt x="1102" y="3348"/>
                  </a:lnTo>
                  <a:lnTo>
                    <a:pt x="540" y="3348"/>
                  </a:lnTo>
                  <a:lnTo>
                    <a:pt x="540" y="1655"/>
                  </a:lnTo>
                  <a:close/>
                  <a:moveTo>
                    <a:pt x="2243" y="1655"/>
                  </a:moveTo>
                  <a:lnTo>
                    <a:pt x="2243" y="3348"/>
                  </a:lnTo>
                  <a:lnTo>
                    <a:pt x="1641" y="3348"/>
                  </a:lnTo>
                  <a:lnTo>
                    <a:pt x="1641" y="1655"/>
                  </a:lnTo>
                  <a:close/>
                  <a:moveTo>
                    <a:pt x="3371" y="1655"/>
                  </a:moveTo>
                  <a:lnTo>
                    <a:pt x="3371" y="3348"/>
                  </a:lnTo>
                  <a:lnTo>
                    <a:pt x="2782" y="3348"/>
                  </a:lnTo>
                  <a:lnTo>
                    <a:pt x="2782" y="1655"/>
                  </a:lnTo>
                  <a:close/>
                  <a:moveTo>
                    <a:pt x="1102" y="3887"/>
                  </a:moveTo>
                  <a:lnTo>
                    <a:pt x="1102" y="4464"/>
                  </a:lnTo>
                  <a:lnTo>
                    <a:pt x="540" y="4464"/>
                  </a:lnTo>
                  <a:lnTo>
                    <a:pt x="540" y="3887"/>
                  </a:lnTo>
                  <a:close/>
                  <a:moveTo>
                    <a:pt x="2243" y="3887"/>
                  </a:moveTo>
                  <a:lnTo>
                    <a:pt x="2243" y="4464"/>
                  </a:lnTo>
                  <a:lnTo>
                    <a:pt x="1641" y="4464"/>
                  </a:lnTo>
                  <a:lnTo>
                    <a:pt x="1641" y="3887"/>
                  </a:lnTo>
                  <a:close/>
                  <a:moveTo>
                    <a:pt x="3371" y="3887"/>
                  </a:moveTo>
                  <a:lnTo>
                    <a:pt x="3371" y="4464"/>
                  </a:lnTo>
                  <a:lnTo>
                    <a:pt x="2782" y="4464"/>
                  </a:lnTo>
                  <a:lnTo>
                    <a:pt x="2782" y="3887"/>
                  </a:lnTo>
                  <a:close/>
                  <a:moveTo>
                    <a:pt x="270" y="0"/>
                  </a:moveTo>
                  <a:cubicBezTo>
                    <a:pt x="121" y="0"/>
                    <a:pt x="0" y="121"/>
                    <a:pt x="0" y="269"/>
                  </a:cubicBezTo>
                  <a:lnTo>
                    <a:pt x="0" y="4734"/>
                  </a:lnTo>
                  <a:cubicBezTo>
                    <a:pt x="0" y="4882"/>
                    <a:pt x="121" y="5002"/>
                    <a:pt x="270" y="5002"/>
                  </a:cubicBezTo>
                  <a:lnTo>
                    <a:pt x="3640" y="5002"/>
                  </a:lnTo>
                  <a:cubicBezTo>
                    <a:pt x="3790" y="5002"/>
                    <a:pt x="3910" y="4882"/>
                    <a:pt x="3910" y="4734"/>
                  </a:cubicBezTo>
                  <a:lnTo>
                    <a:pt x="3910" y="3625"/>
                  </a:lnTo>
                  <a:lnTo>
                    <a:pt x="3910" y="3618"/>
                  </a:lnTo>
                  <a:lnTo>
                    <a:pt x="3910" y="3610"/>
                  </a:lnTo>
                  <a:lnTo>
                    <a:pt x="3910" y="1393"/>
                  </a:lnTo>
                  <a:lnTo>
                    <a:pt x="3910" y="1385"/>
                  </a:lnTo>
                  <a:lnTo>
                    <a:pt x="3910" y="1378"/>
                  </a:lnTo>
                  <a:lnTo>
                    <a:pt x="3910" y="269"/>
                  </a:lnTo>
                  <a:cubicBezTo>
                    <a:pt x="3910" y="121"/>
                    <a:pt x="3790" y="0"/>
                    <a:pt x="364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47"/>
            <p:cNvSpPr/>
            <p:nvPr/>
          </p:nvSpPr>
          <p:spPr>
            <a:xfrm>
              <a:off x="3438345" y="2629574"/>
              <a:ext cx="64987" cy="91207"/>
            </a:xfrm>
            <a:custGeom>
              <a:rect b="b" l="l" r="r" t="t"/>
              <a:pathLst>
                <a:path extrusionOk="0" h="3889" w="2771">
                  <a:moveTo>
                    <a:pt x="1116" y="539"/>
                  </a:moveTo>
                  <a:lnTo>
                    <a:pt x="1116" y="1116"/>
                  </a:lnTo>
                  <a:lnTo>
                    <a:pt x="540" y="1116"/>
                  </a:lnTo>
                  <a:lnTo>
                    <a:pt x="540" y="539"/>
                  </a:lnTo>
                  <a:close/>
                  <a:moveTo>
                    <a:pt x="2233" y="540"/>
                  </a:moveTo>
                  <a:lnTo>
                    <a:pt x="2233" y="1117"/>
                  </a:lnTo>
                  <a:lnTo>
                    <a:pt x="1656" y="1117"/>
                  </a:lnTo>
                  <a:lnTo>
                    <a:pt x="1656" y="540"/>
                  </a:lnTo>
                  <a:close/>
                  <a:moveTo>
                    <a:pt x="1116" y="1655"/>
                  </a:moveTo>
                  <a:lnTo>
                    <a:pt x="1116" y="2232"/>
                  </a:lnTo>
                  <a:lnTo>
                    <a:pt x="540" y="2232"/>
                  </a:lnTo>
                  <a:lnTo>
                    <a:pt x="540" y="1655"/>
                  </a:lnTo>
                  <a:close/>
                  <a:moveTo>
                    <a:pt x="2233" y="1655"/>
                  </a:moveTo>
                  <a:lnTo>
                    <a:pt x="2233" y="2232"/>
                  </a:lnTo>
                  <a:lnTo>
                    <a:pt x="1656" y="2232"/>
                  </a:lnTo>
                  <a:lnTo>
                    <a:pt x="1656" y="1655"/>
                  </a:lnTo>
                  <a:close/>
                  <a:moveTo>
                    <a:pt x="1116" y="2772"/>
                  </a:moveTo>
                  <a:lnTo>
                    <a:pt x="1116" y="3349"/>
                  </a:lnTo>
                  <a:lnTo>
                    <a:pt x="540" y="3349"/>
                  </a:lnTo>
                  <a:lnTo>
                    <a:pt x="540" y="2772"/>
                  </a:lnTo>
                  <a:close/>
                  <a:moveTo>
                    <a:pt x="2233" y="2772"/>
                  </a:moveTo>
                  <a:lnTo>
                    <a:pt x="2233" y="3349"/>
                  </a:lnTo>
                  <a:lnTo>
                    <a:pt x="1656" y="3349"/>
                  </a:lnTo>
                  <a:lnTo>
                    <a:pt x="1656" y="2772"/>
                  </a:lnTo>
                  <a:close/>
                  <a:moveTo>
                    <a:pt x="270" y="1"/>
                  </a:moveTo>
                  <a:cubicBezTo>
                    <a:pt x="121" y="1"/>
                    <a:pt x="0" y="121"/>
                    <a:pt x="0" y="271"/>
                  </a:cubicBezTo>
                  <a:lnTo>
                    <a:pt x="0" y="3618"/>
                  </a:lnTo>
                  <a:cubicBezTo>
                    <a:pt x="0" y="3768"/>
                    <a:pt x="121" y="3888"/>
                    <a:pt x="270" y="3888"/>
                  </a:cubicBezTo>
                  <a:lnTo>
                    <a:pt x="2502" y="3888"/>
                  </a:lnTo>
                  <a:cubicBezTo>
                    <a:pt x="2650" y="3888"/>
                    <a:pt x="2771" y="3768"/>
                    <a:pt x="2771" y="3618"/>
                  </a:cubicBezTo>
                  <a:lnTo>
                    <a:pt x="2771" y="271"/>
                  </a:lnTo>
                  <a:cubicBezTo>
                    <a:pt x="2771" y="121"/>
                    <a:pt x="2650" y="1"/>
                    <a:pt x="25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47"/>
            <p:cNvSpPr/>
            <p:nvPr/>
          </p:nvSpPr>
          <p:spPr>
            <a:xfrm>
              <a:off x="3595125" y="2629574"/>
              <a:ext cx="65010" cy="91207"/>
            </a:xfrm>
            <a:custGeom>
              <a:rect b="b" l="l" r="r" t="t"/>
              <a:pathLst>
                <a:path extrusionOk="0" h="3889" w="2772">
                  <a:moveTo>
                    <a:pt x="1128" y="539"/>
                  </a:moveTo>
                  <a:lnTo>
                    <a:pt x="1128" y="1116"/>
                  </a:lnTo>
                  <a:lnTo>
                    <a:pt x="539" y="1116"/>
                  </a:lnTo>
                  <a:lnTo>
                    <a:pt x="539" y="539"/>
                  </a:lnTo>
                  <a:close/>
                  <a:moveTo>
                    <a:pt x="2232" y="540"/>
                  </a:moveTo>
                  <a:lnTo>
                    <a:pt x="2232" y="1117"/>
                  </a:lnTo>
                  <a:lnTo>
                    <a:pt x="1666" y="1117"/>
                  </a:lnTo>
                  <a:lnTo>
                    <a:pt x="1666" y="540"/>
                  </a:lnTo>
                  <a:close/>
                  <a:moveTo>
                    <a:pt x="1128" y="1655"/>
                  </a:moveTo>
                  <a:lnTo>
                    <a:pt x="1128" y="2232"/>
                  </a:lnTo>
                  <a:lnTo>
                    <a:pt x="539" y="2232"/>
                  </a:lnTo>
                  <a:lnTo>
                    <a:pt x="539" y="1655"/>
                  </a:lnTo>
                  <a:close/>
                  <a:moveTo>
                    <a:pt x="2232" y="1655"/>
                  </a:moveTo>
                  <a:lnTo>
                    <a:pt x="2232" y="2232"/>
                  </a:lnTo>
                  <a:lnTo>
                    <a:pt x="1666" y="2232"/>
                  </a:lnTo>
                  <a:lnTo>
                    <a:pt x="1666" y="1655"/>
                  </a:lnTo>
                  <a:close/>
                  <a:moveTo>
                    <a:pt x="1128" y="2772"/>
                  </a:moveTo>
                  <a:lnTo>
                    <a:pt x="1128" y="3349"/>
                  </a:lnTo>
                  <a:lnTo>
                    <a:pt x="539" y="3349"/>
                  </a:lnTo>
                  <a:lnTo>
                    <a:pt x="539" y="2772"/>
                  </a:lnTo>
                  <a:close/>
                  <a:moveTo>
                    <a:pt x="2232" y="2772"/>
                  </a:moveTo>
                  <a:lnTo>
                    <a:pt x="2232" y="3349"/>
                  </a:lnTo>
                  <a:lnTo>
                    <a:pt x="1666" y="3349"/>
                  </a:lnTo>
                  <a:lnTo>
                    <a:pt x="1666" y="2772"/>
                  </a:lnTo>
                  <a:close/>
                  <a:moveTo>
                    <a:pt x="270" y="1"/>
                  </a:moveTo>
                  <a:cubicBezTo>
                    <a:pt x="121" y="1"/>
                    <a:pt x="1" y="121"/>
                    <a:pt x="1" y="271"/>
                  </a:cubicBezTo>
                  <a:lnTo>
                    <a:pt x="1" y="3618"/>
                  </a:lnTo>
                  <a:cubicBezTo>
                    <a:pt x="1" y="3768"/>
                    <a:pt x="121" y="3888"/>
                    <a:pt x="270" y="3888"/>
                  </a:cubicBezTo>
                  <a:lnTo>
                    <a:pt x="2502" y="3888"/>
                  </a:lnTo>
                  <a:cubicBezTo>
                    <a:pt x="2651" y="3888"/>
                    <a:pt x="2771" y="3768"/>
                    <a:pt x="2771" y="3618"/>
                  </a:cubicBezTo>
                  <a:lnTo>
                    <a:pt x="2771" y="271"/>
                  </a:lnTo>
                  <a:cubicBezTo>
                    <a:pt x="2771" y="121"/>
                    <a:pt x="2651" y="1"/>
                    <a:pt x="25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47"/>
          <p:cNvGrpSpPr/>
          <p:nvPr/>
        </p:nvGrpSpPr>
        <p:grpSpPr>
          <a:xfrm>
            <a:off x="8278130" y="873242"/>
            <a:ext cx="890852" cy="144475"/>
            <a:chOff x="490250" y="465854"/>
            <a:chExt cx="1164056" cy="188782"/>
          </a:xfrm>
        </p:grpSpPr>
        <p:sp>
          <p:nvSpPr>
            <p:cNvPr id="4316" name="Google Shape;4316;p4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4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8" name="Google Shape;4318;p47"/>
          <p:cNvGrpSpPr/>
          <p:nvPr/>
        </p:nvGrpSpPr>
        <p:grpSpPr>
          <a:xfrm>
            <a:off x="146229" y="164424"/>
            <a:ext cx="751514" cy="121859"/>
            <a:chOff x="490250" y="465854"/>
            <a:chExt cx="1164056" cy="188782"/>
          </a:xfrm>
        </p:grpSpPr>
        <p:sp>
          <p:nvSpPr>
            <p:cNvPr id="4319" name="Google Shape;4319;p4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4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1" name="Google Shape;4321;p47"/>
          <p:cNvGrpSpPr/>
          <p:nvPr/>
        </p:nvGrpSpPr>
        <p:grpSpPr>
          <a:xfrm>
            <a:off x="2909726" y="4515852"/>
            <a:ext cx="358878" cy="58202"/>
            <a:chOff x="490250" y="465854"/>
            <a:chExt cx="1164056" cy="188782"/>
          </a:xfrm>
        </p:grpSpPr>
        <p:sp>
          <p:nvSpPr>
            <p:cNvPr id="4322" name="Google Shape;4322;p47"/>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47"/>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27" name="Shape 4327"/>
        <p:cNvGrpSpPr/>
        <p:nvPr/>
      </p:nvGrpSpPr>
      <p:grpSpPr>
        <a:xfrm>
          <a:off x="0" y="0"/>
          <a:ext cx="0" cy="0"/>
          <a:chOff x="0" y="0"/>
          <a:chExt cx="0" cy="0"/>
        </a:xfrm>
      </p:grpSpPr>
      <p:sp>
        <p:nvSpPr>
          <p:cNvPr id="4328" name="Google Shape;4328;p48"/>
          <p:cNvSpPr/>
          <p:nvPr/>
        </p:nvSpPr>
        <p:spPr>
          <a:xfrm>
            <a:off x="-9925" y="4406943"/>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48"/>
          <p:cNvSpPr/>
          <p:nvPr/>
        </p:nvSpPr>
        <p:spPr>
          <a:xfrm>
            <a:off x="924106" y="44016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48"/>
          <p:cNvSpPr/>
          <p:nvPr/>
        </p:nvSpPr>
        <p:spPr>
          <a:xfrm flipH="1">
            <a:off x="-9919" y="4401643"/>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4332" name="Google Shape;4332;p48"/>
          <p:cNvSpPr txBox="1"/>
          <p:nvPr>
            <p:ph idx="1" type="body"/>
          </p:nvPr>
        </p:nvSpPr>
        <p:spPr>
          <a:xfrm>
            <a:off x="982525" y="1398300"/>
            <a:ext cx="3327000" cy="2411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spcBef>
                <a:spcPts val="1000"/>
              </a:spcBef>
              <a:spcAft>
                <a:spcPts val="0"/>
              </a:spcAft>
              <a:buNone/>
            </a:pPr>
            <a:r>
              <a:rPr b="1" lang="en">
                <a:latin typeface="Bitter"/>
                <a:ea typeface="Bitter"/>
                <a:cs typeface="Bitter"/>
                <a:sym typeface="Bitter"/>
              </a:rPr>
              <a:t>Vectors</a:t>
            </a:r>
            <a:endParaRPr b="1">
              <a:latin typeface="Bitter"/>
              <a:ea typeface="Bitter"/>
              <a:cs typeface="Bitter"/>
              <a:sym typeface="Bitter"/>
            </a:endParaRPr>
          </a:p>
          <a:p>
            <a:pPr indent="-317500" lvl="0" marL="457200" rtl="0" algn="l">
              <a:spcBef>
                <a:spcPts val="1000"/>
              </a:spcBef>
              <a:spcAft>
                <a:spcPts val="0"/>
              </a:spcAft>
              <a:buSzPts val="1400"/>
              <a:buChar char="●"/>
            </a:pPr>
            <a:r>
              <a:rPr lang="en" u="sng">
                <a:hlinkClick r:id="rId3"/>
              </a:rPr>
              <a:t>Countryside landscape with windmill</a:t>
            </a:r>
            <a:endParaRPr/>
          </a:p>
          <a:p>
            <a:pPr indent="-317500" lvl="0" marL="457200" rtl="0" algn="l">
              <a:spcBef>
                <a:spcPts val="0"/>
              </a:spcBef>
              <a:spcAft>
                <a:spcPts val="0"/>
              </a:spcAft>
              <a:buSzPts val="1400"/>
              <a:buChar char="●"/>
            </a:pPr>
            <a:r>
              <a:rPr lang="en" u="sng">
                <a:hlinkClick r:id="rId4"/>
              </a:rPr>
              <a:t>Variety of activities from agricultural workers</a:t>
            </a:r>
            <a:endParaRPr/>
          </a:p>
        </p:txBody>
      </p:sp>
      <p:grpSp>
        <p:nvGrpSpPr>
          <p:cNvPr id="4333" name="Google Shape;4333;p48"/>
          <p:cNvGrpSpPr/>
          <p:nvPr/>
        </p:nvGrpSpPr>
        <p:grpSpPr>
          <a:xfrm>
            <a:off x="6013050" y="2408525"/>
            <a:ext cx="963020" cy="2143466"/>
            <a:chOff x="6013050" y="2408525"/>
            <a:chExt cx="963020" cy="2143466"/>
          </a:xfrm>
        </p:grpSpPr>
        <p:sp>
          <p:nvSpPr>
            <p:cNvPr id="4334" name="Google Shape;4334;p48"/>
            <p:cNvSpPr/>
            <p:nvPr/>
          </p:nvSpPr>
          <p:spPr>
            <a:xfrm>
              <a:off x="6013050" y="3578474"/>
              <a:ext cx="259868" cy="267520"/>
            </a:xfrm>
            <a:custGeom>
              <a:rect b="b" l="l" r="r" t="t"/>
              <a:pathLst>
                <a:path extrusionOk="0" h="5734" w="5570">
                  <a:moveTo>
                    <a:pt x="0" y="1"/>
                  </a:moveTo>
                  <a:lnTo>
                    <a:pt x="580" y="4990"/>
                  </a:lnTo>
                  <a:cubicBezTo>
                    <a:pt x="618" y="5305"/>
                    <a:pt x="832" y="5557"/>
                    <a:pt x="1097" y="5595"/>
                  </a:cubicBezTo>
                  <a:cubicBezTo>
                    <a:pt x="1525" y="5658"/>
                    <a:pt x="2193" y="5734"/>
                    <a:pt x="2785" y="5734"/>
                  </a:cubicBezTo>
                  <a:cubicBezTo>
                    <a:pt x="3390" y="5734"/>
                    <a:pt x="4045" y="5658"/>
                    <a:pt x="4474" y="5595"/>
                  </a:cubicBezTo>
                  <a:cubicBezTo>
                    <a:pt x="4738" y="5557"/>
                    <a:pt x="4952" y="5305"/>
                    <a:pt x="4990" y="4990"/>
                  </a:cubicBezTo>
                  <a:lnTo>
                    <a:pt x="5570" y="1"/>
                  </a:lnTo>
                  <a:lnTo>
                    <a:pt x="5570" y="1"/>
                  </a:lnTo>
                  <a:cubicBezTo>
                    <a:pt x="5570" y="1"/>
                    <a:pt x="4196" y="127"/>
                    <a:pt x="2785" y="127"/>
                  </a:cubicBezTo>
                  <a:cubicBezTo>
                    <a:pt x="1374" y="127"/>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48"/>
            <p:cNvSpPr/>
            <p:nvPr/>
          </p:nvSpPr>
          <p:spPr>
            <a:xfrm>
              <a:off x="6013050" y="3565550"/>
              <a:ext cx="259868" cy="25894"/>
            </a:xfrm>
            <a:custGeom>
              <a:rect b="b" l="l" r="r" t="t"/>
              <a:pathLst>
                <a:path extrusionOk="0" h="555" w="5570">
                  <a:moveTo>
                    <a:pt x="2785" y="0"/>
                  </a:moveTo>
                  <a:cubicBezTo>
                    <a:pt x="1248" y="0"/>
                    <a:pt x="0" y="126"/>
                    <a:pt x="0" y="278"/>
                  </a:cubicBezTo>
                  <a:cubicBezTo>
                    <a:pt x="0" y="429"/>
                    <a:pt x="1248" y="555"/>
                    <a:pt x="2785" y="555"/>
                  </a:cubicBezTo>
                  <a:cubicBezTo>
                    <a:pt x="4322" y="555"/>
                    <a:pt x="5570" y="429"/>
                    <a:pt x="5570" y="278"/>
                  </a:cubicBezTo>
                  <a:cubicBezTo>
                    <a:pt x="5570" y="126"/>
                    <a:pt x="4322" y="0"/>
                    <a:pt x="278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48"/>
            <p:cNvSpPr/>
            <p:nvPr/>
          </p:nvSpPr>
          <p:spPr>
            <a:xfrm>
              <a:off x="6025367" y="3484975"/>
              <a:ext cx="228190" cy="114118"/>
            </a:xfrm>
            <a:custGeom>
              <a:rect b="b" l="l" r="r" t="t"/>
              <a:pathLst>
                <a:path extrusionOk="0" fill="none" h="2446" w="4891">
                  <a:moveTo>
                    <a:pt x="4890" y="1942"/>
                  </a:moveTo>
                  <a:cubicBezTo>
                    <a:pt x="4600" y="1211"/>
                    <a:pt x="3882" y="1"/>
                    <a:pt x="2521" y="1"/>
                  </a:cubicBezTo>
                  <a:cubicBezTo>
                    <a:pt x="518" y="1"/>
                    <a:pt x="1" y="2446"/>
                    <a:pt x="1" y="2446"/>
                  </a:cubicBezTo>
                </a:path>
              </a:pathLst>
            </a:custGeom>
            <a:noFill/>
            <a:ln cap="flat" cmpd="sng" w="3775">
              <a:solidFill>
                <a:schemeClr val="dk1"/>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48"/>
            <p:cNvSpPr/>
            <p:nvPr/>
          </p:nvSpPr>
          <p:spPr>
            <a:xfrm>
              <a:off x="6185864" y="4161675"/>
              <a:ext cx="250491" cy="390316"/>
            </a:xfrm>
            <a:custGeom>
              <a:rect b="b" l="l" r="r" t="t"/>
              <a:pathLst>
                <a:path extrusionOk="0" h="8366" w="5369">
                  <a:moveTo>
                    <a:pt x="2244" y="1"/>
                  </a:moveTo>
                  <a:lnTo>
                    <a:pt x="2332" y="6566"/>
                  </a:lnTo>
                  <a:lnTo>
                    <a:pt x="1664" y="7070"/>
                  </a:lnTo>
                  <a:cubicBezTo>
                    <a:pt x="1664" y="7070"/>
                    <a:pt x="1" y="7914"/>
                    <a:pt x="77" y="8254"/>
                  </a:cubicBezTo>
                  <a:cubicBezTo>
                    <a:pt x="94" y="8331"/>
                    <a:pt x="344" y="8366"/>
                    <a:pt x="723" y="8366"/>
                  </a:cubicBezTo>
                  <a:cubicBezTo>
                    <a:pt x="2013" y="8366"/>
                    <a:pt x="4799" y="7968"/>
                    <a:pt x="5003" y="7511"/>
                  </a:cubicBezTo>
                  <a:cubicBezTo>
                    <a:pt x="5268" y="6931"/>
                    <a:pt x="5003" y="6566"/>
                    <a:pt x="5003" y="6566"/>
                  </a:cubicBezTo>
                  <a:lnTo>
                    <a:pt x="536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48"/>
            <p:cNvSpPr/>
            <p:nvPr/>
          </p:nvSpPr>
          <p:spPr>
            <a:xfrm>
              <a:off x="6290513" y="4161675"/>
              <a:ext cx="145844" cy="89391"/>
            </a:xfrm>
            <a:custGeom>
              <a:rect b="b" l="l" r="r" t="t"/>
              <a:pathLst>
                <a:path extrusionOk="0" h="1916" w="3126">
                  <a:moveTo>
                    <a:pt x="1" y="1"/>
                  </a:moveTo>
                  <a:lnTo>
                    <a:pt x="13" y="1021"/>
                  </a:lnTo>
                  <a:cubicBezTo>
                    <a:pt x="350" y="1137"/>
                    <a:pt x="813" y="1264"/>
                    <a:pt x="1288" y="1264"/>
                  </a:cubicBezTo>
                  <a:cubicBezTo>
                    <a:pt x="1329" y="1264"/>
                    <a:pt x="1371" y="1263"/>
                    <a:pt x="1412" y="1261"/>
                  </a:cubicBezTo>
                  <a:cubicBezTo>
                    <a:pt x="1435" y="1259"/>
                    <a:pt x="1458" y="1259"/>
                    <a:pt x="1481" y="1259"/>
                  </a:cubicBezTo>
                  <a:cubicBezTo>
                    <a:pt x="2092" y="1259"/>
                    <a:pt x="2587" y="1734"/>
                    <a:pt x="3013" y="1916"/>
                  </a:cubicBezTo>
                  <a:lnTo>
                    <a:pt x="312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48"/>
            <p:cNvSpPr/>
            <p:nvPr/>
          </p:nvSpPr>
          <p:spPr>
            <a:xfrm>
              <a:off x="6672065" y="4044102"/>
              <a:ext cx="262154" cy="431839"/>
            </a:xfrm>
            <a:custGeom>
              <a:rect b="b" l="l" r="r" t="t"/>
              <a:pathLst>
                <a:path extrusionOk="0" h="9256" w="5619">
                  <a:moveTo>
                    <a:pt x="2773" y="0"/>
                  </a:moveTo>
                  <a:lnTo>
                    <a:pt x="1" y="1437"/>
                  </a:lnTo>
                  <a:lnTo>
                    <a:pt x="2773" y="6691"/>
                  </a:lnTo>
                  <a:lnTo>
                    <a:pt x="2420" y="7448"/>
                  </a:lnTo>
                  <a:cubicBezTo>
                    <a:pt x="2420" y="7448"/>
                    <a:pt x="1337" y="8972"/>
                    <a:pt x="1563" y="9237"/>
                  </a:cubicBezTo>
                  <a:cubicBezTo>
                    <a:pt x="1574" y="9250"/>
                    <a:pt x="1594" y="9256"/>
                    <a:pt x="1622" y="9256"/>
                  </a:cubicBezTo>
                  <a:cubicBezTo>
                    <a:pt x="2155" y="9256"/>
                    <a:pt x="5619" y="6912"/>
                    <a:pt x="5583" y="6301"/>
                  </a:cubicBezTo>
                  <a:cubicBezTo>
                    <a:pt x="5545" y="5671"/>
                    <a:pt x="5142" y="5457"/>
                    <a:pt x="5142" y="5457"/>
                  </a:cubicBezTo>
                  <a:lnTo>
                    <a:pt x="27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48"/>
            <p:cNvSpPr/>
            <p:nvPr/>
          </p:nvSpPr>
          <p:spPr>
            <a:xfrm>
              <a:off x="6672065" y="4044102"/>
              <a:ext cx="165859" cy="108799"/>
            </a:xfrm>
            <a:custGeom>
              <a:rect b="b" l="l" r="r" t="t"/>
              <a:pathLst>
                <a:path extrusionOk="0" h="2332" w="3555">
                  <a:moveTo>
                    <a:pt x="2773" y="0"/>
                  </a:moveTo>
                  <a:lnTo>
                    <a:pt x="1" y="1437"/>
                  </a:lnTo>
                  <a:lnTo>
                    <a:pt x="480" y="2332"/>
                  </a:lnTo>
                  <a:cubicBezTo>
                    <a:pt x="858" y="2281"/>
                    <a:pt x="1374" y="2168"/>
                    <a:pt x="1828" y="1903"/>
                  </a:cubicBezTo>
                  <a:cubicBezTo>
                    <a:pt x="2084" y="1752"/>
                    <a:pt x="2367" y="1713"/>
                    <a:pt x="2646" y="1713"/>
                  </a:cubicBezTo>
                  <a:cubicBezTo>
                    <a:pt x="2933" y="1713"/>
                    <a:pt x="3216" y="1754"/>
                    <a:pt x="3461" y="1754"/>
                  </a:cubicBezTo>
                  <a:cubicBezTo>
                    <a:pt x="3493" y="1754"/>
                    <a:pt x="3524" y="1753"/>
                    <a:pt x="3554" y="1752"/>
                  </a:cubicBezTo>
                  <a:lnTo>
                    <a:pt x="2773"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48"/>
            <p:cNvSpPr/>
            <p:nvPr/>
          </p:nvSpPr>
          <p:spPr>
            <a:xfrm>
              <a:off x="6232939" y="3170466"/>
              <a:ext cx="604975" cy="1014933"/>
            </a:xfrm>
            <a:custGeom>
              <a:rect b="b" l="l" r="r" t="t"/>
              <a:pathLst>
                <a:path extrusionOk="0" h="21754" w="12967">
                  <a:moveTo>
                    <a:pt x="8178" y="1"/>
                  </a:moveTo>
                  <a:lnTo>
                    <a:pt x="3314" y="542"/>
                  </a:lnTo>
                  <a:lnTo>
                    <a:pt x="1588" y="7032"/>
                  </a:lnTo>
                  <a:cubicBezTo>
                    <a:pt x="1588" y="7032"/>
                    <a:pt x="882" y="12778"/>
                    <a:pt x="857" y="14794"/>
                  </a:cubicBezTo>
                  <a:cubicBezTo>
                    <a:pt x="844" y="16810"/>
                    <a:pt x="857" y="20187"/>
                    <a:pt x="857" y="20187"/>
                  </a:cubicBezTo>
                  <a:cubicBezTo>
                    <a:pt x="857" y="20187"/>
                    <a:pt x="0" y="21031"/>
                    <a:pt x="592" y="21422"/>
                  </a:cubicBezTo>
                  <a:cubicBezTo>
                    <a:pt x="912" y="21628"/>
                    <a:pt x="1987" y="21754"/>
                    <a:pt x="2989" y="21754"/>
                  </a:cubicBezTo>
                  <a:cubicBezTo>
                    <a:pt x="3883" y="21754"/>
                    <a:pt x="4717" y="21654"/>
                    <a:pt x="4902" y="21422"/>
                  </a:cubicBezTo>
                  <a:cubicBezTo>
                    <a:pt x="5280" y="20931"/>
                    <a:pt x="4902" y="20439"/>
                    <a:pt x="4902" y="20439"/>
                  </a:cubicBezTo>
                  <a:cubicBezTo>
                    <a:pt x="5103" y="18713"/>
                    <a:pt x="5229" y="13635"/>
                    <a:pt x="5229" y="13635"/>
                  </a:cubicBezTo>
                  <a:lnTo>
                    <a:pt x="5746" y="7611"/>
                  </a:lnTo>
                  <a:cubicBezTo>
                    <a:pt x="5746" y="7611"/>
                    <a:pt x="6313" y="13773"/>
                    <a:pt x="6628" y="15348"/>
                  </a:cubicBezTo>
                  <a:cubicBezTo>
                    <a:pt x="6943" y="16936"/>
                    <a:pt x="8455" y="19973"/>
                    <a:pt x="8455" y="19973"/>
                  </a:cubicBezTo>
                  <a:cubicBezTo>
                    <a:pt x="8221" y="20350"/>
                    <a:pt x="8597" y="20579"/>
                    <a:pt x="9390" y="20579"/>
                  </a:cubicBezTo>
                  <a:cubicBezTo>
                    <a:pt x="9577" y="20579"/>
                    <a:pt x="9787" y="20566"/>
                    <a:pt x="10018" y="20540"/>
                  </a:cubicBezTo>
                  <a:cubicBezTo>
                    <a:pt x="11227" y="20401"/>
                    <a:pt x="12374" y="19620"/>
                    <a:pt x="12664" y="18914"/>
                  </a:cubicBezTo>
                  <a:cubicBezTo>
                    <a:pt x="12966" y="18209"/>
                    <a:pt x="12374" y="18209"/>
                    <a:pt x="12374" y="18209"/>
                  </a:cubicBezTo>
                  <a:lnTo>
                    <a:pt x="11429" y="14189"/>
                  </a:lnTo>
                  <a:cubicBezTo>
                    <a:pt x="11429" y="14189"/>
                    <a:pt x="11215" y="13345"/>
                    <a:pt x="10547" y="9615"/>
                  </a:cubicBezTo>
                  <a:cubicBezTo>
                    <a:pt x="9892" y="5885"/>
                    <a:pt x="8178" y="1"/>
                    <a:pt x="8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48"/>
            <p:cNvSpPr/>
            <p:nvPr/>
          </p:nvSpPr>
          <p:spPr>
            <a:xfrm>
              <a:off x="6272877" y="3170466"/>
              <a:ext cx="473921" cy="727258"/>
            </a:xfrm>
            <a:custGeom>
              <a:rect b="b" l="l" r="r" t="t"/>
              <a:pathLst>
                <a:path extrusionOk="0" h="15588" w="10158">
                  <a:moveTo>
                    <a:pt x="7322" y="1"/>
                  </a:moveTo>
                  <a:lnTo>
                    <a:pt x="1463" y="379"/>
                  </a:lnTo>
                  <a:lnTo>
                    <a:pt x="732" y="7032"/>
                  </a:lnTo>
                  <a:cubicBezTo>
                    <a:pt x="732" y="7032"/>
                    <a:pt x="26" y="12778"/>
                    <a:pt x="1" y="14794"/>
                  </a:cubicBezTo>
                  <a:cubicBezTo>
                    <a:pt x="1" y="15033"/>
                    <a:pt x="1" y="15311"/>
                    <a:pt x="1" y="15588"/>
                  </a:cubicBezTo>
                  <a:cubicBezTo>
                    <a:pt x="833" y="15487"/>
                    <a:pt x="1954" y="14895"/>
                    <a:pt x="3189" y="14832"/>
                  </a:cubicBezTo>
                  <a:cubicBezTo>
                    <a:pt x="3630" y="14807"/>
                    <a:pt x="4021" y="14718"/>
                    <a:pt x="4348" y="14605"/>
                  </a:cubicBezTo>
                  <a:cubicBezTo>
                    <a:pt x="4373" y="14013"/>
                    <a:pt x="4373" y="13635"/>
                    <a:pt x="4373" y="13635"/>
                  </a:cubicBezTo>
                  <a:lnTo>
                    <a:pt x="4890" y="7611"/>
                  </a:lnTo>
                  <a:cubicBezTo>
                    <a:pt x="4890" y="7611"/>
                    <a:pt x="5255" y="11619"/>
                    <a:pt x="5558" y="14000"/>
                  </a:cubicBezTo>
                  <a:cubicBezTo>
                    <a:pt x="5848" y="13811"/>
                    <a:pt x="6087" y="13635"/>
                    <a:pt x="6314" y="13521"/>
                  </a:cubicBezTo>
                  <a:cubicBezTo>
                    <a:pt x="7007" y="13168"/>
                    <a:pt x="7574" y="13257"/>
                    <a:pt x="8645" y="13156"/>
                  </a:cubicBezTo>
                  <a:cubicBezTo>
                    <a:pt x="9426" y="13080"/>
                    <a:pt x="9930" y="12475"/>
                    <a:pt x="10157" y="12148"/>
                  </a:cubicBezTo>
                  <a:cubicBezTo>
                    <a:pt x="10031" y="11505"/>
                    <a:pt x="9880" y="10673"/>
                    <a:pt x="9691" y="9615"/>
                  </a:cubicBezTo>
                  <a:cubicBezTo>
                    <a:pt x="9036" y="5885"/>
                    <a:pt x="7322" y="1"/>
                    <a:pt x="732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48"/>
            <p:cNvSpPr/>
            <p:nvPr/>
          </p:nvSpPr>
          <p:spPr>
            <a:xfrm>
              <a:off x="6716155" y="3590837"/>
              <a:ext cx="259915" cy="268126"/>
            </a:xfrm>
            <a:custGeom>
              <a:rect b="b" l="l" r="r" t="t"/>
              <a:pathLst>
                <a:path extrusionOk="0" h="5747" w="5571">
                  <a:moveTo>
                    <a:pt x="1" y="0"/>
                  </a:moveTo>
                  <a:lnTo>
                    <a:pt x="593" y="4990"/>
                  </a:lnTo>
                  <a:cubicBezTo>
                    <a:pt x="631" y="5318"/>
                    <a:pt x="833" y="5570"/>
                    <a:pt x="1097" y="5608"/>
                  </a:cubicBezTo>
                  <a:cubicBezTo>
                    <a:pt x="1526" y="5658"/>
                    <a:pt x="2193" y="5746"/>
                    <a:pt x="2786" y="5746"/>
                  </a:cubicBezTo>
                  <a:cubicBezTo>
                    <a:pt x="3391" y="5746"/>
                    <a:pt x="4046" y="5658"/>
                    <a:pt x="4474" y="5608"/>
                  </a:cubicBezTo>
                  <a:cubicBezTo>
                    <a:pt x="4739" y="5570"/>
                    <a:pt x="4953" y="5318"/>
                    <a:pt x="4991" y="4990"/>
                  </a:cubicBezTo>
                  <a:lnTo>
                    <a:pt x="5571" y="0"/>
                  </a:lnTo>
                  <a:lnTo>
                    <a:pt x="5571" y="0"/>
                  </a:lnTo>
                  <a:cubicBezTo>
                    <a:pt x="5570" y="0"/>
                    <a:pt x="4197" y="139"/>
                    <a:pt x="2786" y="139"/>
                  </a:cubicBezTo>
                  <a:cubicBezTo>
                    <a:pt x="1375" y="139"/>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48"/>
            <p:cNvSpPr/>
            <p:nvPr/>
          </p:nvSpPr>
          <p:spPr>
            <a:xfrm>
              <a:off x="6716155" y="3577867"/>
              <a:ext cx="259915" cy="25940"/>
            </a:xfrm>
            <a:custGeom>
              <a:rect b="b" l="l" r="r" t="t"/>
              <a:pathLst>
                <a:path extrusionOk="0" h="556" w="5571">
                  <a:moveTo>
                    <a:pt x="2786" y="1"/>
                  </a:moveTo>
                  <a:cubicBezTo>
                    <a:pt x="1248" y="1"/>
                    <a:pt x="1" y="127"/>
                    <a:pt x="1" y="278"/>
                  </a:cubicBezTo>
                  <a:cubicBezTo>
                    <a:pt x="1" y="429"/>
                    <a:pt x="1248" y="555"/>
                    <a:pt x="2786" y="555"/>
                  </a:cubicBezTo>
                  <a:cubicBezTo>
                    <a:pt x="4323" y="555"/>
                    <a:pt x="5571" y="429"/>
                    <a:pt x="5571" y="278"/>
                  </a:cubicBezTo>
                  <a:cubicBezTo>
                    <a:pt x="5571" y="127"/>
                    <a:pt x="4323" y="1"/>
                    <a:pt x="27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48"/>
            <p:cNvSpPr/>
            <p:nvPr/>
          </p:nvSpPr>
          <p:spPr>
            <a:xfrm>
              <a:off x="6728519" y="3497339"/>
              <a:ext cx="228143" cy="114678"/>
            </a:xfrm>
            <a:custGeom>
              <a:rect b="b" l="l" r="r" t="t"/>
              <a:pathLst>
                <a:path extrusionOk="0" fill="none" h="2458" w="4890">
                  <a:moveTo>
                    <a:pt x="4890" y="1941"/>
                  </a:moveTo>
                  <a:cubicBezTo>
                    <a:pt x="4600" y="1223"/>
                    <a:pt x="3882" y="1"/>
                    <a:pt x="2521" y="1"/>
                  </a:cubicBezTo>
                  <a:cubicBezTo>
                    <a:pt x="517" y="1"/>
                    <a:pt x="1" y="2458"/>
                    <a:pt x="1" y="2458"/>
                  </a:cubicBezTo>
                </a:path>
              </a:pathLst>
            </a:custGeom>
            <a:noFill/>
            <a:ln cap="flat" cmpd="sng" w="3775">
              <a:solidFill>
                <a:schemeClr val="dk1"/>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48"/>
            <p:cNvSpPr/>
            <p:nvPr/>
          </p:nvSpPr>
          <p:spPr>
            <a:xfrm>
              <a:off x="6664460" y="3839515"/>
              <a:ext cx="24727" cy="58225"/>
            </a:xfrm>
            <a:custGeom>
              <a:rect b="b" l="l" r="r" t="t"/>
              <a:pathLst>
                <a:path extrusionOk="0" fill="none" h="1248" w="530">
                  <a:moveTo>
                    <a:pt x="529" y="0"/>
                  </a:moveTo>
                  <a:cubicBezTo>
                    <a:pt x="529" y="0"/>
                    <a:pt x="113" y="530"/>
                    <a:pt x="0" y="1248"/>
                  </a:cubicBezTo>
                </a:path>
              </a:pathLst>
            </a:custGeom>
            <a:noFill/>
            <a:ln cap="rnd" cmpd="sng" w="59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48"/>
            <p:cNvSpPr/>
            <p:nvPr/>
          </p:nvSpPr>
          <p:spPr>
            <a:xfrm>
              <a:off x="6391663" y="3897695"/>
              <a:ext cx="33545" cy="65317"/>
            </a:xfrm>
            <a:custGeom>
              <a:rect b="b" l="l" r="r" t="t"/>
              <a:pathLst>
                <a:path extrusionOk="0" fill="none" h="1400" w="719">
                  <a:moveTo>
                    <a:pt x="718" y="1"/>
                  </a:moveTo>
                  <a:lnTo>
                    <a:pt x="0" y="1399"/>
                  </a:lnTo>
                </a:path>
              </a:pathLst>
            </a:custGeom>
            <a:noFill/>
            <a:ln cap="rnd" cmpd="sng" w="59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48"/>
            <p:cNvSpPr/>
            <p:nvPr/>
          </p:nvSpPr>
          <p:spPr>
            <a:xfrm>
              <a:off x="6341088" y="3930027"/>
              <a:ext cx="38257" cy="44136"/>
            </a:xfrm>
            <a:custGeom>
              <a:rect b="b" l="l" r="r" t="t"/>
              <a:pathLst>
                <a:path extrusionOk="0" fill="none" h="946" w="820">
                  <a:moveTo>
                    <a:pt x="820" y="1"/>
                  </a:moveTo>
                  <a:cubicBezTo>
                    <a:pt x="820" y="1"/>
                    <a:pt x="479" y="946"/>
                    <a:pt x="1" y="946"/>
                  </a:cubicBezTo>
                </a:path>
              </a:pathLst>
            </a:custGeom>
            <a:noFill/>
            <a:ln cap="rnd" cmpd="sng" w="59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48"/>
            <p:cNvSpPr/>
            <p:nvPr/>
          </p:nvSpPr>
          <p:spPr>
            <a:xfrm>
              <a:off x="6672065" y="3886544"/>
              <a:ext cx="17122" cy="43529"/>
            </a:xfrm>
            <a:custGeom>
              <a:rect b="b" l="l" r="r" t="t"/>
              <a:pathLst>
                <a:path extrusionOk="0" fill="none" h="933" w="367">
                  <a:moveTo>
                    <a:pt x="366" y="0"/>
                  </a:moveTo>
                  <a:lnTo>
                    <a:pt x="1" y="933"/>
                  </a:lnTo>
                </a:path>
              </a:pathLst>
            </a:custGeom>
            <a:noFill/>
            <a:ln cap="rnd" cmpd="sng" w="59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48"/>
            <p:cNvSpPr/>
            <p:nvPr/>
          </p:nvSpPr>
          <p:spPr>
            <a:xfrm>
              <a:off x="6115320" y="3214556"/>
              <a:ext cx="126482" cy="291967"/>
            </a:xfrm>
            <a:custGeom>
              <a:rect b="b" l="l" r="r" t="t"/>
              <a:pathLst>
                <a:path extrusionOk="0" h="6258" w="2711">
                  <a:moveTo>
                    <a:pt x="1286" y="1"/>
                  </a:moveTo>
                  <a:lnTo>
                    <a:pt x="719" y="5192"/>
                  </a:lnTo>
                  <a:cubicBezTo>
                    <a:pt x="1" y="5608"/>
                    <a:pt x="404" y="5810"/>
                    <a:pt x="429" y="5986"/>
                  </a:cubicBezTo>
                  <a:cubicBezTo>
                    <a:pt x="456" y="6109"/>
                    <a:pt x="612" y="6258"/>
                    <a:pt x="837" y="6258"/>
                  </a:cubicBezTo>
                  <a:cubicBezTo>
                    <a:pt x="934" y="6258"/>
                    <a:pt x="1043" y="6230"/>
                    <a:pt x="1160" y="6162"/>
                  </a:cubicBezTo>
                  <a:cubicBezTo>
                    <a:pt x="1551" y="5936"/>
                    <a:pt x="1551" y="5684"/>
                    <a:pt x="1576" y="5255"/>
                  </a:cubicBezTo>
                  <a:cubicBezTo>
                    <a:pt x="1614" y="4839"/>
                    <a:pt x="2710" y="152"/>
                    <a:pt x="2710" y="152"/>
                  </a:cubicBezTo>
                  <a:lnTo>
                    <a:pt x="1286" y="1"/>
                  </a:lnTo>
                  <a:close/>
                </a:path>
              </a:pathLst>
            </a:custGeom>
            <a:solidFill>
              <a:srgbClr val="F25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48"/>
            <p:cNvSpPr/>
            <p:nvPr/>
          </p:nvSpPr>
          <p:spPr>
            <a:xfrm>
              <a:off x="6766170" y="3195754"/>
              <a:ext cx="128161" cy="353225"/>
            </a:xfrm>
            <a:custGeom>
              <a:rect b="b" l="l" r="r" t="t"/>
              <a:pathLst>
                <a:path extrusionOk="0" h="7571" w="2747">
                  <a:moveTo>
                    <a:pt x="1638" y="0"/>
                  </a:moveTo>
                  <a:lnTo>
                    <a:pt x="0" y="618"/>
                  </a:lnTo>
                  <a:cubicBezTo>
                    <a:pt x="0" y="618"/>
                    <a:pt x="1550" y="5305"/>
                    <a:pt x="1449" y="5860"/>
                  </a:cubicBezTo>
                  <a:cubicBezTo>
                    <a:pt x="1348" y="6427"/>
                    <a:pt x="1197" y="6956"/>
                    <a:pt x="1638" y="7221"/>
                  </a:cubicBezTo>
                  <a:cubicBezTo>
                    <a:pt x="1638" y="7221"/>
                    <a:pt x="1786" y="7570"/>
                    <a:pt x="1937" y="7570"/>
                  </a:cubicBezTo>
                  <a:cubicBezTo>
                    <a:pt x="1951" y="7570"/>
                    <a:pt x="1965" y="7567"/>
                    <a:pt x="1978" y="7561"/>
                  </a:cubicBezTo>
                  <a:cubicBezTo>
                    <a:pt x="2142" y="7485"/>
                    <a:pt x="2747" y="6654"/>
                    <a:pt x="2344" y="5633"/>
                  </a:cubicBezTo>
                  <a:lnTo>
                    <a:pt x="1638" y="0"/>
                  </a:lnTo>
                  <a:close/>
                </a:path>
              </a:pathLst>
            </a:custGeom>
            <a:solidFill>
              <a:srgbClr val="F25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48"/>
            <p:cNvSpPr/>
            <p:nvPr/>
          </p:nvSpPr>
          <p:spPr>
            <a:xfrm>
              <a:off x="6138834" y="2726020"/>
              <a:ext cx="714335" cy="511759"/>
            </a:xfrm>
            <a:custGeom>
              <a:rect b="b" l="l" r="r" t="t"/>
              <a:pathLst>
                <a:path extrusionOk="0" h="10969" w="15311">
                  <a:moveTo>
                    <a:pt x="8752" y="1"/>
                  </a:moveTo>
                  <a:cubicBezTo>
                    <a:pt x="8462" y="1"/>
                    <a:pt x="8280" y="38"/>
                    <a:pt x="8280" y="38"/>
                  </a:cubicBezTo>
                  <a:lnTo>
                    <a:pt x="4928" y="240"/>
                  </a:lnTo>
                  <a:cubicBezTo>
                    <a:pt x="2672" y="630"/>
                    <a:pt x="1513" y="2281"/>
                    <a:pt x="1400" y="3604"/>
                  </a:cubicBezTo>
                  <a:cubicBezTo>
                    <a:pt x="1299" y="4927"/>
                    <a:pt x="581" y="6679"/>
                    <a:pt x="291" y="8128"/>
                  </a:cubicBezTo>
                  <a:cubicBezTo>
                    <a:pt x="1" y="9590"/>
                    <a:pt x="669" y="9917"/>
                    <a:pt x="669" y="9917"/>
                  </a:cubicBezTo>
                  <a:lnTo>
                    <a:pt x="467" y="10295"/>
                  </a:lnTo>
                  <a:cubicBezTo>
                    <a:pt x="674" y="10835"/>
                    <a:pt x="1601" y="10912"/>
                    <a:pt x="2114" y="10912"/>
                  </a:cubicBezTo>
                  <a:cubicBezTo>
                    <a:pt x="2319" y="10912"/>
                    <a:pt x="2458" y="10900"/>
                    <a:pt x="2458" y="10900"/>
                  </a:cubicBezTo>
                  <a:lnTo>
                    <a:pt x="2458" y="10245"/>
                  </a:lnTo>
                  <a:cubicBezTo>
                    <a:pt x="3302" y="9665"/>
                    <a:pt x="3466" y="6591"/>
                    <a:pt x="3466" y="6591"/>
                  </a:cubicBezTo>
                  <a:cubicBezTo>
                    <a:pt x="3731" y="7674"/>
                    <a:pt x="4499" y="9917"/>
                    <a:pt x="4499" y="9917"/>
                  </a:cubicBezTo>
                  <a:cubicBezTo>
                    <a:pt x="4849" y="10042"/>
                    <a:pt x="5272" y="10092"/>
                    <a:pt x="5728" y="10092"/>
                  </a:cubicBezTo>
                  <a:cubicBezTo>
                    <a:pt x="7621" y="10092"/>
                    <a:pt x="10069" y="9224"/>
                    <a:pt x="10069" y="9224"/>
                  </a:cubicBezTo>
                  <a:cubicBezTo>
                    <a:pt x="9817" y="8632"/>
                    <a:pt x="10472" y="6943"/>
                    <a:pt x="10472" y="6943"/>
                  </a:cubicBezTo>
                  <a:cubicBezTo>
                    <a:pt x="10472" y="6943"/>
                    <a:pt x="11027" y="7914"/>
                    <a:pt x="11480" y="8997"/>
                  </a:cubicBezTo>
                  <a:cubicBezTo>
                    <a:pt x="11934" y="10094"/>
                    <a:pt x="13144" y="10270"/>
                    <a:pt x="13144" y="10270"/>
                  </a:cubicBezTo>
                  <a:lnTo>
                    <a:pt x="13207" y="10900"/>
                  </a:lnTo>
                  <a:cubicBezTo>
                    <a:pt x="13327" y="10948"/>
                    <a:pt x="13453" y="10969"/>
                    <a:pt x="13579" y="10969"/>
                  </a:cubicBezTo>
                  <a:cubicBezTo>
                    <a:pt x="14417" y="10969"/>
                    <a:pt x="15311" y="10056"/>
                    <a:pt x="15311" y="10056"/>
                  </a:cubicBezTo>
                  <a:lnTo>
                    <a:pt x="14895" y="9527"/>
                  </a:lnTo>
                  <a:cubicBezTo>
                    <a:pt x="15261" y="8581"/>
                    <a:pt x="14996" y="7813"/>
                    <a:pt x="14290" y="6515"/>
                  </a:cubicBezTo>
                  <a:cubicBezTo>
                    <a:pt x="13572" y="5217"/>
                    <a:pt x="12438" y="2445"/>
                    <a:pt x="11190" y="1071"/>
                  </a:cubicBezTo>
                  <a:cubicBezTo>
                    <a:pt x="10356" y="153"/>
                    <a:pt x="9336" y="1"/>
                    <a:pt x="87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48"/>
            <p:cNvSpPr/>
            <p:nvPr/>
          </p:nvSpPr>
          <p:spPr>
            <a:xfrm>
              <a:off x="6358724" y="2824931"/>
              <a:ext cx="268733" cy="363209"/>
            </a:xfrm>
            <a:custGeom>
              <a:rect b="b" l="l" r="r" t="t"/>
              <a:pathLst>
                <a:path extrusionOk="0" h="7785" w="5760">
                  <a:moveTo>
                    <a:pt x="4231" y="1"/>
                  </a:moveTo>
                  <a:cubicBezTo>
                    <a:pt x="4203" y="1"/>
                    <a:pt x="4175" y="4"/>
                    <a:pt x="4146" y="10"/>
                  </a:cubicBezTo>
                  <a:cubicBezTo>
                    <a:pt x="3579" y="136"/>
                    <a:pt x="3025" y="2681"/>
                    <a:pt x="1412" y="3223"/>
                  </a:cubicBezTo>
                  <a:cubicBezTo>
                    <a:pt x="1" y="3702"/>
                    <a:pt x="2206" y="6965"/>
                    <a:pt x="2773" y="7785"/>
                  </a:cubicBezTo>
                  <a:cubicBezTo>
                    <a:pt x="4146" y="7533"/>
                    <a:pt x="5356" y="7104"/>
                    <a:pt x="5356" y="7104"/>
                  </a:cubicBezTo>
                  <a:cubicBezTo>
                    <a:pt x="5104" y="6512"/>
                    <a:pt x="5759" y="4823"/>
                    <a:pt x="5759" y="4823"/>
                  </a:cubicBezTo>
                  <a:cubicBezTo>
                    <a:pt x="5356" y="4105"/>
                    <a:pt x="4978" y="3122"/>
                    <a:pt x="4953" y="2001"/>
                  </a:cubicBezTo>
                  <a:cubicBezTo>
                    <a:pt x="4941" y="950"/>
                    <a:pt x="4725" y="1"/>
                    <a:pt x="423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48"/>
            <p:cNvSpPr/>
            <p:nvPr/>
          </p:nvSpPr>
          <p:spPr>
            <a:xfrm>
              <a:off x="6242924" y="2903593"/>
              <a:ext cx="57666" cy="266913"/>
            </a:xfrm>
            <a:custGeom>
              <a:rect b="b" l="l" r="r" t="t"/>
              <a:pathLst>
                <a:path extrusionOk="0" h="5721" w="1236">
                  <a:moveTo>
                    <a:pt x="604" y="1"/>
                  </a:moveTo>
                  <a:cubicBezTo>
                    <a:pt x="574" y="1"/>
                    <a:pt x="544" y="16"/>
                    <a:pt x="529" y="50"/>
                  </a:cubicBezTo>
                  <a:cubicBezTo>
                    <a:pt x="303" y="504"/>
                    <a:pt x="0" y="1272"/>
                    <a:pt x="63" y="2028"/>
                  </a:cubicBezTo>
                  <a:cubicBezTo>
                    <a:pt x="139" y="2961"/>
                    <a:pt x="542" y="4586"/>
                    <a:pt x="706" y="5721"/>
                  </a:cubicBezTo>
                  <a:cubicBezTo>
                    <a:pt x="1134" y="4624"/>
                    <a:pt x="1235" y="2785"/>
                    <a:pt x="1235" y="2785"/>
                  </a:cubicBezTo>
                  <a:cubicBezTo>
                    <a:pt x="1046" y="2104"/>
                    <a:pt x="655" y="1184"/>
                    <a:pt x="693" y="101"/>
                  </a:cubicBezTo>
                  <a:cubicBezTo>
                    <a:pt x="701" y="39"/>
                    <a:pt x="652" y="1"/>
                    <a:pt x="604"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48"/>
            <p:cNvSpPr/>
            <p:nvPr/>
          </p:nvSpPr>
          <p:spPr>
            <a:xfrm>
              <a:off x="6253515" y="2722474"/>
              <a:ext cx="446815" cy="1024124"/>
            </a:xfrm>
            <a:custGeom>
              <a:rect b="b" l="l" r="r" t="t"/>
              <a:pathLst>
                <a:path extrusionOk="0" h="21951" w="9577">
                  <a:moveTo>
                    <a:pt x="6061" y="1"/>
                  </a:moveTo>
                  <a:cubicBezTo>
                    <a:pt x="5811" y="1887"/>
                    <a:pt x="5153" y="3340"/>
                    <a:pt x="3631" y="3340"/>
                  </a:cubicBezTo>
                  <a:cubicBezTo>
                    <a:pt x="3618" y="3340"/>
                    <a:pt x="3604" y="3340"/>
                    <a:pt x="3591" y="3340"/>
                  </a:cubicBezTo>
                  <a:cubicBezTo>
                    <a:pt x="555" y="3289"/>
                    <a:pt x="2130" y="152"/>
                    <a:pt x="2130" y="152"/>
                  </a:cubicBezTo>
                  <a:lnTo>
                    <a:pt x="2130" y="152"/>
                  </a:lnTo>
                  <a:lnTo>
                    <a:pt x="1613" y="316"/>
                  </a:lnTo>
                  <a:cubicBezTo>
                    <a:pt x="1613" y="316"/>
                    <a:pt x="1172" y="1273"/>
                    <a:pt x="1008" y="2332"/>
                  </a:cubicBezTo>
                  <a:cubicBezTo>
                    <a:pt x="844" y="3390"/>
                    <a:pt x="769" y="4235"/>
                    <a:pt x="1248" y="5507"/>
                  </a:cubicBezTo>
                  <a:cubicBezTo>
                    <a:pt x="1726" y="6780"/>
                    <a:pt x="2331" y="10270"/>
                    <a:pt x="2331" y="10270"/>
                  </a:cubicBezTo>
                  <a:cubicBezTo>
                    <a:pt x="1323" y="12362"/>
                    <a:pt x="0" y="21435"/>
                    <a:pt x="0" y="21435"/>
                  </a:cubicBezTo>
                  <a:cubicBezTo>
                    <a:pt x="0" y="21435"/>
                    <a:pt x="1510" y="21951"/>
                    <a:pt x="2458" y="21951"/>
                  </a:cubicBezTo>
                  <a:cubicBezTo>
                    <a:pt x="2598" y="21951"/>
                    <a:pt x="2726" y="21940"/>
                    <a:pt x="2835" y="21914"/>
                  </a:cubicBezTo>
                  <a:cubicBezTo>
                    <a:pt x="3413" y="21767"/>
                    <a:pt x="3955" y="21597"/>
                    <a:pt x="4494" y="21597"/>
                  </a:cubicBezTo>
                  <a:cubicBezTo>
                    <a:pt x="4743" y="21597"/>
                    <a:pt x="4991" y="21633"/>
                    <a:pt x="5242" y="21725"/>
                  </a:cubicBezTo>
                  <a:cubicBezTo>
                    <a:pt x="5583" y="21849"/>
                    <a:pt x="5942" y="21911"/>
                    <a:pt x="6319" y="21911"/>
                  </a:cubicBezTo>
                  <a:cubicBezTo>
                    <a:pt x="6820" y="21911"/>
                    <a:pt x="7353" y="21802"/>
                    <a:pt x="7913" y="21586"/>
                  </a:cubicBezTo>
                  <a:cubicBezTo>
                    <a:pt x="8315" y="21437"/>
                    <a:pt x="8666" y="21393"/>
                    <a:pt x="8941" y="21393"/>
                  </a:cubicBezTo>
                  <a:cubicBezTo>
                    <a:pt x="9339" y="21393"/>
                    <a:pt x="9577" y="21485"/>
                    <a:pt x="9577" y="21485"/>
                  </a:cubicBezTo>
                  <a:cubicBezTo>
                    <a:pt x="9577" y="16004"/>
                    <a:pt x="6956" y="9766"/>
                    <a:pt x="6956" y="9766"/>
                  </a:cubicBezTo>
                  <a:cubicBezTo>
                    <a:pt x="5494" y="7120"/>
                    <a:pt x="6880" y="1"/>
                    <a:pt x="68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48"/>
            <p:cNvSpPr/>
            <p:nvPr/>
          </p:nvSpPr>
          <p:spPr>
            <a:xfrm>
              <a:off x="6416344" y="2779488"/>
              <a:ext cx="12970" cy="78240"/>
            </a:xfrm>
            <a:custGeom>
              <a:rect b="b" l="l" r="r" t="t"/>
              <a:pathLst>
                <a:path extrusionOk="0" fill="none" h="1677" w="278">
                  <a:moveTo>
                    <a:pt x="278" y="1"/>
                  </a:moveTo>
                  <a:cubicBezTo>
                    <a:pt x="278" y="1"/>
                    <a:pt x="0" y="782"/>
                    <a:pt x="101" y="1677"/>
                  </a:cubicBezTo>
                </a:path>
              </a:pathLst>
            </a:custGeom>
            <a:noFill/>
            <a:ln cap="rnd" cmpd="sng" w="37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48"/>
            <p:cNvSpPr/>
            <p:nvPr/>
          </p:nvSpPr>
          <p:spPr>
            <a:xfrm>
              <a:off x="6320233" y="3155536"/>
              <a:ext cx="319074" cy="66063"/>
            </a:xfrm>
            <a:custGeom>
              <a:rect b="b" l="l" r="r" t="t"/>
              <a:pathLst>
                <a:path extrusionOk="0" h="1416" w="6839">
                  <a:moveTo>
                    <a:pt x="6294" y="1"/>
                  </a:moveTo>
                  <a:cubicBezTo>
                    <a:pt x="6258" y="1"/>
                    <a:pt x="6220" y="6"/>
                    <a:pt x="6181" y="18"/>
                  </a:cubicBezTo>
                  <a:cubicBezTo>
                    <a:pt x="4578" y="494"/>
                    <a:pt x="3352" y="637"/>
                    <a:pt x="2456" y="637"/>
                  </a:cubicBezTo>
                  <a:cubicBezTo>
                    <a:pt x="1097" y="637"/>
                    <a:pt x="498" y="308"/>
                    <a:pt x="498" y="308"/>
                  </a:cubicBezTo>
                  <a:cubicBezTo>
                    <a:pt x="450" y="289"/>
                    <a:pt x="405" y="281"/>
                    <a:pt x="364" y="281"/>
                  </a:cubicBezTo>
                  <a:cubicBezTo>
                    <a:pt x="75" y="281"/>
                    <a:pt x="1" y="709"/>
                    <a:pt x="498" y="963"/>
                  </a:cubicBezTo>
                  <a:cubicBezTo>
                    <a:pt x="1152" y="1295"/>
                    <a:pt x="1984" y="1416"/>
                    <a:pt x="2815" y="1416"/>
                  </a:cubicBezTo>
                  <a:cubicBezTo>
                    <a:pt x="3971" y="1416"/>
                    <a:pt x="5123" y="1183"/>
                    <a:pt x="5790" y="963"/>
                  </a:cubicBezTo>
                  <a:cubicBezTo>
                    <a:pt x="6838" y="629"/>
                    <a:pt x="6676" y="1"/>
                    <a:pt x="629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48"/>
            <p:cNvSpPr/>
            <p:nvPr/>
          </p:nvSpPr>
          <p:spPr>
            <a:xfrm>
              <a:off x="6787305" y="3170466"/>
              <a:ext cx="46515" cy="35924"/>
            </a:xfrm>
            <a:custGeom>
              <a:rect b="b" l="l" r="r" t="t"/>
              <a:pathLst>
                <a:path extrusionOk="0" fill="none" h="770" w="997">
                  <a:moveTo>
                    <a:pt x="1" y="769"/>
                  </a:moveTo>
                  <a:cubicBezTo>
                    <a:pt x="1" y="769"/>
                    <a:pt x="530" y="668"/>
                    <a:pt x="996" y="1"/>
                  </a:cubicBezTo>
                </a:path>
              </a:pathLst>
            </a:custGeom>
            <a:noFill/>
            <a:ln cap="rnd" cmpd="sng" w="37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48"/>
            <p:cNvSpPr/>
            <p:nvPr/>
          </p:nvSpPr>
          <p:spPr>
            <a:xfrm>
              <a:off x="6188803" y="3195754"/>
              <a:ext cx="64757" cy="21788"/>
            </a:xfrm>
            <a:custGeom>
              <a:rect b="b" l="l" r="r" t="t"/>
              <a:pathLst>
                <a:path extrusionOk="0" fill="none" h="467" w="1388">
                  <a:moveTo>
                    <a:pt x="1387" y="177"/>
                  </a:moveTo>
                  <a:cubicBezTo>
                    <a:pt x="1387" y="177"/>
                    <a:pt x="1034" y="467"/>
                    <a:pt x="1" y="0"/>
                  </a:cubicBezTo>
                </a:path>
              </a:pathLst>
            </a:custGeom>
            <a:noFill/>
            <a:ln cap="rnd" cmpd="sng" w="3775">
              <a:solidFill>
                <a:srgbClr val="1634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48"/>
            <p:cNvSpPr/>
            <p:nvPr/>
          </p:nvSpPr>
          <p:spPr>
            <a:xfrm>
              <a:off x="6351072" y="2437918"/>
              <a:ext cx="168798" cy="341841"/>
            </a:xfrm>
            <a:custGeom>
              <a:rect b="b" l="l" r="r" t="t"/>
              <a:pathLst>
                <a:path extrusionOk="0" h="7327" w="3618">
                  <a:moveTo>
                    <a:pt x="2433" y="1"/>
                  </a:moveTo>
                  <a:cubicBezTo>
                    <a:pt x="2433" y="1"/>
                    <a:pt x="1" y="795"/>
                    <a:pt x="39" y="1211"/>
                  </a:cubicBezTo>
                  <a:cubicBezTo>
                    <a:pt x="89" y="1866"/>
                    <a:pt x="228" y="2546"/>
                    <a:pt x="139" y="3012"/>
                  </a:cubicBezTo>
                  <a:cubicBezTo>
                    <a:pt x="55" y="3473"/>
                    <a:pt x="203" y="4479"/>
                    <a:pt x="907" y="4479"/>
                  </a:cubicBezTo>
                  <a:cubicBezTo>
                    <a:pt x="936" y="4479"/>
                    <a:pt x="966" y="4478"/>
                    <a:pt x="996" y="4474"/>
                  </a:cubicBezTo>
                  <a:lnTo>
                    <a:pt x="996" y="6163"/>
                  </a:lnTo>
                  <a:lnTo>
                    <a:pt x="379" y="6415"/>
                  </a:lnTo>
                  <a:cubicBezTo>
                    <a:pt x="379" y="6415"/>
                    <a:pt x="461" y="7326"/>
                    <a:pt x="1547" y="7326"/>
                  </a:cubicBezTo>
                  <a:cubicBezTo>
                    <a:pt x="1589" y="7326"/>
                    <a:pt x="1632" y="7325"/>
                    <a:pt x="1677" y="7322"/>
                  </a:cubicBezTo>
                  <a:cubicBezTo>
                    <a:pt x="2899" y="7246"/>
                    <a:pt x="3617" y="6251"/>
                    <a:pt x="3617" y="6251"/>
                  </a:cubicBezTo>
                  <a:lnTo>
                    <a:pt x="3176" y="5936"/>
                  </a:lnTo>
                  <a:lnTo>
                    <a:pt x="2975" y="3731"/>
                  </a:lnTo>
                  <a:cubicBezTo>
                    <a:pt x="2975" y="3731"/>
                    <a:pt x="3403" y="3038"/>
                    <a:pt x="3403" y="2168"/>
                  </a:cubicBezTo>
                  <a:cubicBezTo>
                    <a:pt x="3403" y="1311"/>
                    <a:pt x="2433" y="1"/>
                    <a:pt x="2433" y="1"/>
                  </a:cubicBezTo>
                  <a:close/>
                </a:path>
              </a:pathLst>
            </a:custGeom>
            <a:solidFill>
              <a:srgbClr val="9B3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48"/>
            <p:cNvSpPr/>
            <p:nvPr/>
          </p:nvSpPr>
          <p:spPr>
            <a:xfrm>
              <a:off x="6397541" y="2623703"/>
              <a:ext cx="47075" cy="23001"/>
            </a:xfrm>
            <a:custGeom>
              <a:rect b="b" l="l" r="r" t="t"/>
              <a:pathLst>
                <a:path extrusionOk="0" fill="none" h="493" w="1009">
                  <a:moveTo>
                    <a:pt x="0" y="492"/>
                  </a:moveTo>
                  <a:cubicBezTo>
                    <a:pt x="0" y="492"/>
                    <a:pt x="643" y="391"/>
                    <a:pt x="1008" y="1"/>
                  </a:cubicBezTo>
                </a:path>
              </a:pathLst>
            </a:custGeom>
            <a:noFill/>
            <a:ln cap="rnd" cmpd="sng" w="59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48"/>
            <p:cNvSpPr/>
            <p:nvPr/>
          </p:nvSpPr>
          <p:spPr>
            <a:xfrm>
              <a:off x="6515721" y="2408525"/>
              <a:ext cx="90557" cy="111739"/>
            </a:xfrm>
            <a:custGeom>
              <a:rect b="b" l="l" r="r" t="t"/>
              <a:pathLst>
                <a:path extrusionOk="0" h="2395" w="1941">
                  <a:moveTo>
                    <a:pt x="970" y="1"/>
                  </a:moveTo>
                  <a:cubicBezTo>
                    <a:pt x="441" y="1"/>
                    <a:pt x="0" y="530"/>
                    <a:pt x="0" y="1198"/>
                  </a:cubicBezTo>
                  <a:cubicBezTo>
                    <a:pt x="0" y="1853"/>
                    <a:pt x="441" y="2395"/>
                    <a:pt x="970" y="2395"/>
                  </a:cubicBezTo>
                  <a:cubicBezTo>
                    <a:pt x="1512" y="2395"/>
                    <a:pt x="1941" y="1853"/>
                    <a:pt x="1941" y="1198"/>
                  </a:cubicBezTo>
                  <a:cubicBezTo>
                    <a:pt x="1941" y="530"/>
                    <a:pt x="1512" y="1"/>
                    <a:pt x="970" y="1"/>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48"/>
            <p:cNvSpPr/>
            <p:nvPr/>
          </p:nvSpPr>
          <p:spPr>
            <a:xfrm>
              <a:off x="6350652" y="2416457"/>
              <a:ext cx="189186" cy="195531"/>
            </a:xfrm>
            <a:custGeom>
              <a:rect b="b" l="l" r="r" t="t"/>
              <a:pathLst>
                <a:path extrusionOk="0" h="4191" w="4055">
                  <a:moveTo>
                    <a:pt x="1922" y="0"/>
                  </a:moveTo>
                  <a:cubicBezTo>
                    <a:pt x="737" y="0"/>
                    <a:pt x="1" y="1085"/>
                    <a:pt x="48" y="1671"/>
                  </a:cubicBezTo>
                  <a:cubicBezTo>
                    <a:pt x="48" y="1671"/>
                    <a:pt x="993" y="1370"/>
                    <a:pt x="1551" y="1370"/>
                  </a:cubicBezTo>
                  <a:cubicBezTo>
                    <a:pt x="1777" y="1370"/>
                    <a:pt x="1939" y="1419"/>
                    <a:pt x="1950" y="1557"/>
                  </a:cubicBezTo>
                  <a:cubicBezTo>
                    <a:pt x="1988" y="2036"/>
                    <a:pt x="1774" y="2590"/>
                    <a:pt x="2114" y="2679"/>
                  </a:cubicBezTo>
                  <a:cubicBezTo>
                    <a:pt x="2442" y="2767"/>
                    <a:pt x="2442" y="3334"/>
                    <a:pt x="2442" y="3334"/>
                  </a:cubicBezTo>
                  <a:cubicBezTo>
                    <a:pt x="2442" y="3334"/>
                    <a:pt x="2491" y="2628"/>
                    <a:pt x="2824" y="2628"/>
                  </a:cubicBezTo>
                  <a:cubicBezTo>
                    <a:pt x="2826" y="2628"/>
                    <a:pt x="2829" y="2628"/>
                    <a:pt x="2832" y="2628"/>
                  </a:cubicBezTo>
                  <a:cubicBezTo>
                    <a:pt x="3173" y="2653"/>
                    <a:pt x="2996" y="3586"/>
                    <a:pt x="2618" y="3762"/>
                  </a:cubicBezTo>
                  <a:lnTo>
                    <a:pt x="2984" y="4191"/>
                  </a:lnTo>
                  <a:cubicBezTo>
                    <a:pt x="2984" y="4191"/>
                    <a:pt x="3903" y="3535"/>
                    <a:pt x="3979" y="2212"/>
                  </a:cubicBezTo>
                  <a:cubicBezTo>
                    <a:pt x="4055" y="889"/>
                    <a:pt x="3047" y="146"/>
                    <a:pt x="2202" y="20"/>
                  </a:cubicBezTo>
                  <a:cubicBezTo>
                    <a:pt x="2106" y="6"/>
                    <a:pt x="2013" y="0"/>
                    <a:pt x="1922" y="0"/>
                  </a:cubicBezTo>
                  <a:close/>
                </a:path>
              </a:pathLst>
            </a:custGeom>
            <a:solidFill>
              <a:srgbClr val="1634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48"/>
          <p:cNvGrpSpPr/>
          <p:nvPr/>
        </p:nvGrpSpPr>
        <p:grpSpPr>
          <a:xfrm>
            <a:off x="7156426" y="3028400"/>
            <a:ext cx="1274349" cy="1622420"/>
            <a:chOff x="7156426" y="3028400"/>
            <a:chExt cx="1274349" cy="1622420"/>
          </a:xfrm>
        </p:grpSpPr>
        <p:sp>
          <p:nvSpPr>
            <p:cNvPr id="4365" name="Google Shape;4365;p48"/>
            <p:cNvSpPr/>
            <p:nvPr/>
          </p:nvSpPr>
          <p:spPr>
            <a:xfrm>
              <a:off x="7275804" y="4574620"/>
              <a:ext cx="1095000" cy="762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48"/>
            <p:cNvSpPr/>
            <p:nvPr/>
          </p:nvSpPr>
          <p:spPr>
            <a:xfrm>
              <a:off x="7431227" y="3700121"/>
              <a:ext cx="724744" cy="903881"/>
            </a:xfrm>
            <a:custGeom>
              <a:rect b="b" l="l" r="r" t="t"/>
              <a:pathLst>
                <a:path extrusionOk="0" h="5914" w="4742">
                  <a:moveTo>
                    <a:pt x="409" y="1"/>
                  </a:moveTo>
                  <a:lnTo>
                    <a:pt x="1" y="5913"/>
                  </a:lnTo>
                  <a:lnTo>
                    <a:pt x="4741" y="5913"/>
                  </a:lnTo>
                  <a:lnTo>
                    <a:pt x="43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48"/>
            <p:cNvSpPr/>
            <p:nvPr/>
          </p:nvSpPr>
          <p:spPr>
            <a:xfrm>
              <a:off x="7524304" y="3614073"/>
              <a:ext cx="539966" cy="86200"/>
            </a:xfrm>
            <a:custGeom>
              <a:rect b="b" l="l" r="r" t="t"/>
              <a:pathLst>
                <a:path extrusionOk="0" h="564" w="3533">
                  <a:moveTo>
                    <a:pt x="0" y="1"/>
                  </a:moveTo>
                  <a:lnTo>
                    <a:pt x="0" y="564"/>
                  </a:lnTo>
                  <a:lnTo>
                    <a:pt x="3533" y="564"/>
                  </a:lnTo>
                  <a:lnTo>
                    <a:pt x="3533" y="1"/>
                  </a:lnTo>
                  <a:close/>
                </a:path>
              </a:pathLst>
            </a:custGeom>
            <a:solidFill>
              <a:srgbClr val="368F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48"/>
            <p:cNvSpPr/>
            <p:nvPr/>
          </p:nvSpPr>
          <p:spPr>
            <a:xfrm>
              <a:off x="7431227" y="3429446"/>
              <a:ext cx="724744" cy="184781"/>
            </a:xfrm>
            <a:custGeom>
              <a:rect b="b" l="l" r="r" t="t"/>
              <a:pathLst>
                <a:path extrusionOk="0" h="1209" w="4742">
                  <a:moveTo>
                    <a:pt x="2371" y="1"/>
                  </a:moveTo>
                  <a:lnTo>
                    <a:pt x="1" y="1209"/>
                  </a:lnTo>
                  <a:lnTo>
                    <a:pt x="4741" y="1209"/>
                  </a:lnTo>
                  <a:lnTo>
                    <a:pt x="237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48"/>
            <p:cNvSpPr/>
            <p:nvPr/>
          </p:nvSpPr>
          <p:spPr>
            <a:xfrm>
              <a:off x="7524304" y="3614073"/>
              <a:ext cx="539966" cy="86200"/>
            </a:xfrm>
            <a:custGeom>
              <a:rect b="b" l="l" r="r" t="t"/>
              <a:pathLst>
                <a:path extrusionOk="0" h="564" w="3533">
                  <a:moveTo>
                    <a:pt x="0" y="1"/>
                  </a:moveTo>
                  <a:lnTo>
                    <a:pt x="0" y="564"/>
                  </a:lnTo>
                  <a:lnTo>
                    <a:pt x="3533" y="564"/>
                  </a:lnTo>
                  <a:lnTo>
                    <a:pt x="35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48"/>
            <p:cNvSpPr/>
            <p:nvPr/>
          </p:nvSpPr>
          <p:spPr>
            <a:xfrm>
              <a:off x="7756005" y="3809858"/>
              <a:ext cx="75195" cy="125021"/>
            </a:xfrm>
            <a:custGeom>
              <a:rect b="b" l="l" r="r" t="t"/>
              <a:pathLst>
                <a:path extrusionOk="0" h="818" w="492">
                  <a:moveTo>
                    <a:pt x="246" y="0"/>
                  </a:moveTo>
                  <a:cubicBezTo>
                    <a:pt x="110" y="0"/>
                    <a:pt x="1" y="109"/>
                    <a:pt x="1" y="245"/>
                  </a:cubicBezTo>
                  <a:lnTo>
                    <a:pt x="1" y="818"/>
                  </a:lnTo>
                  <a:lnTo>
                    <a:pt x="491" y="818"/>
                  </a:lnTo>
                  <a:lnTo>
                    <a:pt x="491" y="245"/>
                  </a:lnTo>
                  <a:cubicBezTo>
                    <a:pt x="491" y="109"/>
                    <a:pt x="382" y="0"/>
                    <a:pt x="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48"/>
            <p:cNvSpPr/>
            <p:nvPr/>
          </p:nvSpPr>
          <p:spPr>
            <a:xfrm>
              <a:off x="7756005" y="4088787"/>
              <a:ext cx="75195" cy="126549"/>
            </a:xfrm>
            <a:custGeom>
              <a:rect b="b" l="l" r="r" t="t"/>
              <a:pathLst>
                <a:path extrusionOk="0" h="828" w="492">
                  <a:moveTo>
                    <a:pt x="246" y="1"/>
                  </a:moveTo>
                  <a:cubicBezTo>
                    <a:pt x="110" y="1"/>
                    <a:pt x="1" y="119"/>
                    <a:pt x="1" y="246"/>
                  </a:cubicBezTo>
                  <a:lnTo>
                    <a:pt x="1" y="827"/>
                  </a:lnTo>
                  <a:lnTo>
                    <a:pt x="491" y="827"/>
                  </a:lnTo>
                  <a:lnTo>
                    <a:pt x="491" y="246"/>
                  </a:lnTo>
                  <a:cubicBezTo>
                    <a:pt x="491" y="119"/>
                    <a:pt x="382" y="1"/>
                    <a:pt x="2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48"/>
            <p:cNvSpPr/>
            <p:nvPr/>
          </p:nvSpPr>
          <p:spPr>
            <a:xfrm>
              <a:off x="7722687" y="4369243"/>
              <a:ext cx="141831" cy="234758"/>
            </a:xfrm>
            <a:custGeom>
              <a:rect b="b" l="l" r="r" t="t"/>
              <a:pathLst>
                <a:path extrusionOk="0" h="1536" w="928">
                  <a:moveTo>
                    <a:pt x="464" y="0"/>
                  </a:moveTo>
                  <a:cubicBezTo>
                    <a:pt x="210" y="0"/>
                    <a:pt x="1" y="209"/>
                    <a:pt x="1" y="463"/>
                  </a:cubicBezTo>
                  <a:lnTo>
                    <a:pt x="1" y="1535"/>
                  </a:lnTo>
                  <a:lnTo>
                    <a:pt x="927" y="1535"/>
                  </a:lnTo>
                  <a:lnTo>
                    <a:pt x="927" y="463"/>
                  </a:lnTo>
                  <a:cubicBezTo>
                    <a:pt x="927" y="209"/>
                    <a:pt x="718" y="0"/>
                    <a:pt x="46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48"/>
            <p:cNvSpPr/>
            <p:nvPr/>
          </p:nvSpPr>
          <p:spPr>
            <a:xfrm>
              <a:off x="7726813" y="3596039"/>
              <a:ext cx="133425" cy="133427"/>
            </a:xfrm>
            <a:custGeom>
              <a:rect b="b" l="l" r="r" t="t"/>
              <a:pathLst>
                <a:path extrusionOk="0" h="873" w="873">
                  <a:moveTo>
                    <a:pt x="437" y="1"/>
                  </a:moveTo>
                  <a:cubicBezTo>
                    <a:pt x="201" y="1"/>
                    <a:pt x="1" y="200"/>
                    <a:pt x="1" y="437"/>
                  </a:cubicBezTo>
                  <a:cubicBezTo>
                    <a:pt x="1" y="673"/>
                    <a:pt x="201" y="873"/>
                    <a:pt x="437" y="873"/>
                  </a:cubicBezTo>
                  <a:cubicBezTo>
                    <a:pt x="682" y="873"/>
                    <a:pt x="873" y="673"/>
                    <a:pt x="873" y="437"/>
                  </a:cubicBezTo>
                  <a:cubicBezTo>
                    <a:pt x="873" y="200"/>
                    <a:pt x="682" y="1"/>
                    <a:pt x="4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48"/>
            <p:cNvSpPr/>
            <p:nvPr/>
          </p:nvSpPr>
          <p:spPr>
            <a:xfrm>
              <a:off x="7967073" y="3836146"/>
              <a:ext cx="463701" cy="460958"/>
            </a:xfrm>
            <a:custGeom>
              <a:rect b="b" l="l" r="r" t="t"/>
              <a:pathLst>
                <a:path extrusionOk="0" h="3016" w="3034">
                  <a:moveTo>
                    <a:pt x="709" y="1"/>
                  </a:moveTo>
                  <a:lnTo>
                    <a:pt x="0" y="700"/>
                  </a:lnTo>
                  <a:lnTo>
                    <a:pt x="2325" y="3016"/>
                  </a:lnTo>
                  <a:lnTo>
                    <a:pt x="3033" y="2317"/>
                  </a:lnTo>
                  <a:lnTo>
                    <a:pt x="7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48"/>
            <p:cNvSpPr/>
            <p:nvPr/>
          </p:nvSpPr>
          <p:spPr>
            <a:xfrm>
              <a:off x="7800481" y="3669706"/>
              <a:ext cx="351215" cy="351221"/>
            </a:xfrm>
            <a:custGeom>
              <a:rect b="b" l="l" r="r" t="t"/>
              <a:pathLst>
                <a:path extrusionOk="0" h="2298" w="2298">
                  <a:moveTo>
                    <a:pt x="91" y="0"/>
                  </a:moveTo>
                  <a:lnTo>
                    <a:pt x="0" y="91"/>
                  </a:lnTo>
                  <a:lnTo>
                    <a:pt x="2207" y="2298"/>
                  </a:lnTo>
                  <a:lnTo>
                    <a:pt x="2298" y="2198"/>
                  </a:lnTo>
                  <a:lnTo>
                    <a:pt x="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48"/>
            <p:cNvSpPr/>
            <p:nvPr/>
          </p:nvSpPr>
          <p:spPr>
            <a:xfrm>
              <a:off x="7156426" y="3028400"/>
              <a:ext cx="463701" cy="460958"/>
            </a:xfrm>
            <a:custGeom>
              <a:rect b="b" l="l" r="r" t="t"/>
              <a:pathLst>
                <a:path extrusionOk="0" h="3016" w="3034">
                  <a:moveTo>
                    <a:pt x="709" y="0"/>
                  </a:moveTo>
                  <a:lnTo>
                    <a:pt x="0" y="700"/>
                  </a:lnTo>
                  <a:lnTo>
                    <a:pt x="2325" y="3015"/>
                  </a:lnTo>
                  <a:lnTo>
                    <a:pt x="3034" y="2316"/>
                  </a:lnTo>
                  <a:lnTo>
                    <a:pt x="70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48"/>
            <p:cNvSpPr/>
            <p:nvPr/>
          </p:nvSpPr>
          <p:spPr>
            <a:xfrm>
              <a:off x="7435353" y="3304577"/>
              <a:ext cx="352743" cy="351373"/>
            </a:xfrm>
            <a:custGeom>
              <a:rect b="b" l="l" r="r" t="t"/>
              <a:pathLst>
                <a:path extrusionOk="0" h="2299" w="2308">
                  <a:moveTo>
                    <a:pt x="92" y="1"/>
                  </a:moveTo>
                  <a:lnTo>
                    <a:pt x="1" y="100"/>
                  </a:lnTo>
                  <a:lnTo>
                    <a:pt x="2208" y="2298"/>
                  </a:lnTo>
                  <a:lnTo>
                    <a:pt x="2308" y="2207"/>
                  </a:lnTo>
                  <a:lnTo>
                    <a:pt x="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48"/>
            <p:cNvSpPr/>
            <p:nvPr/>
          </p:nvSpPr>
          <p:spPr>
            <a:xfrm>
              <a:off x="7156426" y="3836146"/>
              <a:ext cx="463701" cy="460958"/>
            </a:xfrm>
            <a:custGeom>
              <a:rect b="b" l="l" r="r" t="t"/>
              <a:pathLst>
                <a:path extrusionOk="0" h="3016" w="3034">
                  <a:moveTo>
                    <a:pt x="2325" y="1"/>
                  </a:moveTo>
                  <a:lnTo>
                    <a:pt x="0" y="2317"/>
                  </a:lnTo>
                  <a:lnTo>
                    <a:pt x="709" y="3016"/>
                  </a:lnTo>
                  <a:lnTo>
                    <a:pt x="3034" y="700"/>
                  </a:lnTo>
                  <a:lnTo>
                    <a:pt x="232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48"/>
            <p:cNvSpPr/>
            <p:nvPr/>
          </p:nvSpPr>
          <p:spPr>
            <a:xfrm>
              <a:off x="7435353" y="3669706"/>
              <a:ext cx="352743" cy="351221"/>
            </a:xfrm>
            <a:custGeom>
              <a:rect b="b" l="l" r="r" t="t"/>
              <a:pathLst>
                <a:path extrusionOk="0" h="2298" w="2308">
                  <a:moveTo>
                    <a:pt x="2208" y="0"/>
                  </a:moveTo>
                  <a:lnTo>
                    <a:pt x="1" y="2198"/>
                  </a:lnTo>
                  <a:lnTo>
                    <a:pt x="92" y="2298"/>
                  </a:lnTo>
                  <a:lnTo>
                    <a:pt x="2308" y="91"/>
                  </a:lnTo>
                  <a:lnTo>
                    <a:pt x="220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48"/>
            <p:cNvSpPr/>
            <p:nvPr/>
          </p:nvSpPr>
          <p:spPr>
            <a:xfrm>
              <a:off x="7967073" y="3028400"/>
              <a:ext cx="463701" cy="460958"/>
            </a:xfrm>
            <a:custGeom>
              <a:rect b="b" l="l" r="r" t="t"/>
              <a:pathLst>
                <a:path extrusionOk="0" h="3016" w="3034">
                  <a:moveTo>
                    <a:pt x="2325" y="0"/>
                  </a:moveTo>
                  <a:lnTo>
                    <a:pt x="0" y="2316"/>
                  </a:lnTo>
                  <a:lnTo>
                    <a:pt x="709" y="3015"/>
                  </a:lnTo>
                  <a:lnTo>
                    <a:pt x="3033" y="700"/>
                  </a:lnTo>
                  <a:lnTo>
                    <a:pt x="23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48"/>
            <p:cNvSpPr/>
            <p:nvPr/>
          </p:nvSpPr>
          <p:spPr>
            <a:xfrm>
              <a:off x="7800481" y="3304577"/>
              <a:ext cx="351215" cy="351373"/>
            </a:xfrm>
            <a:custGeom>
              <a:rect b="b" l="l" r="r" t="t"/>
              <a:pathLst>
                <a:path extrusionOk="0" h="2299" w="2298">
                  <a:moveTo>
                    <a:pt x="2207" y="1"/>
                  </a:moveTo>
                  <a:lnTo>
                    <a:pt x="0" y="2207"/>
                  </a:lnTo>
                  <a:lnTo>
                    <a:pt x="91" y="2298"/>
                  </a:lnTo>
                  <a:lnTo>
                    <a:pt x="2298" y="100"/>
                  </a:lnTo>
                  <a:lnTo>
                    <a:pt x="22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2" name="Google Shape;4382;p48"/>
          <p:cNvSpPr/>
          <p:nvPr/>
        </p:nvSpPr>
        <p:spPr>
          <a:xfrm>
            <a:off x="4303900" y="4561550"/>
            <a:ext cx="1470300" cy="849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83" name="Google Shape;4383;p48"/>
          <p:cNvGrpSpPr/>
          <p:nvPr/>
        </p:nvGrpSpPr>
        <p:grpSpPr>
          <a:xfrm>
            <a:off x="4303887" y="3422094"/>
            <a:ext cx="1470347" cy="1181894"/>
            <a:chOff x="4396737" y="3429444"/>
            <a:chExt cx="1470347" cy="1181894"/>
          </a:xfrm>
        </p:grpSpPr>
        <p:sp>
          <p:nvSpPr>
            <p:cNvPr id="4384" name="Google Shape;4384;p48"/>
            <p:cNvSpPr/>
            <p:nvPr/>
          </p:nvSpPr>
          <p:spPr>
            <a:xfrm>
              <a:off x="4606088" y="3508546"/>
              <a:ext cx="52526" cy="260623"/>
            </a:xfrm>
            <a:custGeom>
              <a:rect b="b" l="l" r="r" t="t"/>
              <a:pathLst>
                <a:path extrusionOk="0" h="2079" w="419">
                  <a:moveTo>
                    <a:pt x="1" y="1"/>
                  </a:moveTo>
                  <a:lnTo>
                    <a:pt x="1" y="263"/>
                  </a:lnTo>
                  <a:cubicBezTo>
                    <a:pt x="98" y="263"/>
                    <a:pt x="156" y="321"/>
                    <a:pt x="156" y="399"/>
                  </a:cubicBezTo>
                  <a:lnTo>
                    <a:pt x="156" y="2078"/>
                  </a:lnTo>
                  <a:lnTo>
                    <a:pt x="418" y="2078"/>
                  </a:lnTo>
                  <a:lnTo>
                    <a:pt x="418" y="408"/>
                  </a:lnTo>
                  <a:cubicBezTo>
                    <a:pt x="418" y="175"/>
                    <a:pt x="244"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48"/>
            <p:cNvSpPr/>
            <p:nvPr/>
          </p:nvSpPr>
          <p:spPr>
            <a:xfrm>
              <a:off x="4604960" y="3749488"/>
              <a:ext cx="73085" cy="152312"/>
            </a:xfrm>
            <a:custGeom>
              <a:rect b="b" l="l" r="r" t="t"/>
              <a:pathLst>
                <a:path extrusionOk="0" h="1215" w="583">
                  <a:moveTo>
                    <a:pt x="117" y="1"/>
                  </a:moveTo>
                  <a:cubicBezTo>
                    <a:pt x="58" y="1"/>
                    <a:pt x="10" y="50"/>
                    <a:pt x="10" y="117"/>
                  </a:cubicBezTo>
                  <a:lnTo>
                    <a:pt x="0" y="1098"/>
                  </a:lnTo>
                  <a:cubicBezTo>
                    <a:pt x="0" y="1156"/>
                    <a:pt x="49" y="1205"/>
                    <a:pt x="117" y="1205"/>
                  </a:cubicBezTo>
                  <a:lnTo>
                    <a:pt x="466" y="1215"/>
                  </a:lnTo>
                  <a:cubicBezTo>
                    <a:pt x="534" y="1215"/>
                    <a:pt x="583" y="1156"/>
                    <a:pt x="583" y="1098"/>
                  </a:cubicBezTo>
                  <a:lnTo>
                    <a:pt x="583" y="117"/>
                  </a:lnTo>
                  <a:cubicBezTo>
                    <a:pt x="583" y="50"/>
                    <a:pt x="534" y="1"/>
                    <a:pt x="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48"/>
            <p:cNvSpPr/>
            <p:nvPr/>
          </p:nvSpPr>
          <p:spPr>
            <a:xfrm>
              <a:off x="5475084" y="4238768"/>
              <a:ext cx="93895" cy="93895"/>
            </a:xfrm>
            <a:custGeom>
              <a:rect b="b" l="l" r="r" t="t"/>
              <a:pathLst>
                <a:path extrusionOk="0" h="749" w="749">
                  <a:moveTo>
                    <a:pt x="379" y="1"/>
                  </a:moveTo>
                  <a:cubicBezTo>
                    <a:pt x="175" y="1"/>
                    <a:pt x="1" y="176"/>
                    <a:pt x="1" y="379"/>
                  </a:cubicBezTo>
                  <a:cubicBezTo>
                    <a:pt x="1" y="583"/>
                    <a:pt x="166" y="748"/>
                    <a:pt x="379" y="748"/>
                  </a:cubicBezTo>
                  <a:cubicBezTo>
                    <a:pt x="583" y="748"/>
                    <a:pt x="748" y="583"/>
                    <a:pt x="748" y="379"/>
                  </a:cubicBezTo>
                  <a:cubicBezTo>
                    <a:pt x="748" y="176"/>
                    <a:pt x="583" y="1"/>
                    <a:pt x="379" y="1"/>
                  </a:cubicBezTo>
                  <a:close/>
                </a:path>
              </a:pathLst>
            </a:custGeom>
            <a:solidFill>
              <a:srgbClr val="192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48"/>
            <p:cNvSpPr/>
            <p:nvPr/>
          </p:nvSpPr>
          <p:spPr>
            <a:xfrm>
              <a:off x="4499031" y="3436714"/>
              <a:ext cx="1243947" cy="843547"/>
            </a:xfrm>
            <a:custGeom>
              <a:rect b="b" l="l" r="r" t="t"/>
              <a:pathLst>
                <a:path extrusionOk="0" h="6729" w="9923">
                  <a:moveTo>
                    <a:pt x="4816" y="583"/>
                  </a:moveTo>
                  <a:lnTo>
                    <a:pt x="5981" y="593"/>
                  </a:lnTo>
                  <a:cubicBezTo>
                    <a:pt x="6088" y="593"/>
                    <a:pt x="6175" y="690"/>
                    <a:pt x="6175" y="816"/>
                  </a:cubicBezTo>
                  <a:lnTo>
                    <a:pt x="6175" y="2612"/>
                  </a:lnTo>
                  <a:cubicBezTo>
                    <a:pt x="6175" y="2739"/>
                    <a:pt x="6088" y="2845"/>
                    <a:pt x="5981" y="2845"/>
                  </a:cubicBezTo>
                  <a:lnTo>
                    <a:pt x="4466" y="2836"/>
                  </a:lnTo>
                  <a:cubicBezTo>
                    <a:pt x="4350" y="2836"/>
                    <a:pt x="4263" y="2739"/>
                    <a:pt x="4272" y="2612"/>
                  </a:cubicBezTo>
                  <a:lnTo>
                    <a:pt x="4622" y="816"/>
                  </a:lnTo>
                  <a:cubicBezTo>
                    <a:pt x="4622" y="690"/>
                    <a:pt x="4709" y="583"/>
                    <a:pt x="4816" y="583"/>
                  </a:cubicBezTo>
                  <a:close/>
                  <a:moveTo>
                    <a:pt x="8136" y="593"/>
                  </a:moveTo>
                  <a:cubicBezTo>
                    <a:pt x="8301" y="593"/>
                    <a:pt x="8437" y="739"/>
                    <a:pt x="8437" y="904"/>
                  </a:cubicBezTo>
                  <a:lnTo>
                    <a:pt x="8437" y="2545"/>
                  </a:lnTo>
                  <a:cubicBezTo>
                    <a:pt x="8437" y="2710"/>
                    <a:pt x="8301" y="2845"/>
                    <a:pt x="8127" y="2845"/>
                  </a:cubicBezTo>
                  <a:lnTo>
                    <a:pt x="6835" y="2845"/>
                  </a:lnTo>
                  <a:cubicBezTo>
                    <a:pt x="6670" y="2845"/>
                    <a:pt x="6534" y="2700"/>
                    <a:pt x="6534" y="2535"/>
                  </a:cubicBezTo>
                  <a:lnTo>
                    <a:pt x="6534" y="904"/>
                  </a:lnTo>
                  <a:cubicBezTo>
                    <a:pt x="6534" y="729"/>
                    <a:pt x="6670" y="593"/>
                    <a:pt x="6845" y="593"/>
                  </a:cubicBezTo>
                  <a:close/>
                  <a:moveTo>
                    <a:pt x="4534" y="1"/>
                  </a:moveTo>
                  <a:cubicBezTo>
                    <a:pt x="4340" y="1"/>
                    <a:pt x="4165" y="147"/>
                    <a:pt x="4136" y="341"/>
                  </a:cubicBezTo>
                  <a:lnTo>
                    <a:pt x="3661" y="2836"/>
                  </a:lnTo>
                  <a:lnTo>
                    <a:pt x="952" y="3263"/>
                  </a:lnTo>
                  <a:cubicBezTo>
                    <a:pt x="457" y="3370"/>
                    <a:pt x="1" y="3525"/>
                    <a:pt x="98" y="4321"/>
                  </a:cubicBezTo>
                  <a:lnTo>
                    <a:pt x="389" y="6709"/>
                  </a:lnTo>
                  <a:lnTo>
                    <a:pt x="5486" y="6729"/>
                  </a:lnTo>
                  <a:cubicBezTo>
                    <a:pt x="6845" y="6622"/>
                    <a:pt x="8971" y="5389"/>
                    <a:pt x="8971" y="5389"/>
                  </a:cubicBezTo>
                  <a:lnTo>
                    <a:pt x="9923" y="4360"/>
                  </a:lnTo>
                  <a:lnTo>
                    <a:pt x="9340" y="3797"/>
                  </a:lnTo>
                  <a:lnTo>
                    <a:pt x="8787" y="3729"/>
                  </a:lnTo>
                  <a:lnTo>
                    <a:pt x="8796" y="409"/>
                  </a:lnTo>
                  <a:cubicBezTo>
                    <a:pt x="8796" y="195"/>
                    <a:pt x="8612" y="11"/>
                    <a:pt x="8398" y="11"/>
                  </a:cubicBezTo>
                  <a:lnTo>
                    <a:pt x="45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48"/>
            <p:cNvSpPr/>
            <p:nvPr/>
          </p:nvSpPr>
          <p:spPr>
            <a:xfrm>
              <a:off x="5202551" y="3874848"/>
              <a:ext cx="664533" cy="190046"/>
            </a:xfrm>
            <a:custGeom>
              <a:rect b="b" l="l" r="r" t="t"/>
              <a:pathLst>
                <a:path extrusionOk="0" h="1516" w="5301">
                  <a:moveTo>
                    <a:pt x="1379" y="1"/>
                  </a:moveTo>
                  <a:cubicBezTo>
                    <a:pt x="1291" y="1"/>
                    <a:pt x="1204" y="30"/>
                    <a:pt x="1146" y="79"/>
                  </a:cubicBezTo>
                  <a:lnTo>
                    <a:pt x="0" y="1011"/>
                  </a:lnTo>
                  <a:lnTo>
                    <a:pt x="214" y="1273"/>
                  </a:lnTo>
                  <a:lnTo>
                    <a:pt x="1272" y="418"/>
                  </a:lnTo>
                  <a:cubicBezTo>
                    <a:pt x="1330" y="370"/>
                    <a:pt x="1408" y="341"/>
                    <a:pt x="1485" y="341"/>
                  </a:cubicBezTo>
                  <a:lnTo>
                    <a:pt x="3553" y="341"/>
                  </a:lnTo>
                  <a:cubicBezTo>
                    <a:pt x="3641" y="341"/>
                    <a:pt x="3718" y="370"/>
                    <a:pt x="3786" y="428"/>
                  </a:cubicBezTo>
                  <a:lnTo>
                    <a:pt x="5087" y="1515"/>
                  </a:lnTo>
                  <a:lnTo>
                    <a:pt x="5301" y="1253"/>
                  </a:lnTo>
                  <a:lnTo>
                    <a:pt x="3893" y="79"/>
                  </a:lnTo>
                  <a:cubicBezTo>
                    <a:pt x="3845" y="30"/>
                    <a:pt x="3767" y="11"/>
                    <a:pt x="3699" y="11"/>
                  </a:cubicBezTo>
                  <a:lnTo>
                    <a:pt x="13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48"/>
            <p:cNvSpPr/>
            <p:nvPr/>
          </p:nvSpPr>
          <p:spPr>
            <a:xfrm>
              <a:off x="5197662" y="3962474"/>
              <a:ext cx="649992" cy="648863"/>
            </a:xfrm>
            <a:custGeom>
              <a:rect b="b" l="l" r="r" t="t"/>
              <a:pathLst>
                <a:path extrusionOk="0" h="5176" w="5185">
                  <a:moveTo>
                    <a:pt x="2359" y="1"/>
                  </a:moveTo>
                  <a:lnTo>
                    <a:pt x="2311" y="88"/>
                  </a:lnTo>
                  <a:cubicBezTo>
                    <a:pt x="2175" y="98"/>
                    <a:pt x="2039" y="127"/>
                    <a:pt x="1903" y="166"/>
                  </a:cubicBezTo>
                  <a:lnTo>
                    <a:pt x="1825" y="98"/>
                  </a:lnTo>
                  <a:lnTo>
                    <a:pt x="1388" y="283"/>
                  </a:lnTo>
                  <a:lnTo>
                    <a:pt x="1379" y="380"/>
                  </a:lnTo>
                  <a:cubicBezTo>
                    <a:pt x="1253" y="448"/>
                    <a:pt x="1136" y="525"/>
                    <a:pt x="1029" y="613"/>
                  </a:cubicBezTo>
                  <a:lnTo>
                    <a:pt x="932" y="583"/>
                  </a:lnTo>
                  <a:lnTo>
                    <a:pt x="592" y="923"/>
                  </a:lnTo>
                  <a:lnTo>
                    <a:pt x="622" y="1020"/>
                  </a:lnTo>
                  <a:cubicBezTo>
                    <a:pt x="534" y="1127"/>
                    <a:pt x="456" y="1234"/>
                    <a:pt x="389" y="1360"/>
                  </a:cubicBezTo>
                  <a:lnTo>
                    <a:pt x="291" y="1370"/>
                  </a:lnTo>
                  <a:lnTo>
                    <a:pt x="107" y="1807"/>
                  </a:lnTo>
                  <a:lnTo>
                    <a:pt x="175" y="1884"/>
                  </a:lnTo>
                  <a:cubicBezTo>
                    <a:pt x="136" y="2020"/>
                    <a:pt x="107" y="2156"/>
                    <a:pt x="88" y="2292"/>
                  </a:cubicBezTo>
                  <a:lnTo>
                    <a:pt x="0" y="2341"/>
                  </a:lnTo>
                  <a:lnTo>
                    <a:pt x="0" y="2816"/>
                  </a:lnTo>
                  <a:lnTo>
                    <a:pt x="88" y="2865"/>
                  </a:lnTo>
                  <a:cubicBezTo>
                    <a:pt x="107" y="3001"/>
                    <a:pt x="136" y="3137"/>
                    <a:pt x="165" y="3263"/>
                  </a:cubicBezTo>
                  <a:lnTo>
                    <a:pt x="97" y="3350"/>
                  </a:lnTo>
                  <a:lnTo>
                    <a:pt x="282" y="3787"/>
                  </a:lnTo>
                  <a:lnTo>
                    <a:pt x="389" y="3797"/>
                  </a:lnTo>
                  <a:cubicBezTo>
                    <a:pt x="456" y="3923"/>
                    <a:pt x="534" y="4030"/>
                    <a:pt x="622" y="4137"/>
                  </a:cubicBezTo>
                  <a:lnTo>
                    <a:pt x="583" y="4244"/>
                  </a:lnTo>
                  <a:lnTo>
                    <a:pt x="922" y="4583"/>
                  </a:lnTo>
                  <a:lnTo>
                    <a:pt x="1029" y="4554"/>
                  </a:lnTo>
                  <a:cubicBezTo>
                    <a:pt x="1136" y="4632"/>
                    <a:pt x="1243" y="4710"/>
                    <a:pt x="1359" y="4768"/>
                  </a:cubicBezTo>
                  <a:lnTo>
                    <a:pt x="1369" y="4884"/>
                  </a:lnTo>
                  <a:lnTo>
                    <a:pt x="1806" y="5069"/>
                  </a:lnTo>
                  <a:lnTo>
                    <a:pt x="1893" y="5001"/>
                  </a:lnTo>
                  <a:cubicBezTo>
                    <a:pt x="2020" y="5030"/>
                    <a:pt x="2155" y="5059"/>
                    <a:pt x="2291" y="5078"/>
                  </a:cubicBezTo>
                  <a:lnTo>
                    <a:pt x="2350" y="5176"/>
                  </a:lnTo>
                  <a:lnTo>
                    <a:pt x="2816" y="5176"/>
                  </a:lnTo>
                  <a:lnTo>
                    <a:pt x="2874" y="5078"/>
                  </a:lnTo>
                  <a:cubicBezTo>
                    <a:pt x="3010" y="5059"/>
                    <a:pt x="3136" y="5040"/>
                    <a:pt x="3262" y="5001"/>
                  </a:cubicBezTo>
                  <a:lnTo>
                    <a:pt x="3350" y="5078"/>
                  </a:lnTo>
                  <a:lnTo>
                    <a:pt x="3786" y="4894"/>
                  </a:lnTo>
                  <a:lnTo>
                    <a:pt x="3796" y="4787"/>
                  </a:lnTo>
                  <a:cubicBezTo>
                    <a:pt x="3922" y="4719"/>
                    <a:pt x="4039" y="4642"/>
                    <a:pt x="4146" y="4554"/>
                  </a:cubicBezTo>
                  <a:lnTo>
                    <a:pt x="4252" y="4593"/>
                  </a:lnTo>
                  <a:lnTo>
                    <a:pt x="4583" y="4253"/>
                  </a:lnTo>
                  <a:lnTo>
                    <a:pt x="4553" y="4156"/>
                  </a:lnTo>
                  <a:cubicBezTo>
                    <a:pt x="4631" y="4049"/>
                    <a:pt x="4709" y="3933"/>
                    <a:pt x="4777" y="3816"/>
                  </a:cubicBezTo>
                  <a:lnTo>
                    <a:pt x="4884" y="3807"/>
                  </a:lnTo>
                  <a:lnTo>
                    <a:pt x="5068" y="3370"/>
                  </a:lnTo>
                  <a:lnTo>
                    <a:pt x="5000" y="3292"/>
                  </a:lnTo>
                  <a:cubicBezTo>
                    <a:pt x="5039" y="3156"/>
                    <a:pt x="5068" y="3020"/>
                    <a:pt x="5087" y="2884"/>
                  </a:cubicBezTo>
                  <a:lnTo>
                    <a:pt x="5185" y="2836"/>
                  </a:lnTo>
                  <a:lnTo>
                    <a:pt x="5185" y="2360"/>
                  </a:lnTo>
                  <a:lnTo>
                    <a:pt x="5087" y="2312"/>
                  </a:lnTo>
                  <a:cubicBezTo>
                    <a:pt x="5078" y="2176"/>
                    <a:pt x="5049" y="2040"/>
                    <a:pt x="5010" y="1904"/>
                  </a:cubicBezTo>
                  <a:lnTo>
                    <a:pt x="5078" y="1826"/>
                  </a:lnTo>
                  <a:lnTo>
                    <a:pt x="4903" y="1389"/>
                  </a:lnTo>
                  <a:lnTo>
                    <a:pt x="4796" y="1380"/>
                  </a:lnTo>
                  <a:cubicBezTo>
                    <a:pt x="4728" y="1253"/>
                    <a:pt x="4651" y="1137"/>
                    <a:pt x="4563" y="1030"/>
                  </a:cubicBezTo>
                  <a:lnTo>
                    <a:pt x="4592" y="933"/>
                  </a:lnTo>
                  <a:lnTo>
                    <a:pt x="4262" y="593"/>
                  </a:lnTo>
                  <a:lnTo>
                    <a:pt x="4165" y="622"/>
                  </a:lnTo>
                  <a:cubicBezTo>
                    <a:pt x="4058" y="535"/>
                    <a:pt x="3942" y="457"/>
                    <a:pt x="3816" y="389"/>
                  </a:cubicBezTo>
                  <a:lnTo>
                    <a:pt x="3816" y="292"/>
                  </a:lnTo>
                  <a:lnTo>
                    <a:pt x="3379" y="108"/>
                  </a:lnTo>
                  <a:lnTo>
                    <a:pt x="3301" y="176"/>
                  </a:lnTo>
                  <a:cubicBezTo>
                    <a:pt x="3165" y="137"/>
                    <a:pt x="3029" y="108"/>
                    <a:pt x="2884" y="88"/>
                  </a:cubicBezTo>
                  <a:lnTo>
                    <a:pt x="28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48"/>
            <p:cNvSpPr/>
            <p:nvPr/>
          </p:nvSpPr>
          <p:spPr>
            <a:xfrm>
              <a:off x="4396737" y="4147506"/>
              <a:ext cx="462704" cy="461450"/>
            </a:xfrm>
            <a:custGeom>
              <a:rect b="b" l="l" r="r" t="t"/>
              <a:pathLst>
                <a:path extrusionOk="0" h="3681" w="3691">
                  <a:moveTo>
                    <a:pt x="1681" y="1"/>
                  </a:moveTo>
                  <a:lnTo>
                    <a:pt x="1651" y="59"/>
                  </a:lnTo>
                  <a:cubicBezTo>
                    <a:pt x="1545" y="69"/>
                    <a:pt x="1448" y="88"/>
                    <a:pt x="1360" y="117"/>
                  </a:cubicBezTo>
                  <a:lnTo>
                    <a:pt x="1302" y="78"/>
                  </a:lnTo>
                  <a:lnTo>
                    <a:pt x="991" y="205"/>
                  </a:lnTo>
                  <a:lnTo>
                    <a:pt x="982" y="272"/>
                  </a:lnTo>
                  <a:cubicBezTo>
                    <a:pt x="894" y="321"/>
                    <a:pt x="807" y="379"/>
                    <a:pt x="729" y="438"/>
                  </a:cubicBezTo>
                  <a:lnTo>
                    <a:pt x="661" y="418"/>
                  </a:lnTo>
                  <a:lnTo>
                    <a:pt x="428" y="651"/>
                  </a:lnTo>
                  <a:lnTo>
                    <a:pt x="448" y="729"/>
                  </a:lnTo>
                  <a:cubicBezTo>
                    <a:pt x="380" y="797"/>
                    <a:pt x="331" y="884"/>
                    <a:pt x="283" y="962"/>
                  </a:cubicBezTo>
                  <a:lnTo>
                    <a:pt x="215" y="971"/>
                  </a:lnTo>
                  <a:lnTo>
                    <a:pt x="79" y="1282"/>
                  </a:lnTo>
                  <a:lnTo>
                    <a:pt x="127" y="1340"/>
                  </a:lnTo>
                  <a:cubicBezTo>
                    <a:pt x="98" y="1437"/>
                    <a:pt x="79" y="1535"/>
                    <a:pt x="69" y="1632"/>
                  </a:cubicBezTo>
                  <a:lnTo>
                    <a:pt x="1" y="1670"/>
                  </a:lnTo>
                  <a:lnTo>
                    <a:pt x="1" y="2001"/>
                  </a:lnTo>
                  <a:lnTo>
                    <a:pt x="69" y="2039"/>
                  </a:lnTo>
                  <a:cubicBezTo>
                    <a:pt x="79" y="2137"/>
                    <a:pt x="98" y="2234"/>
                    <a:pt x="127" y="2321"/>
                  </a:cubicBezTo>
                  <a:lnTo>
                    <a:pt x="79" y="2379"/>
                  </a:lnTo>
                  <a:lnTo>
                    <a:pt x="205" y="2690"/>
                  </a:lnTo>
                  <a:lnTo>
                    <a:pt x="283" y="2700"/>
                  </a:lnTo>
                  <a:cubicBezTo>
                    <a:pt x="331" y="2787"/>
                    <a:pt x="380" y="2865"/>
                    <a:pt x="438" y="2942"/>
                  </a:cubicBezTo>
                  <a:lnTo>
                    <a:pt x="418" y="3020"/>
                  </a:lnTo>
                  <a:lnTo>
                    <a:pt x="651" y="3263"/>
                  </a:lnTo>
                  <a:lnTo>
                    <a:pt x="729" y="3234"/>
                  </a:lnTo>
                  <a:cubicBezTo>
                    <a:pt x="807" y="3292"/>
                    <a:pt x="884" y="3350"/>
                    <a:pt x="962" y="3399"/>
                  </a:cubicBezTo>
                  <a:lnTo>
                    <a:pt x="972" y="3476"/>
                  </a:lnTo>
                  <a:lnTo>
                    <a:pt x="1283" y="3602"/>
                  </a:lnTo>
                  <a:lnTo>
                    <a:pt x="1350" y="3554"/>
                  </a:lnTo>
                  <a:cubicBezTo>
                    <a:pt x="1438" y="3583"/>
                    <a:pt x="1535" y="3602"/>
                    <a:pt x="1632" y="3612"/>
                  </a:cubicBezTo>
                  <a:lnTo>
                    <a:pt x="1671" y="3680"/>
                  </a:lnTo>
                  <a:lnTo>
                    <a:pt x="2011" y="3680"/>
                  </a:lnTo>
                  <a:lnTo>
                    <a:pt x="2040" y="3612"/>
                  </a:lnTo>
                  <a:cubicBezTo>
                    <a:pt x="2137" y="3602"/>
                    <a:pt x="2234" y="3583"/>
                    <a:pt x="2321" y="3554"/>
                  </a:cubicBezTo>
                  <a:lnTo>
                    <a:pt x="2389" y="3612"/>
                  </a:lnTo>
                  <a:lnTo>
                    <a:pt x="2700" y="3486"/>
                  </a:lnTo>
                  <a:lnTo>
                    <a:pt x="2700" y="3399"/>
                  </a:lnTo>
                  <a:cubicBezTo>
                    <a:pt x="2787" y="3360"/>
                    <a:pt x="2875" y="3302"/>
                    <a:pt x="2952" y="3243"/>
                  </a:cubicBezTo>
                  <a:lnTo>
                    <a:pt x="3020" y="3263"/>
                  </a:lnTo>
                  <a:lnTo>
                    <a:pt x="3263" y="3030"/>
                  </a:lnTo>
                  <a:lnTo>
                    <a:pt x="3234" y="2952"/>
                  </a:lnTo>
                  <a:cubicBezTo>
                    <a:pt x="3302" y="2874"/>
                    <a:pt x="3350" y="2797"/>
                    <a:pt x="3399" y="2719"/>
                  </a:cubicBezTo>
                  <a:lnTo>
                    <a:pt x="3477" y="2709"/>
                  </a:lnTo>
                  <a:lnTo>
                    <a:pt x="3613" y="2399"/>
                  </a:lnTo>
                  <a:lnTo>
                    <a:pt x="3554" y="2340"/>
                  </a:lnTo>
                  <a:cubicBezTo>
                    <a:pt x="3583" y="2243"/>
                    <a:pt x="3603" y="2146"/>
                    <a:pt x="3622" y="2049"/>
                  </a:cubicBezTo>
                  <a:lnTo>
                    <a:pt x="3690" y="2010"/>
                  </a:lnTo>
                  <a:lnTo>
                    <a:pt x="3690" y="1680"/>
                  </a:lnTo>
                  <a:lnTo>
                    <a:pt x="3622" y="1641"/>
                  </a:lnTo>
                  <a:cubicBezTo>
                    <a:pt x="3613" y="1544"/>
                    <a:pt x="3593" y="1447"/>
                    <a:pt x="3564" y="1360"/>
                  </a:cubicBezTo>
                  <a:lnTo>
                    <a:pt x="3613" y="1302"/>
                  </a:lnTo>
                  <a:lnTo>
                    <a:pt x="3486" y="991"/>
                  </a:lnTo>
                  <a:lnTo>
                    <a:pt x="3418" y="981"/>
                  </a:lnTo>
                  <a:cubicBezTo>
                    <a:pt x="3370" y="894"/>
                    <a:pt x="3312" y="806"/>
                    <a:pt x="3244" y="729"/>
                  </a:cubicBezTo>
                  <a:lnTo>
                    <a:pt x="3273" y="661"/>
                  </a:lnTo>
                  <a:lnTo>
                    <a:pt x="3030" y="428"/>
                  </a:lnTo>
                  <a:lnTo>
                    <a:pt x="2962" y="447"/>
                  </a:lnTo>
                  <a:cubicBezTo>
                    <a:pt x="2884" y="379"/>
                    <a:pt x="2807" y="331"/>
                    <a:pt x="2719" y="282"/>
                  </a:cubicBezTo>
                  <a:lnTo>
                    <a:pt x="2710" y="205"/>
                  </a:lnTo>
                  <a:lnTo>
                    <a:pt x="2399" y="78"/>
                  </a:lnTo>
                  <a:lnTo>
                    <a:pt x="2350" y="127"/>
                  </a:lnTo>
                  <a:cubicBezTo>
                    <a:pt x="2253" y="98"/>
                    <a:pt x="2156" y="78"/>
                    <a:pt x="2049" y="59"/>
                  </a:cubicBezTo>
                  <a:lnTo>
                    <a:pt x="202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48"/>
            <p:cNvSpPr/>
            <p:nvPr/>
          </p:nvSpPr>
          <p:spPr>
            <a:xfrm>
              <a:off x="5323022" y="4087834"/>
              <a:ext cx="398018" cy="396890"/>
            </a:xfrm>
            <a:custGeom>
              <a:rect b="b" l="l" r="r" t="t"/>
              <a:pathLst>
                <a:path extrusionOk="0" h="3166" w="3175">
                  <a:moveTo>
                    <a:pt x="1575" y="1"/>
                  </a:moveTo>
                  <a:cubicBezTo>
                    <a:pt x="709" y="1"/>
                    <a:pt x="10" y="706"/>
                    <a:pt x="0" y="1574"/>
                  </a:cubicBezTo>
                  <a:cubicBezTo>
                    <a:pt x="0" y="2457"/>
                    <a:pt x="709" y="3166"/>
                    <a:pt x="1583" y="3166"/>
                  </a:cubicBezTo>
                  <a:cubicBezTo>
                    <a:pt x="2466" y="3166"/>
                    <a:pt x="3175" y="2457"/>
                    <a:pt x="3175" y="1583"/>
                  </a:cubicBezTo>
                  <a:cubicBezTo>
                    <a:pt x="3175" y="710"/>
                    <a:pt x="2466" y="1"/>
                    <a:pt x="1592" y="1"/>
                  </a:cubicBezTo>
                  <a:cubicBezTo>
                    <a:pt x="1586" y="1"/>
                    <a:pt x="1581" y="1"/>
                    <a:pt x="15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48"/>
            <p:cNvSpPr/>
            <p:nvPr/>
          </p:nvSpPr>
          <p:spPr>
            <a:xfrm>
              <a:off x="5475084" y="4238768"/>
              <a:ext cx="93895" cy="93895"/>
            </a:xfrm>
            <a:custGeom>
              <a:rect b="b" l="l" r="r" t="t"/>
              <a:pathLst>
                <a:path extrusionOk="0" h="749" w="749">
                  <a:moveTo>
                    <a:pt x="379" y="1"/>
                  </a:moveTo>
                  <a:cubicBezTo>
                    <a:pt x="175" y="1"/>
                    <a:pt x="1" y="176"/>
                    <a:pt x="1" y="379"/>
                  </a:cubicBezTo>
                  <a:cubicBezTo>
                    <a:pt x="1" y="583"/>
                    <a:pt x="166" y="748"/>
                    <a:pt x="379" y="748"/>
                  </a:cubicBezTo>
                  <a:cubicBezTo>
                    <a:pt x="583" y="748"/>
                    <a:pt x="748" y="583"/>
                    <a:pt x="748" y="379"/>
                  </a:cubicBezTo>
                  <a:cubicBezTo>
                    <a:pt x="748" y="176"/>
                    <a:pt x="583" y="1"/>
                    <a:pt x="379" y="1"/>
                  </a:cubicBezTo>
                  <a:close/>
                </a:path>
              </a:pathLst>
            </a:custGeom>
            <a:solidFill>
              <a:srgbClr val="2F5C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48"/>
            <p:cNvSpPr/>
            <p:nvPr/>
          </p:nvSpPr>
          <p:spPr>
            <a:xfrm>
              <a:off x="5427698" y="4192510"/>
              <a:ext cx="188667" cy="187539"/>
            </a:xfrm>
            <a:custGeom>
              <a:rect b="b" l="l" r="r" t="t"/>
              <a:pathLst>
                <a:path extrusionOk="0" h="1496" w="1505">
                  <a:moveTo>
                    <a:pt x="757" y="1"/>
                  </a:moveTo>
                  <a:cubicBezTo>
                    <a:pt x="340" y="1"/>
                    <a:pt x="10" y="331"/>
                    <a:pt x="0" y="748"/>
                  </a:cubicBezTo>
                  <a:cubicBezTo>
                    <a:pt x="0" y="1156"/>
                    <a:pt x="340" y="1496"/>
                    <a:pt x="757" y="1496"/>
                  </a:cubicBezTo>
                  <a:cubicBezTo>
                    <a:pt x="1165" y="1496"/>
                    <a:pt x="1505" y="1166"/>
                    <a:pt x="1505" y="748"/>
                  </a:cubicBezTo>
                  <a:cubicBezTo>
                    <a:pt x="1505" y="331"/>
                    <a:pt x="1175" y="1"/>
                    <a:pt x="7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48"/>
            <p:cNvSpPr/>
            <p:nvPr/>
          </p:nvSpPr>
          <p:spPr>
            <a:xfrm>
              <a:off x="4530622" y="4283772"/>
              <a:ext cx="194935" cy="194935"/>
            </a:xfrm>
            <a:custGeom>
              <a:rect b="b" l="l" r="r" t="t"/>
              <a:pathLst>
                <a:path extrusionOk="0" h="1555" w="1555">
                  <a:moveTo>
                    <a:pt x="778" y="1"/>
                  </a:moveTo>
                  <a:cubicBezTo>
                    <a:pt x="350" y="1"/>
                    <a:pt x="1" y="350"/>
                    <a:pt x="1" y="778"/>
                  </a:cubicBezTo>
                  <a:cubicBezTo>
                    <a:pt x="1" y="1205"/>
                    <a:pt x="341" y="1554"/>
                    <a:pt x="778" y="1554"/>
                  </a:cubicBezTo>
                  <a:cubicBezTo>
                    <a:pt x="1205" y="1554"/>
                    <a:pt x="1554" y="1205"/>
                    <a:pt x="1554" y="778"/>
                  </a:cubicBezTo>
                  <a:cubicBezTo>
                    <a:pt x="1554" y="350"/>
                    <a:pt x="1205" y="1"/>
                    <a:pt x="7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48"/>
            <p:cNvSpPr/>
            <p:nvPr/>
          </p:nvSpPr>
          <p:spPr>
            <a:xfrm>
              <a:off x="4576879" y="4330030"/>
              <a:ext cx="101166" cy="101291"/>
            </a:xfrm>
            <a:custGeom>
              <a:rect b="b" l="l" r="r" t="t"/>
              <a:pathLst>
                <a:path extrusionOk="0" h="808" w="807">
                  <a:moveTo>
                    <a:pt x="409" y="1"/>
                  </a:moveTo>
                  <a:cubicBezTo>
                    <a:pt x="185" y="1"/>
                    <a:pt x="1" y="185"/>
                    <a:pt x="1" y="409"/>
                  </a:cubicBezTo>
                  <a:cubicBezTo>
                    <a:pt x="1" y="632"/>
                    <a:pt x="185" y="807"/>
                    <a:pt x="409" y="807"/>
                  </a:cubicBezTo>
                  <a:cubicBezTo>
                    <a:pt x="414" y="807"/>
                    <a:pt x="420" y="807"/>
                    <a:pt x="425" y="807"/>
                  </a:cubicBezTo>
                  <a:cubicBezTo>
                    <a:pt x="641" y="807"/>
                    <a:pt x="807" y="626"/>
                    <a:pt x="807" y="409"/>
                  </a:cubicBezTo>
                  <a:cubicBezTo>
                    <a:pt x="807" y="185"/>
                    <a:pt x="632" y="1"/>
                    <a:pt x="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48"/>
            <p:cNvSpPr/>
            <p:nvPr/>
          </p:nvSpPr>
          <p:spPr>
            <a:xfrm>
              <a:off x="5023537" y="3857924"/>
              <a:ext cx="79228" cy="24445"/>
            </a:xfrm>
            <a:custGeom>
              <a:rect b="b" l="l" r="r" t="t"/>
              <a:pathLst>
                <a:path extrusionOk="0" h="195" w="632">
                  <a:moveTo>
                    <a:pt x="98" y="0"/>
                  </a:moveTo>
                  <a:cubicBezTo>
                    <a:pt x="49" y="0"/>
                    <a:pt x="1" y="49"/>
                    <a:pt x="1" y="97"/>
                  </a:cubicBezTo>
                  <a:cubicBezTo>
                    <a:pt x="1" y="146"/>
                    <a:pt x="49" y="194"/>
                    <a:pt x="98" y="194"/>
                  </a:cubicBezTo>
                  <a:lnTo>
                    <a:pt x="535" y="194"/>
                  </a:lnTo>
                  <a:cubicBezTo>
                    <a:pt x="583" y="194"/>
                    <a:pt x="632" y="146"/>
                    <a:pt x="632" y="97"/>
                  </a:cubicBezTo>
                  <a:cubicBezTo>
                    <a:pt x="632" y="49"/>
                    <a:pt x="583" y="10"/>
                    <a:pt x="535" y="10"/>
                  </a:cubicBezTo>
                  <a:lnTo>
                    <a:pt x="9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48"/>
            <p:cNvSpPr/>
            <p:nvPr/>
          </p:nvSpPr>
          <p:spPr>
            <a:xfrm>
              <a:off x="4900684" y="4190128"/>
              <a:ext cx="155822" cy="36605"/>
            </a:xfrm>
            <a:custGeom>
              <a:rect b="b" l="l" r="r" t="t"/>
              <a:pathLst>
                <a:path extrusionOk="0" h="292" w="1243">
                  <a:moveTo>
                    <a:pt x="146" y="0"/>
                  </a:moveTo>
                  <a:cubicBezTo>
                    <a:pt x="68" y="0"/>
                    <a:pt x="0" y="68"/>
                    <a:pt x="0" y="146"/>
                  </a:cubicBezTo>
                  <a:cubicBezTo>
                    <a:pt x="0" y="224"/>
                    <a:pt x="68" y="292"/>
                    <a:pt x="146" y="292"/>
                  </a:cubicBezTo>
                  <a:lnTo>
                    <a:pt x="1097" y="292"/>
                  </a:lnTo>
                  <a:cubicBezTo>
                    <a:pt x="1175" y="292"/>
                    <a:pt x="1243" y="233"/>
                    <a:pt x="1243" y="146"/>
                  </a:cubicBezTo>
                  <a:cubicBezTo>
                    <a:pt x="1243" y="68"/>
                    <a:pt x="1175" y="10"/>
                    <a:pt x="1097" y="10"/>
                  </a:cubicBezTo>
                  <a:lnTo>
                    <a:pt x="1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48"/>
            <p:cNvSpPr/>
            <p:nvPr/>
          </p:nvSpPr>
          <p:spPr>
            <a:xfrm>
              <a:off x="4500284" y="4013621"/>
              <a:ext cx="105929" cy="82863"/>
            </a:xfrm>
            <a:custGeom>
              <a:rect b="b" l="l" r="r" t="t"/>
              <a:pathLst>
                <a:path extrusionOk="0" h="661" w="845">
                  <a:moveTo>
                    <a:pt x="97" y="1"/>
                  </a:moveTo>
                  <a:cubicBezTo>
                    <a:pt x="49" y="1"/>
                    <a:pt x="0" y="40"/>
                    <a:pt x="0" y="98"/>
                  </a:cubicBezTo>
                  <a:lnTo>
                    <a:pt x="0" y="564"/>
                  </a:lnTo>
                  <a:cubicBezTo>
                    <a:pt x="0" y="612"/>
                    <a:pt x="49" y="661"/>
                    <a:pt x="97" y="661"/>
                  </a:cubicBezTo>
                  <a:lnTo>
                    <a:pt x="748" y="661"/>
                  </a:lnTo>
                  <a:cubicBezTo>
                    <a:pt x="806" y="661"/>
                    <a:pt x="845" y="612"/>
                    <a:pt x="845" y="564"/>
                  </a:cubicBezTo>
                  <a:lnTo>
                    <a:pt x="845" y="98"/>
                  </a:lnTo>
                  <a:cubicBezTo>
                    <a:pt x="845" y="40"/>
                    <a:pt x="806" y="1"/>
                    <a:pt x="7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48"/>
            <p:cNvSpPr/>
            <p:nvPr/>
          </p:nvSpPr>
          <p:spPr>
            <a:xfrm>
              <a:off x="5005360" y="3429444"/>
              <a:ext cx="614765" cy="45130"/>
            </a:xfrm>
            <a:custGeom>
              <a:rect b="b" l="l" r="r" t="t"/>
              <a:pathLst>
                <a:path extrusionOk="0" h="360" w="4904">
                  <a:moveTo>
                    <a:pt x="418" y="1"/>
                  </a:moveTo>
                  <a:cubicBezTo>
                    <a:pt x="204" y="1"/>
                    <a:pt x="29" y="156"/>
                    <a:pt x="0" y="360"/>
                  </a:cubicBezTo>
                  <a:lnTo>
                    <a:pt x="4903" y="360"/>
                  </a:lnTo>
                  <a:cubicBezTo>
                    <a:pt x="4864" y="156"/>
                    <a:pt x="4689" y="1"/>
                    <a:pt x="447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48"/>
          <p:cNvGrpSpPr/>
          <p:nvPr/>
        </p:nvGrpSpPr>
        <p:grpSpPr>
          <a:xfrm>
            <a:off x="48881" y="3589498"/>
            <a:ext cx="571087" cy="1014513"/>
            <a:chOff x="-120637" y="2243125"/>
            <a:chExt cx="277025" cy="492100"/>
          </a:xfrm>
        </p:grpSpPr>
        <p:sp>
          <p:nvSpPr>
            <p:cNvPr id="4401" name="Google Shape;4401;p48"/>
            <p:cNvSpPr/>
            <p:nvPr/>
          </p:nvSpPr>
          <p:spPr>
            <a:xfrm>
              <a:off x="-11662" y="2420275"/>
              <a:ext cx="60875" cy="10700"/>
            </a:xfrm>
            <a:custGeom>
              <a:rect b="b" l="l" r="r" t="t"/>
              <a:pathLst>
                <a:path extrusionOk="0" h="428" w="2435">
                  <a:moveTo>
                    <a:pt x="1218" y="1"/>
                  </a:moveTo>
                  <a:cubicBezTo>
                    <a:pt x="546" y="1"/>
                    <a:pt x="1" y="91"/>
                    <a:pt x="1" y="209"/>
                  </a:cubicBezTo>
                  <a:cubicBezTo>
                    <a:pt x="1" y="328"/>
                    <a:pt x="546" y="427"/>
                    <a:pt x="1218" y="427"/>
                  </a:cubicBezTo>
                  <a:cubicBezTo>
                    <a:pt x="1890" y="427"/>
                    <a:pt x="2435" y="328"/>
                    <a:pt x="2435" y="209"/>
                  </a:cubicBezTo>
                  <a:cubicBezTo>
                    <a:pt x="2435" y="91"/>
                    <a:pt x="1890" y="1"/>
                    <a:pt x="1218" y="1"/>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48"/>
            <p:cNvSpPr/>
            <p:nvPr/>
          </p:nvSpPr>
          <p:spPr>
            <a:xfrm>
              <a:off x="79613" y="2399625"/>
              <a:ext cx="22275" cy="3875"/>
            </a:xfrm>
            <a:custGeom>
              <a:rect b="b" l="l" r="r" t="t"/>
              <a:pathLst>
                <a:path extrusionOk="0" h="155" w="891">
                  <a:moveTo>
                    <a:pt x="446" y="0"/>
                  </a:moveTo>
                  <a:cubicBezTo>
                    <a:pt x="201" y="0"/>
                    <a:pt x="1" y="36"/>
                    <a:pt x="1" y="82"/>
                  </a:cubicBezTo>
                  <a:cubicBezTo>
                    <a:pt x="1" y="127"/>
                    <a:pt x="201" y="155"/>
                    <a:pt x="446" y="155"/>
                  </a:cubicBezTo>
                  <a:cubicBezTo>
                    <a:pt x="691" y="155"/>
                    <a:pt x="891" y="127"/>
                    <a:pt x="891" y="82"/>
                  </a:cubicBezTo>
                  <a:cubicBezTo>
                    <a:pt x="891" y="36"/>
                    <a:pt x="691" y="0"/>
                    <a:pt x="446" y="0"/>
                  </a:cubicBezTo>
                  <a:close/>
                </a:path>
              </a:pathLst>
            </a:custGeom>
            <a:solidFill>
              <a:srgbClr val="75D1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48"/>
            <p:cNvSpPr/>
            <p:nvPr/>
          </p:nvSpPr>
          <p:spPr>
            <a:xfrm>
              <a:off x="-31637" y="2505875"/>
              <a:ext cx="121275" cy="221850"/>
            </a:xfrm>
            <a:custGeom>
              <a:rect b="b" l="l" r="r" t="t"/>
              <a:pathLst>
                <a:path extrusionOk="0" h="8874" w="4851">
                  <a:moveTo>
                    <a:pt x="1" y="0"/>
                  </a:moveTo>
                  <a:cubicBezTo>
                    <a:pt x="201" y="2997"/>
                    <a:pt x="2262" y="3633"/>
                    <a:pt x="2262" y="3633"/>
                  </a:cubicBezTo>
                  <a:lnTo>
                    <a:pt x="2189" y="8873"/>
                  </a:lnTo>
                  <a:lnTo>
                    <a:pt x="2934" y="8873"/>
                  </a:lnTo>
                  <a:lnTo>
                    <a:pt x="2789" y="2698"/>
                  </a:lnTo>
                  <a:cubicBezTo>
                    <a:pt x="4850" y="1889"/>
                    <a:pt x="4696" y="155"/>
                    <a:pt x="4696" y="155"/>
                  </a:cubicBezTo>
                  <a:lnTo>
                    <a:pt x="4696" y="155"/>
                  </a:lnTo>
                  <a:lnTo>
                    <a:pt x="4505" y="336"/>
                  </a:lnTo>
                  <a:cubicBezTo>
                    <a:pt x="4369" y="1208"/>
                    <a:pt x="3733" y="1944"/>
                    <a:pt x="2780" y="2235"/>
                  </a:cubicBezTo>
                  <a:lnTo>
                    <a:pt x="2743" y="836"/>
                  </a:lnTo>
                  <a:lnTo>
                    <a:pt x="2253" y="836"/>
                  </a:lnTo>
                  <a:lnTo>
                    <a:pt x="2262" y="2907"/>
                  </a:lnTo>
                  <a:cubicBezTo>
                    <a:pt x="546" y="2643"/>
                    <a:pt x="264" y="109"/>
                    <a:pt x="264" y="109"/>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48"/>
            <p:cNvSpPr/>
            <p:nvPr/>
          </p:nvSpPr>
          <p:spPr>
            <a:xfrm>
              <a:off x="-120637" y="2243125"/>
              <a:ext cx="277025" cy="289300"/>
            </a:xfrm>
            <a:custGeom>
              <a:rect b="b" l="l" r="r" t="t"/>
              <a:pathLst>
                <a:path extrusionOk="0" h="11572" w="11081">
                  <a:moveTo>
                    <a:pt x="5899" y="1"/>
                  </a:moveTo>
                  <a:cubicBezTo>
                    <a:pt x="5081" y="1"/>
                    <a:pt x="4285" y="352"/>
                    <a:pt x="3615" y="857"/>
                  </a:cubicBezTo>
                  <a:cubicBezTo>
                    <a:pt x="2880" y="1410"/>
                    <a:pt x="2298" y="2128"/>
                    <a:pt x="1717" y="2836"/>
                  </a:cubicBezTo>
                  <a:cubicBezTo>
                    <a:pt x="1172" y="3508"/>
                    <a:pt x="691" y="4280"/>
                    <a:pt x="400" y="5107"/>
                  </a:cubicBezTo>
                  <a:cubicBezTo>
                    <a:pt x="46" y="6088"/>
                    <a:pt x="1" y="7214"/>
                    <a:pt x="482" y="8131"/>
                  </a:cubicBezTo>
                  <a:cubicBezTo>
                    <a:pt x="700" y="8540"/>
                    <a:pt x="1009" y="8894"/>
                    <a:pt x="1345" y="9194"/>
                  </a:cubicBezTo>
                  <a:cubicBezTo>
                    <a:pt x="1481" y="9330"/>
                    <a:pt x="1626" y="9448"/>
                    <a:pt x="1772" y="9575"/>
                  </a:cubicBezTo>
                  <a:cubicBezTo>
                    <a:pt x="2416" y="10111"/>
                    <a:pt x="3261" y="10665"/>
                    <a:pt x="4169" y="11055"/>
                  </a:cubicBezTo>
                  <a:cubicBezTo>
                    <a:pt x="4891" y="11367"/>
                    <a:pt x="5653" y="11571"/>
                    <a:pt x="6386" y="11571"/>
                  </a:cubicBezTo>
                  <a:cubicBezTo>
                    <a:pt x="7276" y="11571"/>
                    <a:pt x="8123" y="11269"/>
                    <a:pt x="8801" y="10492"/>
                  </a:cubicBezTo>
                  <a:cubicBezTo>
                    <a:pt x="10009" y="9094"/>
                    <a:pt x="11081" y="7323"/>
                    <a:pt x="10863" y="5406"/>
                  </a:cubicBezTo>
                  <a:cubicBezTo>
                    <a:pt x="10726" y="4226"/>
                    <a:pt x="10082" y="3145"/>
                    <a:pt x="9364" y="2228"/>
                  </a:cubicBezTo>
                  <a:cubicBezTo>
                    <a:pt x="8683" y="1374"/>
                    <a:pt x="7747" y="421"/>
                    <a:pt x="6676" y="112"/>
                  </a:cubicBezTo>
                  <a:cubicBezTo>
                    <a:pt x="6417" y="36"/>
                    <a:pt x="6157" y="1"/>
                    <a:pt x="58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48"/>
            <p:cNvSpPr/>
            <p:nvPr/>
          </p:nvSpPr>
          <p:spPr>
            <a:xfrm>
              <a:off x="-31412" y="2373050"/>
              <a:ext cx="49750" cy="64050"/>
            </a:xfrm>
            <a:custGeom>
              <a:rect b="b" l="l" r="r" t="t"/>
              <a:pathLst>
                <a:path extrusionOk="0" h="2562" w="1990">
                  <a:moveTo>
                    <a:pt x="455" y="1"/>
                  </a:moveTo>
                  <a:lnTo>
                    <a:pt x="346" y="64"/>
                  </a:lnTo>
                  <a:lnTo>
                    <a:pt x="800" y="891"/>
                  </a:lnTo>
                  <a:lnTo>
                    <a:pt x="800" y="891"/>
                  </a:lnTo>
                  <a:lnTo>
                    <a:pt x="19" y="882"/>
                  </a:lnTo>
                  <a:lnTo>
                    <a:pt x="1" y="991"/>
                  </a:lnTo>
                  <a:lnTo>
                    <a:pt x="991" y="1163"/>
                  </a:lnTo>
                  <a:lnTo>
                    <a:pt x="1963" y="2562"/>
                  </a:lnTo>
                  <a:lnTo>
                    <a:pt x="1990" y="2017"/>
                  </a:lnTo>
                  <a:lnTo>
                    <a:pt x="45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48"/>
            <p:cNvSpPr/>
            <p:nvPr/>
          </p:nvSpPr>
          <p:spPr>
            <a:xfrm>
              <a:off x="-42312" y="2706925"/>
              <a:ext cx="138750" cy="28300"/>
            </a:xfrm>
            <a:custGeom>
              <a:rect b="b" l="l" r="r" t="t"/>
              <a:pathLst>
                <a:path extrusionOk="0" h="1132" w="5550">
                  <a:moveTo>
                    <a:pt x="3261" y="0"/>
                  </a:moveTo>
                  <a:cubicBezTo>
                    <a:pt x="2995" y="0"/>
                    <a:pt x="2731" y="121"/>
                    <a:pt x="2553" y="377"/>
                  </a:cubicBezTo>
                  <a:cubicBezTo>
                    <a:pt x="2505" y="456"/>
                    <a:pt x="2417" y="508"/>
                    <a:pt x="2323" y="508"/>
                  </a:cubicBezTo>
                  <a:cubicBezTo>
                    <a:pt x="2309" y="508"/>
                    <a:pt x="2295" y="507"/>
                    <a:pt x="2280" y="504"/>
                  </a:cubicBezTo>
                  <a:cubicBezTo>
                    <a:pt x="2244" y="501"/>
                    <a:pt x="2208" y="499"/>
                    <a:pt x="2173" y="499"/>
                  </a:cubicBezTo>
                  <a:cubicBezTo>
                    <a:pt x="1954" y="499"/>
                    <a:pt x="1762" y="570"/>
                    <a:pt x="1590" y="695"/>
                  </a:cubicBezTo>
                  <a:cubicBezTo>
                    <a:pt x="1509" y="760"/>
                    <a:pt x="1412" y="796"/>
                    <a:pt x="1308" y="796"/>
                  </a:cubicBezTo>
                  <a:cubicBezTo>
                    <a:pt x="1296" y="796"/>
                    <a:pt x="1284" y="796"/>
                    <a:pt x="1272" y="795"/>
                  </a:cubicBezTo>
                  <a:cubicBezTo>
                    <a:pt x="1233" y="793"/>
                    <a:pt x="1194" y="792"/>
                    <a:pt x="1156" y="792"/>
                  </a:cubicBezTo>
                  <a:cubicBezTo>
                    <a:pt x="381" y="792"/>
                    <a:pt x="1" y="1131"/>
                    <a:pt x="1" y="1131"/>
                  </a:cubicBezTo>
                  <a:lnTo>
                    <a:pt x="5550" y="1131"/>
                  </a:lnTo>
                  <a:cubicBezTo>
                    <a:pt x="5217" y="857"/>
                    <a:pt x="4867" y="656"/>
                    <a:pt x="4494" y="656"/>
                  </a:cubicBezTo>
                  <a:cubicBezTo>
                    <a:pt x="4471" y="656"/>
                    <a:pt x="4447" y="657"/>
                    <a:pt x="4424" y="659"/>
                  </a:cubicBezTo>
                  <a:cubicBezTo>
                    <a:pt x="4414" y="659"/>
                    <a:pt x="4404" y="660"/>
                    <a:pt x="4395" y="660"/>
                  </a:cubicBezTo>
                  <a:cubicBezTo>
                    <a:pt x="4268" y="660"/>
                    <a:pt x="4146" y="605"/>
                    <a:pt x="4079" y="495"/>
                  </a:cubicBezTo>
                  <a:cubicBezTo>
                    <a:pt x="3900" y="174"/>
                    <a:pt x="3579" y="0"/>
                    <a:pt x="32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48"/>
          <p:cNvGrpSpPr/>
          <p:nvPr/>
        </p:nvGrpSpPr>
        <p:grpSpPr>
          <a:xfrm>
            <a:off x="7938430" y="1694142"/>
            <a:ext cx="890852" cy="144475"/>
            <a:chOff x="490250" y="465854"/>
            <a:chExt cx="1164056" cy="188782"/>
          </a:xfrm>
        </p:grpSpPr>
        <p:sp>
          <p:nvSpPr>
            <p:cNvPr id="4408" name="Google Shape;4408;p4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4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48"/>
          <p:cNvGrpSpPr/>
          <p:nvPr/>
        </p:nvGrpSpPr>
        <p:grpSpPr>
          <a:xfrm>
            <a:off x="337467" y="445024"/>
            <a:ext cx="751514" cy="121859"/>
            <a:chOff x="490250" y="465854"/>
            <a:chExt cx="1164056" cy="188782"/>
          </a:xfrm>
        </p:grpSpPr>
        <p:sp>
          <p:nvSpPr>
            <p:cNvPr id="4411" name="Google Shape;4411;p4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4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48"/>
          <p:cNvGrpSpPr/>
          <p:nvPr/>
        </p:nvGrpSpPr>
        <p:grpSpPr>
          <a:xfrm>
            <a:off x="3282876" y="3953277"/>
            <a:ext cx="358878" cy="58202"/>
            <a:chOff x="490250" y="465854"/>
            <a:chExt cx="1164056" cy="188782"/>
          </a:xfrm>
        </p:grpSpPr>
        <p:sp>
          <p:nvSpPr>
            <p:cNvPr id="4414" name="Google Shape;4414;p48"/>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48"/>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9" name="Shape 4419"/>
        <p:cNvGrpSpPr/>
        <p:nvPr/>
      </p:nvGrpSpPr>
      <p:grpSpPr>
        <a:xfrm>
          <a:off x="0" y="0"/>
          <a:ext cx="0" cy="0"/>
          <a:chOff x="0" y="0"/>
          <a:chExt cx="0" cy="0"/>
        </a:xfrm>
      </p:grpSpPr>
      <p:sp>
        <p:nvSpPr>
          <p:cNvPr id="4420" name="Google Shape;4420;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4421" name="Google Shape;4421;p49"/>
          <p:cNvSpPr txBox="1"/>
          <p:nvPr>
            <p:ph idx="1" type="body"/>
          </p:nvPr>
        </p:nvSpPr>
        <p:spPr>
          <a:xfrm>
            <a:off x="982525" y="1398300"/>
            <a:ext cx="3327000" cy="27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rPr>
              <a:t>Did you like the resources used in this template? Get them for free at our other websites:</a:t>
            </a:r>
            <a:endParaRPr>
              <a:solidFill>
                <a:schemeClr val="dk1"/>
              </a:solidFill>
            </a:endParaRPr>
          </a:p>
          <a:p>
            <a:pPr indent="0" lvl="0" marL="0" rtl="0" algn="l">
              <a:spcBef>
                <a:spcPts val="1000"/>
              </a:spcBef>
              <a:spcAft>
                <a:spcPts val="0"/>
              </a:spcAft>
              <a:buNone/>
            </a:pPr>
            <a:r>
              <a:rPr b="1" lang="en">
                <a:latin typeface="Bitter"/>
                <a:ea typeface="Bitter"/>
                <a:cs typeface="Bitter"/>
                <a:sym typeface="Bitter"/>
              </a:rPr>
              <a:t>Vectors</a:t>
            </a:r>
            <a:endParaRPr b="1">
              <a:latin typeface="Bitter"/>
              <a:ea typeface="Bitter"/>
              <a:cs typeface="Bitter"/>
              <a:sym typeface="Bitter"/>
            </a:endParaRPr>
          </a:p>
          <a:p>
            <a:pPr indent="-317500" lvl="0" marL="457200" rtl="0" algn="l">
              <a:spcBef>
                <a:spcPts val="1000"/>
              </a:spcBef>
              <a:spcAft>
                <a:spcPts val="0"/>
              </a:spcAft>
              <a:buSzPts val="1400"/>
              <a:buChar char="●"/>
            </a:pPr>
            <a:r>
              <a:rPr lang="en" u="sng">
                <a:hlinkClick r:id="rId3"/>
              </a:rPr>
              <a:t>Flat farm landscape</a:t>
            </a:r>
            <a:endParaRPr u="sng"/>
          </a:p>
          <a:p>
            <a:pPr indent="-317500" lvl="0" marL="457200" rtl="0" algn="l">
              <a:spcBef>
                <a:spcPts val="0"/>
              </a:spcBef>
              <a:spcAft>
                <a:spcPts val="0"/>
              </a:spcAft>
              <a:buSzPts val="1400"/>
              <a:buChar char="●"/>
            </a:pPr>
            <a:r>
              <a:rPr lang="en" u="sng">
                <a:hlinkClick r:id="rId4"/>
              </a:rPr>
              <a:t>Countryside landscape concept</a:t>
            </a:r>
            <a:endParaRPr u="sng"/>
          </a:p>
          <a:p>
            <a:pPr indent="-317500" lvl="0" marL="457200" rtl="0" algn="l">
              <a:spcBef>
                <a:spcPts val="0"/>
              </a:spcBef>
              <a:spcAft>
                <a:spcPts val="0"/>
              </a:spcAft>
              <a:buSzPts val="1400"/>
              <a:buChar char="●"/>
            </a:pPr>
            <a:r>
              <a:rPr lang="en" u="sng">
                <a:hlinkClick r:id="rId5"/>
              </a:rPr>
              <a:t>Countryside landscape with windmill</a:t>
            </a:r>
            <a:endParaRPr u="sng"/>
          </a:p>
          <a:p>
            <a:pPr indent="-317500" lvl="0" marL="457200" rtl="0" algn="l">
              <a:spcBef>
                <a:spcPts val="0"/>
              </a:spcBef>
              <a:spcAft>
                <a:spcPts val="0"/>
              </a:spcAft>
              <a:buSzPts val="1400"/>
              <a:buChar char="●"/>
            </a:pPr>
            <a:r>
              <a:rPr lang="en" u="sng">
                <a:hlinkClick r:id="rId6"/>
              </a:rPr>
              <a:t>Variety of activities from agricultural workers</a:t>
            </a:r>
            <a:endParaRPr u="sng"/>
          </a:p>
          <a:p>
            <a:pPr indent="0" lvl="0" marL="0" rtl="0" algn="l">
              <a:spcBef>
                <a:spcPts val="1000"/>
              </a:spcBef>
              <a:spcAft>
                <a:spcPts val="0"/>
              </a:spcAft>
              <a:buNone/>
            </a:pPr>
            <a:r>
              <a:t/>
            </a:r>
            <a:endParaRPr/>
          </a:p>
        </p:txBody>
      </p:sp>
      <p:sp>
        <p:nvSpPr>
          <p:cNvPr id="4422" name="Google Shape;4422;p49"/>
          <p:cNvSpPr txBox="1"/>
          <p:nvPr>
            <p:ph idx="2" type="body"/>
          </p:nvPr>
        </p:nvSpPr>
        <p:spPr>
          <a:xfrm>
            <a:off x="4834500" y="1398300"/>
            <a:ext cx="3327000" cy="2780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b="1" lang="en">
                <a:latin typeface="Bitter"/>
                <a:ea typeface="Bitter"/>
                <a:cs typeface="Bitter"/>
                <a:sym typeface="Bitter"/>
              </a:rPr>
              <a:t>Photos</a:t>
            </a:r>
            <a:endParaRPr b="1">
              <a:latin typeface="Bitter"/>
              <a:ea typeface="Bitter"/>
              <a:cs typeface="Bitter"/>
              <a:sym typeface="Bitter"/>
            </a:endParaRPr>
          </a:p>
          <a:p>
            <a:pPr indent="-317500" lvl="0" marL="457200" rtl="0" algn="l">
              <a:spcBef>
                <a:spcPts val="1000"/>
              </a:spcBef>
              <a:spcAft>
                <a:spcPts val="0"/>
              </a:spcAft>
              <a:buSzPts val="1400"/>
              <a:buChar char="●"/>
            </a:pPr>
            <a:r>
              <a:rPr lang="en" u="sng">
                <a:solidFill>
                  <a:schemeClr val="hlink"/>
                </a:solidFill>
                <a:hlinkClick r:id="rId7"/>
              </a:rPr>
              <a:t>L</a:t>
            </a:r>
            <a:r>
              <a:rPr lang="en" u="sng">
                <a:solidFill>
                  <a:schemeClr val="hlink"/>
                </a:solidFill>
                <a:hlinkClick r:id="rId8"/>
              </a:rPr>
              <a:t>ong shot woman holding bucket outdoors</a:t>
            </a:r>
            <a:endParaRPr/>
          </a:p>
          <a:p>
            <a:pPr indent="-317500" lvl="0" marL="457200" rtl="0" algn="l">
              <a:spcBef>
                <a:spcPts val="0"/>
              </a:spcBef>
              <a:spcAft>
                <a:spcPts val="0"/>
              </a:spcAft>
              <a:buSzPts val="1400"/>
              <a:buChar char="●"/>
            </a:pPr>
            <a:r>
              <a:rPr lang="en" u="sng">
                <a:solidFill>
                  <a:schemeClr val="hlink"/>
                </a:solidFill>
                <a:hlinkClick r:id="rId9"/>
              </a:rPr>
              <a:t>Side view smiley women working outdoors</a:t>
            </a:r>
            <a:endParaRPr/>
          </a:p>
          <a:p>
            <a:pPr indent="0" lvl="0" marL="0" rtl="0" algn="l">
              <a:spcBef>
                <a:spcPts val="1000"/>
              </a:spcBef>
              <a:spcAft>
                <a:spcPts val="0"/>
              </a:spcAft>
              <a:buNone/>
            </a:pPr>
            <a:r>
              <a:rPr b="1" lang="en">
                <a:latin typeface="Bitter"/>
                <a:ea typeface="Bitter"/>
                <a:cs typeface="Bitter"/>
                <a:sym typeface="Bitter"/>
              </a:rPr>
              <a:t>Icons</a:t>
            </a:r>
            <a:endParaRPr b="1">
              <a:latin typeface="Bitter"/>
              <a:ea typeface="Bitter"/>
              <a:cs typeface="Bitter"/>
              <a:sym typeface="Bitter"/>
            </a:endParaRPr>
          </a:p>
          <a:p>
            <a:pPr indent="-317500" lvl="0" marL="457200" rtl="0" algn="l">
              <a:spcBef>
                <a:spcPts val="1000"/>
              </a:spcBef>
              <a:spcAft>
                <a:spcPts val="0"/>
              </a:spcAft>
              <a:buSzPts val="1400"/>
              <a:buChar char="●"/>
            </a:pPr>
            <a:r>
              <a:rPr lang="en" u="sng">
                <a:solidFill>
                  <a:schemeClr val="hlink"/>
                </a:solidFill>
                <a:hlinkClick r:id="rId10"/>
              </a:rPr>
              <a:t>Icon Pack: In the village | Flat</a:t>
            </a:r>
            <a:endParaRPr/>
          </a:p>
          <a:p>
            <a:pPr indent="0" lvl="0" marL="0" rtl="0" algn="l">
              <a:spcBef>
                <a:spcPts val="1000"/>
              </a:spcBef>
              <a:spcAft>
                <a:spcPts val="0"/>
              </a:spcAft>
              <a:buNone/>
            </a:pPr>
            <a:r>
              <a:t/>
            </a:r>
            <a:endParaRPr/>
          </a:p>
        </p:txBody>
      </p:sp>
      <p:grpSp>
        <p:nvGrpSpPr>
          <p:cNvPr id="4423" name="Google Shape;4423;p49"/>
          <p:cNvGrpSpPr/>
          <p:nvPr/>
        </p:nvGrpSpPr>
        <p:grpSpPr>
          <a:xfrm>
            <a:off x="8161505" y="1253817"/>
            <a:ext cx="890852" cy="144475"/>
            <a:chOff x="490250" y="465854"/>
            <a:chExt cx="1164056" cy="188782"/>
          </a:xfrm>
        </p:grpSpPr>
        <p:sp>
          <p:nvSpPr>
            <p:cNvPr id="4424" name="Google Shape;4424;p4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4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6" name="Google Shape;4426;p49"/>
          <p:cNvGrpSpPr/>
          <p:nvPr/>
        </p:nvGrpSpPr>
        <p:grpSpPr>
          <a:xfrm>
            <a:off x="165317" y="670449"/>
            <a:ext cx="751514" cy="121859"/>
            <a:chOff x="490250" y="465854"/>
            <a:chExt cx="1164056" cy="188782"/>
          </a:xfrm>
        </p:grpSpPr>
        <p:sp>
          <p:nvSpPr>
            <p:cNvPr id="4427" name="Google Shape;4427;p4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4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49"/>
          <p:cNvGrpSpPr/>
          <p:nvPr/>
        </p:nvGrpSpPr>
        <p:grpSpPr>
          <a:xfrm>
            <a:off x="3950651" y="3999202"/>
            <a:ext cx="358878" cy="58202"/>
            <a:chOff x="490250" y="465854"/>
            <a:chExt cx="1164056" cy="188782"/>
          </a:xfrm>
        </p:grpSpPr>
        <p:sp>
          <p:nvSpPr>
            <p:cNvPr id="4430" name="Google Shape;4430;p4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4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35" name="Shape 4435"/>
        <p:cNvGrpSpPr/>
        <p:nvPr/>
      </p:nvGrpSpPr>
      <p:grpSpPr>
        <a:xfrm>
          <a:off x="0" y="0"/>
          <a:ext cx="0" cy="0"/>
          <a:chOff x="0" y="0"/>
          <a:chExt cx="0" cy="0"/>
        </a:xfrm>
      </p:grpSpPr>
      <p:sp>
        <p:nvSpPr>
          <p:cNvPr id="4436" name="Google Shape;4436;p5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4437" name="Google Shape;4437;p5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1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41" name="Shape 4441"/>
        <p:cNvGrpSpPr/>
        <p:nvPr/>
      </p:nvGrpSpPr>
      <p:grpSpPr>
        <a:xfrm>
          <a:off x="0" y="0"/>
          <a:ext cx="0" cy="0"/>
          <a:chOff x="0" y="0"/>
          <a:chExt cx="0" cy="0"/>
        </a:xfrm>
      </p:grpSpPr>
      <p:sp>
        <p:nvSpPr>
          <p:cNvPr id="4442" name="Google Shape;4442;p51"/>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4443" name="Google Shape;4443;p51"/>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47" name="Shape 4447"/>
        <p:cNvGrpSpPr/>
        <p:nvPr/>
      </p:nvGrpSpPr>
      <p:grpSpPr>
        <a:xfrm>
          <a:off x="0" y="0"/>
          <a:ext cx="0" cy="0"/>
          <a:chOff x="0" y="0"/>
          <a:chExt cx="0" cy="0"/>
        </a:xfrm>
      </p:grpSpPr>
      <p:sp>
        <p:nvSpPr>
          <p:cNvPr id="4448" name="Google Shape;4448;p52"/>
          <p:cNvSpPr txBox="1"/>
          <p:nvPr/>
        </p:nvSpPr>
        <p:spPr>
          <a:xfrm>
            <a:off x="716700" y="1188000"/>
            <a:ext cx="7710600" cy="1373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Bitter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https://fonts.google.com/specimen/Bitter</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Inter</a:t>
            </a:r>
            <a:endParaRPr b="1"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https://fonts.google.com/specimen/Inter</a:t>
            </a:r>
            <a:r>
              <a:rPr lang="en" sz="1100">
                <a:solidFill>
                  <a:schemeClr val="lt1"/>
                </a:solidFill>
              </a:rPr>
              <a:t>)</a:t>
            </a:r>
            <a:endParaRPr sz="1100">
              <a:solidFill>
                <a:schemeClr val="lt1"/>
              </a:solidFill>
            </a:endParaRPr>
          </a:p>
        </p:txBody>
      </p:sp>
      <p:sp>
        <p:nvSpPr>
          <p:cNvPr id="4449" name="Google Shape;4449;p52"/>
          <p:cNvSpPr/>
          <p:nvPr/>
        </p:nvSpPr>
        <p:spPr>
          <a:xfrm>
            <a:off x="2052650" y="2947175"/>
            <a:ext cx="791400" cy="754200"/>
          </a:xfrm>
          <a:prstGeom prst="roundRect">
            <a:avLst>
              <a:gd fmla="val 16667" name="adj"/>
            </a:avLst>
          </a:prstGeom>
          <a:solidFill>
            <a:srgbClr val="35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3114470" y="2947175"/>
            <a:ext cx="791400" cy="754200"/>
          </a:xfrm>
          <a:prstGeom prst="roundRect">
            <a:avLst>
              <a:gd fmla="val 16667" name="adj"/>
            </a:avLst>
          </a:prstGeom>
          <a:solidFill>
            <a:srgbClr val="ECE6D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4176289" y="2947175"/>
            <a:ext cx="791400" cy="754200"/>
          </a:xfrm>
          <a:prstGeom prst="roundRect">
            <a:avLst>
              <a:gd fmla="val 16667" name="adj"/>
            </a:avLst>
          </a:prstGeom>
          <a:solidFill>
            <a:srgbClr val="F6831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txBox="1"/>
          <p:nvPr/>
        </p:nvSpPr>
        <p:spPr>
          <a:xfrm>
            <a:off x="20526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#350000</a:t>
            </a:r>
            <a:endParaRPr sz="1000">
              <a:solidFill>
                <a:srgbClr val="FFFFFF"/>
              </a:solidFill>
            </a:endParaRPr>
          </a:p>
        </p:txBody>
      </p:sp>
      <p:sp>
        <p:nvSpPr>
          <p:cNvPr id="4453" name="Google Shape;4453;p52"/>
          <p:cNvSpPr txBox="1"/>
          <p:nvPr/>
        </p:nvSpPr>
        <p:spPr>
          <a:xfrm>
            <a:off x="311447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#ece6da</a:t>
            </a:r>
            <a:endParaRPr sz="1000">
              <a:solidFill>
                <a:schemeClr val="dk1"/>
              </a:solidFill>
            </a:endParaRPr>
          </a:p>
        </p:txBody>
      </p:sp>
      <p:sp>
        <p:nvSpPr>
          <p:cNvPr id="4454" name="Google Shape;4454;p52"/>
          <p:cNvSpPr txBox="1"/>
          <p:nvPr/>
        </p:nvSpPr>
        <p:spPr>
          <a:xfrm>
            <a:off x="417630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#f68319</a:t>
            </a:r>
            <a:endParaRPr sz="1000">
              <a:solidFill>
                <a:srgbClr val="FFFFFF"/>
              </a:solidFill>
            </a:endParaRPr>
          </a:p>
        </p:txBody>
      </p:sp>
      <p:sp>
        <p:nvSpPr>
          <p:cNvPr id="4455" name="Google Shape;4455;p52"/>
          <p:cNvSpPr/>
          <p:nvPr/>
        </p:nvSpPr>
        <p:spPr>
          <a:xfrm>
            <a:off x="5238125" y="2947175"/>
            <a:ext cx="791400" cy="754200"/>
          </a:xfrm>
          <a:prstGeom prst="roundRect">
            <a:avLst>
              <a:gd fmla="val 16667" name="adj"/>
            </a:avLst>
          </a:prstGeom>
          <a:solidFill>
            <a:srgbClr val="99DDE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txBox="1"/>
          <p:nvPr/>
        </p:nvSpPr>
        <p:spPr>
          <a:xfrm>
            <a:off x="5238125"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#99ddea</a:t>
            </a:r>
            <a:endParaRPr sz="1000">
              <a:solidFill>
                <a:schemeClr val="dk1"/>
              </a:solidFill>
            </a:endParaRPr>
          </a:p>
        </p:txBody>
      </p:sp>
      <p:sp>
        <p:nvSpPr>
          <p:cNvPr id="4457" name="Google Shape;4457;p52"/>
          <p:cNvSpPr/>
          <p:nvPr/>
        </p:nvSpPr>
        <p:spPr>
          <a:xfrm>
            <a:off x="2052650" y="3878275"/>
            <a:ext cx="791400" cy="754200"/>
          </a:xfrm>
          <a:prstGeom prst="roundRect">
            <a:avLst>
              <a:gd fmla="val 16667" name="adj"/>
            </a:avLst>
          </a:prstGeom>
          <a:solidFill>
            <a:srgbClr val="9AAA6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2"/>
          <p:cNvSpPr/>
          <p:nvPr/>
        </p:nvSpPr>
        <p:spPr>
          <a:xfrm>
            <a:off x="3114470" y="3878275"/>
            <a:ext cx="791400" cy="754200"/>
          </a:xfrm>
          <a:prstGeom prst="roundRect">
            <a:avLst>
              <a:gd fmla="val 16667" name="adj"/>
            </a:avLst>
          </a:prstGeom>
          <a:solidFill>
            <a:srgbClr val="4B664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2"/>
          <p:cNvSpPr/>
          <p:nvPr/>
        </p:nvSpPr>
        <p:spPr>
          <a:xfrm>
            <a:off x="4176289" y="3878275"/>
            <a:ext cx="791400" cy="754200"/>
          </a:xfrm>
          <a:prstGeom prst="roundRect">
            <a:avLst>
              <a:gd fmla="val 16667" name="adj"/>
            </a:avLst>
          </a:prstGeom>
          <a:solidFill>
            <a:srgbClr val="637A5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txBox="1"/>
          <p:nvPr/>
        </p:nvSpPr>
        <p:spPr>
          <a:xfrm>
            <a:off x="20526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#9aaa69</a:t>
            </a:r>
            <a:endParaRPr sz="1000">
              <a:solidFill>
                <a:srgbClr val="FFFFFF"/>
              </a:solidFill>
            </a:endParaRPr>
          </a:p>
        </p:txBody>
      </p:sp>
      <p:sp>
        <p:nvSpPr>
          <p:cNvPr id="4461" name="Google Shape;4461;p52"/>
          <p:cNvSpPr txBox="1"/>
          <p:nvPr/>
        </p:nvSpPr>
        <p:spPr>
          <a:xfrm>
            <a:off x="311447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#4b6645</a:t>
            </a:r>
            <a:endParaRPr sz="1000">
              <a:solidFill>
                <a:srgbClr val="FFFFFF"/>
              </a:solidFill>
            </a:endParaRPr>
          </a:p>
        </p:txBody>
      </p:sp>
      <p:sp>
        <p:nvSpPr>
          <p:cNvPr id="4462" name="Google Shape;4462;p52"/>
          <p:cNvSpPr txBox="1"/>
          <p:nvPr/>
        </p:nvSpPr>
        <p:spPr>
          <a:xfrm>
            <a:off x="417630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#637a5a</a:t>
            </a:r>
            <a:endParaRPr sz="1000">
              <a:solidFill>
                <a:srgbClr val="FFFFFF"/>
              </a:solidFill>
            </a:endParaRPr>
          </a:p>
        </p:txBody>
      </p:sp>
      <p:sp>
        <p:nvSpPr>
          <p:cNvPr id="4463" name="Google Shape;4463;p52"/>
          <p:cNvSpPr/>
          <p:nvPr/>
        </p:nvSpPr>
        <p:spPr>
          <a:xfrm>
            <a:off x="5238125" y="3878275"/>
            <a:ext cx="791400" cy="754200"/>
          </a:xfrm>
          <a:prstGeom prst="roundRect">
            <a:avLst>
              <a:gd fmla="val 16667" name="adj"/>
            </a:avLst>
          </a:prstGeom>
          <a:solidFill>
            <a:srgbClr val="A12A3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txBox="1"/>
          <p:nvPr/>
        </p:nvSpPr>
        <p:spPr>
          <a:xfrm>
            <a:off x="5238125"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#a12a39</a:t>
            </a:r>
            <a:endParaRPr sz="1000">
              <a:solidFill>
                <a:srgbClr val="FFFFFF"/>
              </a:solidFill>
            </a:endParaRPr>
          </a:p>
        </p:txBody>
      </p:sp>
      <p:sp>
        <p:nvSpPr>
          <p:cNvPr id="4465" name="Google Shape;4465;p52"/>
          <p:cNvSpPr/>
          <p:nvPr/>
        </p:nvSpPr>
        <p:spPr>
          <a:xfrm>
            <a:off x="6299950" y="2947175"/>
            <a:ext cx="791400" cy="754200"/>
          </a:xfrm>
          <a:prstGeom prst="roundRect">
            <a:avLst>
              <a:gd fmla="val 16667" name="adj"/>
            </a:avLst>
          </a:prstGeom>
          <a:solidFill>
            <a:srgbClr val="E9D37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txBox="1"/>
          <p:nvPr/>
        </p:nvSpPr>
        <p:spPr>
          <a:xfrm>
            <a:off x="6299950" y="31042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#e9d378</a:t>
            </a:r>
            <a:endParaRPr sz="1000">
              <a:solidFill>
                <a:schemeClr val="dk1"/>
              </a:solidFill>
            </a:endParaRPr>
          </a:p>
        </p:txBody>
      </p:sp>
      <p:sp>
        <p:nvSpPr>
          <p:cNvPr id="4467" name="Google Shape;4467;p52"/>
          <p:cNvSpPr/>
          <p:nvPr/>
        </p:nvSpPr>
        <p:spPr>
          <a:xfrm>
            <a:off x="6299950" y="387827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txBox="1"/>
          <p:nvPr/>
        </p:nvSpPr>
        <p:spPr>
          <a:xfrm>
            <a:off x="6299950" y="40353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4469" name="Google Shape;4469;p52"/>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73" name="Shape 4473"/>
        <p:cNvGrpSpPr/>
        <p:nvPr/>
      </p:nvGrpSpPr>
      <p:grpSpPr>
        <a:xfrm>
          <a:off x="0" y="0"/>
          <a:ext cx="0" cy="0"/>
          <a:chOff x="0" y="0"/>
          <a:chExt cx="0" cy="0"/>
        </a:xfrm>
      </p:grpSpPr>
      <p:sp>
        <p:nvSpPr>
          <p:cNvPr id="4474" name="Google Shape;4474;p53"/>
          <p:cNvSpPr txBox="1"/>
          <p:nvPr/>
        </p:nvSpPr>
        <p:spPr>
          <a:xfrm>
            <a:off x="1472200" y="1188000"/>
            <a:ext cx="6199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4475" name="Google Shape;4475;p53"/>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4476" name="Google Shape;4476;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4477" name="Google Shape;4477;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4478" name="Google Shape;4478;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4479" name="Google Shape;4479;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4480" name="Google Shape;4480;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4481" name="Google Shape;4481;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4482" name="Google Shape;4482;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4483" name="Google Shape;4483;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4484" name="Google Shape;4484;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4485" name="Google Shape;4485;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489" name="Shape 4489"/>
        <p:cNvGrpSpPr/>
        <p:nvPr/>
      </p:nvGrpSpPr>
      <p:grpSpPr>
        <a:xfrm>
          <a:off x="0" y="0"/>
          <a:ext cx="0" cy="0"/>
          <a:chOff x="0" y="0"/>
          <a:chExt cx="0" cy="0"/>
        </a:xfrm>
      </p:grpSpPr>
      <p:sp>
        <p:nvSpPr>
          <p:cNvPr id="4490" name="Google Shape;4490;p54"/>
          <p:cNvSpPr txBox="1"/>
          <p:nvPr/>
        </p:nvSpPr>
        <p:spPr>
          <a:xfrm>
            <a:off x="716700" y="1188004"/>
            <a:ext cx="7710600" cy="895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sp>
        <p:nvSpPr>
          <p:cNvPr id="4491" name="Google Shape;4491;p54"/>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4492" name="Google Shape;4492;p54"/>
          <p:cNvGrpSpPr/>
          <p:nvPr/>
        </p:nvGrpSpPr>
        <p:grpSpPr>
          <a:xfrm>
            <a:off x="5048544" y="3019584"/>
            <a:ext cx="442841" cy="514271"/>
            <a:chOff x="4727025" y="1332775"/>
            <a:chExt cx="59900" cy="69625"/>
          </a:xfrm>
        </p:grpSpPr>
        <p:sp>
          <p:nvSpPr>
            <p:cNvPr id="4493" name="Google Shape;4493;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4"/>
          <p:cNvGrpSpPr/>
          <p:nvPr/>
        </p:nvGrpSpPr>
        <p:grpSpPr>
          <a:xfrm>
            <a:off x="5723860" y="2267072"/>
            <a:ext cx="500909" cy="500899"/>
            <a:chOff x="4820425" y="1329900"/>
            <a:chExt cx="70175" cy="70350"/>
          </a:xfrm>
        </p:grpSpPr>
        <p:sp>
          <p:nvSpPr>
            <p:cNvPr id="4496" name="Google Shape;4496;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0" name="Google Shape;4500;p54"/>
          <p:cNvGrpSpPr/>
          <p:nvPr/>
        </p:nvGrpSpPr>
        <p:grpSpPr>
          <a:xfrm>
            <a:off x="6376484" y="2278862"/>
            <a:ext cx="538135" cy="493119"/>
            <a:chOff x="4903200" y="1331525"/>
            <a:chExt cx="73575" cy="67425"/>
          </a:xfrm>
        </p:grpSpPr>
        <p:sp>
          <p:nvSpPr>
            <p:cNvPr id="4501" name="Google Shape;4501;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502" name="Google Shape;4502;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54"/>
          <p:cNvGrpSpPr/>
          <p:nvPr/>
        </p:nvGrpSpPr>
        <p:grpSpPr>
          <a:xfrm>
            <a:off x="5636435" y="3020840"/>
            <a:ext cx="544563" cy="511895"/>
            <a:chOff x="4815575" y="1416800"/>
            <a:chExt cx="73750" cy="71400"/>
          </a:xfrm>
        </p:grpSpPr>
        <p:sp>
          <p:nvSpPr>
            <p:cNvPr id="4504" name="Google Shape;4504;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7" name="Google Shape;4507;p54"/>
          <p:cNvGrpSpPr/>
          <p:nvPr/>
        </p:nvGrpSpPr>
        <p:grpSpPr>
          <a:xfrm>
            <a:off x="6333060" y="3020546"/>
            <a:ext cx="602914" cy="512477"/>
            <a:chOff x="4902475" y="1418875"/>
            <a:chExt cx="74500" cy="63775"/>
          </a:xfrm>
        </p:grpSpPr>
        <p:sp>
          <p:nvSpPr>
            <p:cNvPr id="4508" name="Google Shape;4508;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0" name="Google Shape;4510;p54"/>
          <p:cNvGrpSpPr/>
          <p:nvPr/>
        </p:nvGrpSpPr>
        <p:grpSpPr>
          <a:xfrm>
            <a:off x="5748932" y="3759785"/>
            <a:ext cx="515391" cy="525699"/>
            <a:chOff x="4818100" y="1507675"/>
            <a:chExt cx="71225" cy="71625"/>
          </a:xfrm>
        </p:grpSpPr>
        <p:sp>
          <p:nvSpPr>
            <p:cNvPr id="4511" name="Google Shape;4511;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5" name="Google Shape;4515;p54"/>
          <p:cNvGrpSpPr/>
          <p:nvPr/>
        </p:nvGrpSpPr>
        <p:grpSpPr>
          <a:xfrm>
            <a:off x="5087034" y="3781317"/>
            <a:ext cx="522956" cy="489869"/>
            <a:chOff x="4721450" y="1509475"/>
            <a:chExt cx="79350" cy="74325"/>
          </a:xfrm>
        </p:grpSpPr>
        <p:sp>
          <p:nvSpPr>
            <p:cNvPr id="4516" name="Google Shape;4516;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54"/>
          <p:cNvGrpSpPr/>
          <p:nvPr/>
        </p:nvGrpSpPr>
        <p:grpSpPr>
          <a:xfrm>
            <a:off x="6410277" y="3761069"/>
            <a:ext cx="525704" cy="535436"/>
            <a:chOff x="4906800" y="1507500"/>
            <a:chExt cx="70350" cy="71075"/>
          </a:xfrm>
        </p:grpSpPr>
        <p:sp>
          <p:nvSpPr>
            <p:cNvPr id="4521" name="Google Shape;4521;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54"/>
          <p:cNvGrpSpPr/>
          <p:nvPr/>
        </p:nvGrpSpPr>
        <p:grpSpPr>
          <a:xfrm>
            <a:off x="4443099" y="2267050"/>
            <a:ext cx="508054" cy="508095"/>
            <a:chOff x="3736598" y="2170606"/>
            <a:chExt cx="404889" cy="404889"/>
          </a:xfrm>
        </p:grpSpPr>
        <p:sp>
          <p:nvSpPr>
            <p:cNvPr id="4527" name="Google Shape;4527;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1" name="Google Shape;4531;p54"/>
          <p:cNvGrpSpPr/>
          <p:nvPr/>
        </p:nvGrpSpPr>
        <p:grpSpPr>
          <a:xfrm>
            <a:off x="3731139" y="2267145"/>
            <a:ext cx="575790" cy="507904"/>
            <a:chOff x="3161917" y="2170682"/>
            <a:chExt cx="458870" cy="404737"/>
          </a:xfrm>
        </p:grpSpPr>
        <p:sp>
          <p:nvSpPr>
            <p:cNvPr id="4532" name="Google Shape;4532;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533" name="Google Shape;4533;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5" name="Google Shape;4535;p54"/>
          <p:cNvGrpSpPr/>
          <p:nvPr/>
        </p:nvGrpSpPr>
        <p:grpSpPr>
          <a:xfrm>
            <a:off x="3758669" y="3027517"/>
            <a:ext cx="520730" cy="498567"/>
            <a:chOff x="3179914" y="2889488"/>
            <a:chExt cx="422876" cy="404911"/>
          </a:xfrm>
        </p:grpSpPr>
        <p:sp>
          <p:nvSpPr>
            <p:cNvPr id="4536" name="Google Shape;4536;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54"/>
          <p:cNvGrpSpPr/>
          <p:nvPr/>
        </p:nvGrpSpPr>
        <p:grpSpPr>
          <a:xfrm>
            <a:off x="4387349" y="3027477"/>
            <a:ext cx="516145" cy="498648"/>
            <a:chOff x="3729467" y="2889422"/>
            <a:chExt cx="419153" cy="404977"/>
          </a:xfrm>
        </p:grpSpPr>
        <p:sp>
          <p:nvSpPr>
            <p:cNvPr id="4543" name="Google Shape;4543;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0" name="Google Shape;4550;p54"/>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4" name="Google Shape;4554;p54"/>
          <p:cNvGrpSpPr/>
          <p:nvPr/>
        </p:nvGrpSpPr>
        <p:grpSpPr>
          <a:xfrm>
            <a:off x="7107677" y="2474362"/>
            <a:ext cx="166473" cy="141497"/>
            <a:chOff x="4660325" y="1866850"/>
            <a:chExt cx="68350" cy="58100"/>
          </a:xfrm>
        </p:grpSpPr>
        <p:sp>
          <p:nvSpPr>
            <p:cNvPr id="4555" name="Google Shape;4555;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54"/>
          <p:cNvGrpSpPr/>
          <p:nvPr/>
        </p:nvGrpSpPr>
        <p:grpSpPr>
          <a:xfrm>
            <a:off x="7417022" y="2500086"/>
            <a:ext cx="162515" cy="90049"/>
            <a:chOff x="4791775" y="1877500"/>
            <a:chExt cx="66725" cy="36975"/>
          </a:xfrm>
        </p:grpSpPr>
        <p:sp>
          <p:nvSpPr>
            <p:cNvPr id="4558" name="Google Shape;4558;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0" name="Google Shape;4560;p54"/>
          <p:cNvGrpSpPr/>
          <p:nvPr/>
        </p:nvGrpSpPr>
        <p:grpSpPr>
          <a:xfrm>
            <a:off x="7738734" y="2500086"/>
            <a:ext cx="144979" cy="90049"/>
            <a:chOff x="4923925" y="1877500"/>
            <a:chExt cx="59525" cy="36975"/>
          </a:xfrm>
        </p:grpSpPr>
        <p:sp>
          <p:nvSpPr>
            <p:cNvPr id="4561" name="Google Shape;4561;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3" name="Google Shape;4563;p54"/>
          <p:cNvGrpSpPr/>
          <p:nvPr/>
        </p:nvGrpSpPr>
        <p:grpSpPr>
          <a:xfrm>
            <a:off x="8033226" y="2482277"/>
            <a:ext cx="141447" cy="125667"/>
            <a:chOff x="5058450" y="1870100"/>
            <a:chExt cx="58075" cy="51600"/>
          </a:xfrm>
        </p:grpSpPr>
        <p:sp>
          <p:nvSpPr>
            <p:cNvPr id="4564" name="Google Shape;4564;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54"/>
          <p:cNvGrpSpPr/>
          <p:nvPr/>
        </p:nvGrpSpPr>
        <p:grpSpPr>
          <a:xfrm>
            <a:off x="7447741" y="2904685"/>
            <a:ext cx="101077" cy="107645"/>
            <a:chOff x="4811425" y="2065025"/>
            <a:chExt cx="41500" cy="44200"/>
          </a:xfrm>
        </p:grpSpPr>
        <p:sp>
          <p:nvSpPr>
            <p:cNvPr id="4567" name="Google Shape;4567;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9" name="Google Shape;4569;p54"/>
          <p:cNvGrpSpPr/>
          <p:nvPr/>
        </p:nvGrpSpPr>
        <p:grpSpPr>
          <a:xfrm>
            <a:off x="7740178" y="2904898"/>
            <a:ext cx="120867" cy="107218"/>
            <a:chOff x="4929875" y="2065025"/>
            <a:chExt cx="49625" cy="44025"/>
          </a:xfrm>
        </p:grpSpPr>
        <p:sp>
          <p:nvSpPr>
            <p:cNvPr id="4570" name="Google Shape;4570;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54"/>
          <p:cNvGrpSpPr/>
          <p:nvPr/>
        </p:nvGrpSpPr>
        <p:grpSpPr>
          <a:xfrm>
            <a:off x="8068847" y="2907912"/>
            <a:ext cx="70206" cy="101191"/>
            <a:chOff x="5083925" y="2066350"/>
            <a:chExt cx="28825" cy="41550"/>
          </a:xfrm>
        </p:grpSpPr>
        <p:sp>
          <p:nvSpPr>
            <p:cNvPr id="4573" name="Google Shape;4573;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54"/>
          <p:cNvGrpSpPr/>
          <p:nvPr/>
        </p:nvGrpSpPr>
        <p:grpSpPr>
          <a:xfrm>
            <a:off x="7100401" y="2923559"/>
            <a:ext cx="181026" cy="69896"/>
            <a:chOff x="4659775" y="2072775"/>
            <a:chExt cx="74325" cy="28700"/>
          </a:xfrm>
        </p:grpSpPr>
        <p:sp>
          <p:nvSpPr>
            <p:cNvPr id="4576" name="Google Shape;4576;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9" name="Google Shape;4579;p54"/>
          <p:cNvGrpSpPr/>
          <p:nvPr/>
        </p:nvGrpSpPr>
        <p:grpSpPr>
          <a:xfrm>
            <a:off x="8020257" y="2714124"/>
            <a:ext cx="167387" cy="89197"/>
            <a:chOff x="4662475" y="1976500"/>
            <a:chExt cx="68725" cy="36625"/>
          </a:xfrm>
        </p:grpSpPr>
        <p:sp>
          <p:nvSpPr>
            <p:cNvPr id="4580" name="Google Shape;4580;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3" name="Google Shape;4583;p54"/>
          <p:cNvGrpSpPr/>
          <p:nvPr/>
        </p:nvGrpSpPr>
        <p:grpSpPr>
          <a:xfrm>
            <a:off x="7717162" y="2717564"/>
            <a:ext cx="166899" cy="82317"/>
            <a:chOff x="4920150" y="1977875"/>
            <a:chExt cx="68525" cy="33800"/>
          </a:xfrm>
        </p:grpSpPr>
        <p:sp>
          <p:nvSpPr>
            <p:cNvPr id="4584" name="Google Shape;4584;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7" name="Google Shape;4587;p54"/>
          <p:cNvGrpSpPr/>
          <p:nvPr/>
        </p:nvGrpSpPr>
        <p:grpSpPr>
          <a:xfrm>
            <a:off x="7128319" y="3121482"/>
            <a:ext cx="125190" cy="127858"/>
            <a:chOff x="4676550" y="2160575"/>
            <a:chExt cx="51400" cy="52500"/>
          </a:xfrm>
        </p:grpSpPr>
        <p:sp>
          <p:nvSpPr>
            <p:cNvPr id="4588" name="Google Shape;4588;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54"/>
          <p:cNvGrpSpPr/>
          <p:nvPr/>
        </p:nvGrpSpPr>
        <p:grpSpPr>
          <a:xfrm>
            <a:off x="7425577" y="3128514"/>
            <a:ext cx="145405" cy="113794"/>
            <a:chOff x="4768325" y="2163475"/>
            <a:chExt cx="59700" cy="46725"/>
          </a:xfrm>
        </p:grpSpPr>
        <p:sp>
          <p:nvSpPr>
            <p:cNvPr id="4592" name="Google Shape;4592;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4" name="Google Shape;4594;p54"/>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0" name="Google Shape;4600;p54"/>
          <p:cNvGrpSpPr/>
          <p:nvPr/>
        </p:nvGrpSpPr>
        <p:grpSpPr>
          <a:xfrm>
            <a:off x="7441895" y="3383608"/>
            <a:ext cx="112768" cy="106853"/>
            <a:chOff x="4768575" y="2253950"/>
            <a:chExt cx="46300" cy="43875"/>
          </a:xfrm>
        </p:grpSpPr>
        <p:sp>
          <p:nvSpPr>
            <p:cNvPr id="4601" name="Google Shape;4601;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3" name="Google Shape;4603;p54"/>
          <p:cNvGrpSpPr/>
          <p:nvPr/>
        </p:nvGrpSpPr>
        <p:grpSpPr>
          <a:xfrm>
            <a:off x="7741518" y="3872634"/>
            <a:ext cx="118187" cy="146246"/>
            <a:chOff x="4960900" y="2433225"/>
            <a:chExt cx="48525" cy="60050"/>
          </a:xfrm>
        </p:grpSpPr>
        <p:sp>
          <p:nvSpPr>
            <p:cNvPr id="4604" name="Google Shape;4604;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6" name="Google Shape;4606;p54"/>
          <p:cNvGrpSpPr/>
          <p:nvPr/>
        </p:nvGrpSpPr>
        <p:grpSpPr>
          <a:xfrm>
            <a:off x="7430083" y="4136695"/>
            <a:ext cx="136394" cy="143810"/>
            <a:chOff x="4854075" y="2527625"/>
            <a:chExt cx="56000" cy="59050"/>
          </a:xfrm>
        </p:grpSpPr>
        <p:sp>
          <p:nvSpPr>
            <p:cNvPr id="4607" name="Google Shape;4607;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9" name="Google Shape;4609;p54"/>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12" name="Google Shape;4612;p54"/>
          <p:cNvGrpSpPr/>
          <p:nvPr/>
        </p:nvGrpSpPr>
        <p:grpSpPr>
          <a:xfrm>
            <a:off x="8054294" y="3600439"/>
            <a:ext cx="99312" cy="160797"/>
            <a:chOff x="5059700" y="2334775"/>
            <a:chExt cx="40775" cy="66025"/>
          </a:xfrm>
        </p:grpSpPr>
        <p:sp>
          <p:nvSpPr>
            <p:cNvPr id="4613" name="Google Shape;4613;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4"/>
          <p:cNvGrpSpPr/>
          <p:nvPr/>
        </p:nvGrpSpPr>
        <p:grpSpPr>
          <a:xfrm>
            <a:off x="8011458" y="3865571"/>
            <a:ext cx="184984" cy="160371"/>
            <a:chOff x="5037700" y="2430325"/>
            <a:chExt cx="75950" cy="65850"/>
          </a:xfrm>
        </p:grpSpPr>
        <p:sp>
          <p:nvSpPr>
            <p:cNvPr id="4623" name="Google Shape;4623;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54"/>
          <p:cNvGrpSpPr/>
          <p:nvPr/>
        </p:nvGrpSpPr>
        <p:grpSpPr>
          <a:xfrm>
            <a:off x="7430964" y="3632023"/>
            <a:ext cx="173014" cy="97629"/>
            <a:chOff x="4756975" y="2341800"/>
            <a:chExt cx="91975" cy="51925"/>
          </a:xfrm>
        </p:grpSpPr>
        <p:sp>
          <p:nvSpPr>
            <p:cNvPr id="4626" name="Google Shape;4626;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54"/>
          <p:cNvGrpSpPr/>
          <p:nvPr/>
        </p:nvGrpSpPr>
        <p:grpSpPr>
          <a:xfrm>
            <a:off x="7697901" y="4120720"/>
            <a:ext cx="212497" cy="175761"/>
            <a:chOff x="4943575" y="2516350"/>
            <a:chExt cx="98675" cy="81700"/>
          </a:xfrm>
        </p:grpSpPr>
        <p:sp>
          <p:nvSpPr>
            <p:cNvPr id="4647" name="Google Shape;4647;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54"/>
          <p:cNvGrpSpPr/>
          <p:nvPr/>
        </p:nvGrpSpPr>
        <p:grpSpPr>
          <a:xfrm>
            <a:off x="1955962" y="3346963"/>
            <a:ext cx="965351" cy="134611"/>
            <a:chOff x="4411970" y="2962952"/>
            <a:chExt cx="706544" cy="104212"/>
          </a:xfrm>
        </p:grpSpPr>
        <p:sp>
          <p:nvSpPr>
            <p:cNvPr id="4726" name="Google Shape;4726;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0" name="Google Shape;4730;p54"/>
          <p:cNvGrpSpPr/>
          <p:nvPr/>
        </p:nvGrpSpPr>
        <p:grpSpPr>
          <a:xfrm>
            <a:off x="1955962" y="2935877"/>
            <a:ext cx="960158" cy="289172"/>
            <a:chOff x="4411970" y="2726085"/>
            <a:chExt cx="643107" cy="193659"/>
          </a:xfrm>
        </p:grpSpPr>
        <p:sp>
          <p:nvSpPr>
            <p:cNvPr id="4731" name="Google Shape;4731;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4" name="Google Shape;4734;p54"/>
          <p:cNvGrpSpPr/>
          <p:nvPr/>
        </p:nvGrpSpPr>
        <p:grpSpPr>
          <a:xfrm>
            <a:off x="958854" y="3201987"/>
            <a:ext cx="833173" cy="259209"/>
            <a:chOff x="4411970" y="4340222"/>
            <a:chExt cx="779467" cy="242683"/>
          </a:xfrm>
        </p:grpSpPr>
        <p:sp>
          <p:nvSpPr>
            <p:cNvPr id="4735" name="Google Shape;4735;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8" name="Google Shape;4738;p54"/>
          <p:cNvGrpSpPr/>
          <p:nvPr/>
        </p:nvGrpSpPr>
        <p:grpSpPr>
          <a:xfrm>
            <a:off x="1955962" y="2597733"/>
            <a:ext cx="965160" cy="216230"/>
            <a:chOff x="4411970" y="2468674"/>
            <a:chExt cx="747317" cy="167425"/>
          </a:xfrm>
        </p:grpSpPr>
        <p:sp>
          <p:nvSpPr>
            <p:cNvPr id="4739" name="Google Shape;4739;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1" name="Google Shape;4741;p54"/>
          <p:cNvGrpSpPr/>
          <p:nvPr/>
        </p:nvGrpSpPr>
        <p:grpSpPr>
          <a:xfrm>
            <a:off x="954709" y="2502450"/>
            <a:ext cx="810451" cy="319148"/>
            <a:chOff x="4411970" y="3686602"/>
            <a:chExt cx="797845" cy="314215"/>
          </a:xfrm>
        </p:grpSpPr>
        <p:sp>
          <p:nvSpPr>
            <p:cNvPr id="4742" name="Google Shape;4742;p5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47" name="Google Shape;4747;p54"/>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8" name="Google Shape;4748;p54"/>
          <p:cNvGrpSpPr/>
          <p:nvPr/>
        </p:nvGrpSpPr>
        <p:grpSpPr>
          <a:xfrm>
            <a:off x="954806" y="2256974"/>
            <a:ext cx="1970333" cy="208784"/>
            <a:chOff x="6336019" y="3733725"/>
            <a:chExt cx="2566206" cy="351310"/>
          </a:xfrm>
        </p:grpSpPr>
        <p:sp>
          <p:nvSpPr>
            <p:cNvPr id="4749" name="Google Shape;4749;p5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3" name="Google Shape;4753;p54"/>
          <p:cNvGrpSpPr/>
          <p:nvPr/>
        </p:nvGrpSpPr>
        <p:grpSpPr>
          <a:xfrm>
            <a:off x="1955962" y="3864529"/>
            <a:ext cx="946551" cy="153200"/>
            <a:chOff x="4404545" y="3301592"/>
            <a:chExt cx="782403" cy="129272"/>
          </a:xfrm>
        </p:grpSpPr>
        <p:sp>
          <p:nvSpPr>
            <p:cNvPr id="4754" name="Google Shape;4754;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6" name="Google Shape;4756;p54"/>
          <p:cNvGrpSpPr/>
          <p:nvPr/>
        </p:nvGrpSpPr>
        <p:grpSpPr>
          <a:xfrm>
            <a:off x="1955962" y="3603488"/>
            <a:ext cx="962257" cy="139127"/>
            <a:chOff x="4411970" y="3131459"/>
            <a:chExt cx="710520" cy="117397"/>
          </a:xfrm>
        </p:grpSpPr>
        <p:sp>
          <p:nvSpPr>
            <p:cNvPr id="4757" name="Google Shape;4757;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759" name="Google Shape;4759;p54"/>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0" name="Google Shape;4760;p54"/>
          <p:cNvGrpSpPr/>
          <p:nvPr/>
        </p:nvGrpSpPr>
        <p:grpSpPr>
          <a:xfrm>
            <a:off x="956107" y="3538282"/>
            <a:ext cx="823838" cy="458988"/>
            <a:chOff x="4411970" y="1801825"/>
            <a:chExt cx="734586" cy="409262"/>
          </a:xfrm>
        </p:grpSpPr>
        <p:sp>
          <p:nvSpPr>
            <p:cNvPr id="4761" name="Google Shape;4761;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4"/>
          <p:cNvGrpSpPr/>
          <p:nvPr/>
        </p:nvGrpSpPr>
        <p:grpSpPr>
          <a:xfrm>
            <a:off x="956107" y="4086708"/>
            <a:ext cx="856348" cy="212039"/>
            <a:chOff x="4411970" y="2233974"/>
            <a:chExt cx="763574" cy="189068"/>
          </a:xfrm>
        </p:grpSpPr>
        <p:sp>
          <p:nvSpPr>
            <p:cNvPr id="4764" name="Google Shape;4764;p5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54"/>
          <p:cNvGrpSpPr/>
          <p:nvPr/>
        </p:nvGrpSpPr>
        <p:grpSpPr>
          <a:xfrm>
            <a:off x="3066303" y="2262044"/>
            <a:ext cx="511602" cy="511602"/>
            <a:chOff x="5681300" y="2527788"/>
            <a:chExt cx="805800" cy="805800"/>
          </a:xfrm>
        </p:grpSpPr>
        <p:sp>
          <p:nvSpPr>
            <p:cNvPr id="4767" name="Google Shape;4767;p5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9" name="Google Shape;4769;p54"/>
          <p:cNvGrpSpPr/>
          <p:nvPr/>
        </p:nvGrpSpPr>
        <p:grpSpPr>
          <a:xfrm>
            <a:off x="3063497" y="3028627"/>
            <a:ext cx="513021" cy="512935"/>
            <a:chOff x="4049800" y="640400"/>
            <a:chExt cx="858900" cy="858900"/>
          </a:xfrm>
        </p:grpSpPr>
        <p:sp>
          <p:nvSpPr>
            <p:cNvPr id="4770" name="Google Shape;4770;p5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2" name="Google Shape;4772;p54"/>
          <p:cNvGrpSpPr/>
          <p:nvPr/>
        </p:nvGrpSpPr>
        <p:grpSpPr>
          <a:xfrm>
            <a:off x="2980696" y="3680519"/>
            <a:ext cx="686489" cy="686585"/>
            <a:chOff x="5080188" y="927900"/>
            <a:chExt cx="961200" cy="961200"/>
          </a:xfrm>
        </p:grpSpPr>
        <p:sp>
          <p:nvSpPr>
            <p:cNvPr id="4773" name="Google Shape;4773;p5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1" name="Google Shape;4781;p54"/>
          <p:cNvGrpSpPr/>
          <p:nvPr/>
        </p:nvGrpSpPr>
        <p:grpSpPr>
          <a:xfrm>
            <a:off x="3763848" y="3773248"/>
            <a:ext cx="510373" cy="510937"/>
            <a:chOff x="7508249" y="1522825"/>
            <a:chExt cx="1326332" cy="1322987"/>
          </a:xfrm>
        </p:grpSpPr>
        <p:sp>
          <p:nvSpPr>
            <p:cNvPr id="4782" name="Google Shape;4782;p5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2" name="Google Shape;4792;p54"/>
          <p:cNvGrpSpPr/>
          <p:nvPr/>
        </p:nvGrpSpPr>
        <p:grpSpPr>
          <a:xfrm>
            <a:off x="4455441" y="3774653"/>
            <a:ext cx="492652" cy="503348"/>
            <a:chOff x="6039282" y="1042577"/>
            <a:chExt cx="734315" cy="731929"/>
          </a:xfrm>
        </p:grpSpPr>
        <p:sp>
          <p:nvSpPr>
            <p:cNvPr id="4793" name="Google Shape;4793;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4" name="Google Shape;4814;p54"/>
          <p:cNvGrpSpPr/>
          <p:nvPr/>
        </p:nvGrpSpPr>
        <p:grpSpPr>
          <a:xfrm>
            <a:off x="5095855" y="2270694"/>
            <a:ext cx="483304" cy="504902"/>
            <a:chOff x="1825800" y="1651625"/>
            <a:chExt cx="568125" cy="591775"/>
          </a:xfrm>
        </p:grpSpPr>
        <p:sp>
          <p:nvSpPr>
            <p:cNvPr id="4815" name="Google Shape;4815;p5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1" name="Google Shape;4821;p54"/>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28" name="Shape 4828"/>
        <p:cNvGrpSpPr/>
        <p:nvPr/>
      </p:nvGrpSpPr>
      <p:grpSpPr>
        <a:xfrm>
          <a:off x="0" y="0"/>
          <a:ext cx="0" cy="0"/>
          <a:chOff x="0" y="0"/>
          <a:chExt cx="0" cy="0"/>
        </a:xfrm>
      </p:grpSpPr>
      <p:grpSp>
        <p:nvGrpSpPr>
          <p:cNvPr id="4829" name="Google Shape;4829;p55"/>
          <p:cNvGrpSpPr/>
          <p:nvPr/>
        </p:nvGrpSpPr>
        <p:grpSpPr>
          <a:xfrm>
            <a:off x="722059" y="974193"/>
            <a:ext cx="2492868" cy="1379876"/>
            <a:chOff x="2654821" y="2311071"/>
            <a:chExt cx="2279715" cy="1262120"/>
          </a:xfrm>
        </p:grpSpPr>
        <p:grpSp>
          <p:nvGrpSpPr>
            <p:cNvPr id="4830" name="Google Shape;4830;p55"/>
            <p:cNvGrpSpPr/>
            <p:nvPr/>
          </p:nvGrpSpPr>
          <p:grpSpPr>
            <a:xfrm>
              <a:off x="4034269" y="2840745"/>
              <a:ext cx="40212" cy="36437"/>
              <a:chOff x="4293400" y="2574725"/>
              <a:chExt cx="84425" cy="80100"/>
            </a:xfrm>
          </p:grpSpPr>
          <p:sp>
            <p:nvSpPr>
              <p:cNvPr id="4831" name="Google Shape;4831;p5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832" name="Google Shape;4832;p5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3" name="Google Shape;4833;p55"/>
            <p:cNvGrpSpPr/>
            <p:nvPr/>
          </p:nvGrpSpPr>
          <p:grpSpPr>
            <a:xfrm>
              <a:off x="3894606" y="2334874"/>
              <a:ext cx="913198" cy="518984"/>
              <a:chOff x="4000175" y="1462675"/>
              <a:chExt cx="1917275" cy="1140875"/>
            </a:xfrm>
          </p:grpSpPr>
          <p:sp>
            <p:nvSpPr>
              <p:cNvPr id="4834" name="Google Shape;4834;p5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835" name="Google Shape;4835;p55"/>
              <p:cNvGrpSpPr/>
              <p:nvPr/>
            </p:nvGrpSpPr>
            <p:grpSpPr>
              <a:xfrm>
                <a:off x="4000175" y="1462675"/>
                <a:ext cx="1917275" cy="1140875"/>
                <a:chOff x="4000175" y="1462675"/>
                <a:chExt cx="1917275" cy="1140875"/>
              </a:xfrm>
            </p:grpSpPr>
            <p:sp>
              <p:nvSpPr>
                <p:cNvPr id="4836" name="Google Shape;4836;p5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837" name="Google Shape;4837;p5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41" name="Google Shape;4841;p5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42" name="Google Shape;4842;p55"/>
            <p:cNvGrpSpPr/>
            <p:nvPr/>
          </p:nvGrpSpPr>
          <p:grpSpPr>
            <a:xfrm>
              <a:off x="3875768" y="2846704"/>
              <a:ext cx="44796" cy="47366"/>
              <a:chOff x="3960625" y="2587825"/>
              <a:chExt cx="94050" cy="104125"/>
            </a:xfrm>
          </p:grpSpPr>
          <p:sp>
            <p:nvSpPr>
              <p:cNvPr id="4843" name="Google Shape;4843;p5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844" name="Google Shape;4844;p5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5" name="Google Shape;4845;p55"/>
            <p:cNvGrpSpPr/>
            <p:nvPr/>
          </p:nvGrpSpPr>
          <p:grpSpPr>
            <a:xfrm>
              <a:off x="3782759" y="2807162"/>
              <a:ext cx="82686" cy="85487"/>
              <a:chOff x="3765350" y="2500900"/>
              <a:chExt cx="173600" cy="187925"/>
            </a:xfrm>
          </p:grpSpPr>
          <p:sp>
            <p:nvSpPr>
              <p:cNvPr id="4846" name="Google Shape;4846;p5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847" name="Google Shape;4847;p5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2" name="Google Shape;4852;p55"/>
            <p:cNvGrpSpPr/>
            <p:nvPr/>
          </p:nvGrpSpPr>
          <p:grpSpPr>
            <a:xfrm>
              <a:off x="3775674" y="2798496"/>
              <a:ext cx="40545" cy="23564"/>
              <a:chOff x="3750475" y="2481850"/>
              <a:chExt cx="85125" cy="51800"/>
            </a:xfrm>
          </p:grpSpPr>
          <p:sp>
            <p:nvSpPr>
              <p:cNvPr id="4853" name="Google Shape;4853;p5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855" name="Google Shape;4855;p55"/>
            <p:cNvGrpSpPr/>
            <p:nvPr/>
          </p:nvGrpSpPr>
          <p:grpSpPr>
            <a:xfrm>
              <a:off x="3716946" y="2776024"/>
              <a:ext cx="81971" cy="76912"/>
              <a:chOff x="3627175" y="2432450"/>
              <a:chExt cx="172100" cy="169075"/>
            </a:xfrm>
          </p:grpSpPr>
          <p:sp>
            <p:nvSpPr>
              <p:cNvPr id="4856" name="Google Shape;4856;p5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858" name="Google Shape;4858;p5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859" name="Google Shape;4859;p55"/>
            <p:cNvGrpSpPr/>
            <p:nvPr/>
          </p:nvGrpSpPr>
          <p:grpSpPr>
            <a:xfrm>
              <a:off x="3685682" y="2845624"/>
              <a:ext cx="29311" cy="45055"/>
              <a:chOff x="3561536" y="2585450"/>
              <a:chExt cx="61539" cy="99045"/>
            </a:xfrm>
          </p:grpSpPr>
          <p:sp>
            <p:nvSpPr>
              <p:cNvPr id="4860" name="Google Shape;4860;p5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862" name="Google Shape;4862;p55"/>
            <p:cNvGrpSpPr/>
            <p:nvPr/>
          </p:nvGrpSpPr>
          <p:grpSpPr>
            <a:xfrm>
              <a:off x="3849905" y="2572252"/>
              <a:ext cx="74339" cy="119559"/>
              <a:chOff x="3906325" y="1984500"/>
              <a:chExt cx="156075" cy="262825"/>
            </a:xfrm>
          </p:grpSpPr>
          <p:sp>
            <p:nvSpPr>
              <p:cNvPr id="4863" name="Google Shape;4863;p5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864" name="Google Shape;4864;p5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5" name="Google Shape;4865;p55"/>
            <p:cNvGrpSpPr/>
            <p:nvPr/>
          </p:nvGrpSpPr>
          <p:grpSpPr>
            <a:xfrm>
              <a:off x="2654821" y="2414345"/>
              <a:ext cx="667570" cy="558731"/>
              <a:chOff x="1397225" y="1637375"/>
              <a:chExt cx="1401575" cy="1228250"/>
            </a:xfrm>
          </p:grpSpPr>
          <p:sp>
            <p:nvSpPr>
              <p:cNvPr id="4866" name="Google Shape;4866;p5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867" name="Google Shape;4867;p55"/>
              <p:cNvGrpSpPr/>
              <p:nvPr/>
            </p:nvGrpSpPr>
            <p:grpSpPr>
              <a:xfrm>
                <a:off x="1397225" y="1637375"/>
                <a:ext cx="1398775" cy="1228250"/>
                <a:chOff x="1397225" y="1637375"/>
                <a:chExt cx="1398775" cy="1228250"/>
              </a:xfrm>
            </p:grpSpPr>
            <p:sp>
              <p:nvSpPr>
                <p:cNvPr id="4868" name="Google Shape;4868;p5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870" name="Google Shape;4870;p55"/>
            <p:cNvGrpSpPr/>
            <p:nvPr/>
          </p:nvGrpSpPr>
          <p:grpSpPr>
            <a:xfrm>
              <a:off x="3230417" y="3103734"/>
              <a:ext cx="282982" cy="280332"/>
              <a:chOff x="2605700" y="3152850"/>
              <a:chExt cx="594125" cy="616250"/>
            </a:xfrm>
          </p:grpSpPr>
          <p:sp>
            <p:nvSpPr>
              <p:cNvPr id="4871" name="Google Shape;4871;p5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872" name="Google Shape;4872;p5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873" name="Google Shape;4873;p55"/>
            <p:cNvGrpSpPr/>
            <p:nvPr/>
          </p:nvGrpSpPr>
          <p:grpSpPr>
            <a:xfrm>
              <a:off x="3265985" y="3226989"/>
              <a:ext cx="87151" cy="346202"/>
              <a:chOff x="2680375" y="3423800"/>
              <a:chExt cx="182975" cy="761050"/>
            </a:xfrm>
          </p:grpSpPr>
          <p:sp>
            <p:nvSpPr>
              <p:cNvPr id="4874" name="Google Shape;4874;p5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875" name="Google Shape;4875;p5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6" name="Google Shape;4876;p55"/>
            <p:cNvGrpSpPr/>
            <p:nvPr/>
          </p:nvGrpSpPr>
          <p:grpSpPr>
            <a:xfrm>
              <a:off x="3855466" y="3289811"/>
              <a:ext cx="112514" cy="94210"/>
              <a:chOff x="3918000" y="3561900"/>
              <a:chExt cx="236225" cy="207100"/>
            </a:xfrm>
          </p:grpSpPr>
          <p:sp>
            <p:nvSpPr>
              <p:cNvPr id="4877" name="Google Shape;4877;p5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878" name="Google Shape;4878;p5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9" name="Google Shape;4879;p5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882" name="Google Shape;4882;p55"/>
            <p:cNvGrpSpPr/>
            <p:nvPr/>
          </p:nvGrpSpPr>
          <p:grpSpPr>
            <a:xfrm>
              <a:off x="2905224" y="2311071"/>
              <a:ext cx="596721" cy="528992"/>
              <a:chOff x="1922950" y="1410350"/>
              <a:chExt cx="1252825" cy="1162875"/>
            </a:xfrm>
          </p:grpSpPr>
          <p:sp>
            <p:nvSpPr>
              <p:cNvPr id="4883" name="Google Shape;4883;p5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899" name="Google Shape;4899;p5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19" name="Google Shape;4919;p5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20" name="Google Shape;4920;p5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 name="Google Shape;4921;p55"/>
            <p:cNvGrpSpPr/>
            <p:nvPr/>
          </p:nvGrpSpPr>
          <p:grpSpPr>
            <a:xfrm>
              <a:off x="3280929" y="3294542"/>
              <a:ext cx="109894" cy="272224"/>
              <a:chOff x="2711750" y="3572300"/>
              <a:chExt cx="230725" cy="598425"/>
            </a:xfrm>
          </p:grpSpPr>
          <p:sp>
            <p:nvSpPr>
              <p:cNvPr id="4922" name="Google Shape;4922;p5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4" name="Google Shape;4924;p5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5" name="Google Shape;4925;p55"/>
            <p:cNvGrpSpPr/>
            <p:nvPr/>
          </p:nvGrpSpPr>
          <p:grpSpPr>
            <a:xfrm>
              <a:off x="3790439" y="2408636"/>
              <a:ext cx="73017" cy="75684"/>
              <a:chOff x="3781475" y="1624825"/>
              <a:chExt cx="153300" cy="166375"/>
            </a:xfrm>
          </p:grpSpPr>
          <p:sp>
            <p:nvSpPr>
              <p:cNvPr id="4926" name="Google Shape;4926;p5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0" name="Google Shape;4930;p5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55"/>
            <p:cNvGrpSpPr/>
            <p:nvPr/>
          </p:nvGrpSpPr>
          <p:grpSpPr>
            <a:xfrm>
              <a:off x="4403342" y="3107749"/>
              <a:ext cx="316680" cy="101374"/>
              <a:chOff x="5068275" y="3161675"/>
              <a:chExt cx="664875" cy="222850"/>
            </a:xfrm>
          </p:grpSpPr>
          <p:sp>
            <p:nvSpPr>
              <p:cNvPr id="4938" name="Google Shape;4938;p5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42" name="Google Shape;4942;p5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1" name="Google Shape;4971;p55"/>
            <p:cNvGrpSpPr/>
            <p:nvPr/>
          </p:nvGrpSpPr>
          <p:grpSpPr>
            <a:xfrm>
              <a:off x="3697513" y="2707266"/>
              <a:ext cx="59549" cy="79733"/>
              <a:chOff x="3586375" y="2281300"/>
              <a:chExt cx="125025" cy="175275"/>
            </a:xfrm>
          </p:grpSpPr>
          <p:sp>
            <p:nvSpPr>
              <p:cNvPr id="4972" name="Google Shape;4972;p5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4" name="Google Shape;4974;p5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5" name="Google Shape;4975;p55"/>
            <p:cNvGrpSpPr/>
            <p:nvPr/>
          </p:nvGrpSpPr>
          <p:grpSpPr>
            <a:xfrm>
              <a:off x="4513224" y="3221724"/>
              <a:ext cx="274563" cy="280321"/>
              <a:chOff x="5298975" y="3412225"/>
              <a:chExt cx="576450" cy="616225"/>
            </a:xfrm>
          </p:grpSpPr>
          <p:sp>
            <p:nvSpPr>
              <p:cNvPr id="4976" name="Google Shape;4976;p5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77" name="Google Shape;4977;p5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5"/>
            <p:cNvGrpSpPr/>
            <p:nvPr/>
          </p:nvGrpSpPr>
          <p:grpSpPr>
            <a:xfrm>
              <a:off x="4824403" y="3421846"/>
              <a:ext cx="110132" cy="130647"/>
              <a:chOff x="5952300" y="3852150"/>
              <a:chExt cx="231225" cy="287200"/>
            </a:xfrm>
          </p:grpSpPr>
          <p:sp>
            <p:nvSpPr>
              <p:cNvPr id="4979" name="Google Shape;4979;p5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1" name="Google Shape;4981;p5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9" name="Google Shape;4989;p55"/>
            <p:cNvGrpSpPr/>
            <p:nvPr/>
          </p:nvGrpSpPr>
          <p:grpSpPr>
            <a:xfrm>
              <a:off x="4295710" y="3079670"/>
              <a:ext cx="14968" cy="27135"/>
              <a:chOff x="4842300" y="3099950"/>
              <a:chExt cx="31425" cy="59650"/>
            </a:xfrm>
          </p:grpSpPr>
          <p:sp>
            <p:nvSpPr>
              <p:cNvPr id="4990" name="Google Shape;4990;p5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4" name="Google Shape;4994;p5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02" name="Google Shape;5002;p55"/>
            <p:cNvGrpSpPr/>
            <p:nvPr/>
          </p:nvGrpSpPr>
          <p:grpSpPr>
            <a:xfrm>
              <a:off x="3831056" y="2816010"/>
              <a:ext cx="37378" cy="27612"/>
              <a:chOff x="3866750" y="2520350"/>
              <a:chExt cx="78475" cy="60700"/>
            </a:xfrm>
          </p:grpSpPr>
          <p:sp>
            <p:nvSpPr>
              <p:cNvPr id="5003" name="Google Shape;5003;p5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7" name="Google Shape;5007;p5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24" name="Google Shape;5024;p5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36" name="Google Shape;5036;p5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9" name="Google Shape;5049;p55"/>
            <p:cNvGrpSpPr/>
            <p:nvPr/>
          </p:nvGrpSpPr>
          <p:grpSpPr>
            <a:xfrm>
              <a:off x="3632736" y="3051591"/>
              <a:ext cx="63288" cy="45217"/>
              <a:chOff x="3450375" y="3038225"/>
              <a:chExt cx="132875" cy="99400"/>
            </a:xfrm>
          </p:grpSpPr>
          <p:sp>
            <p:nvSpPr>
              <p:cNvPr id="5050" name="Google Shape;5050;p5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52" name="Google Shape;5052;p5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061" name="Google Shape;5061;p5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071" name="Google Shape;5071;p5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077" name="Google Shape;5077;p5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7" name="Google Shape;5087;p55"/>
          <p:cNvGrpSpPr/>
          <p:nvPr/>
        </p:nvGrpSpPr>
        <p:grpSpPr>
          <a:xfrm>
            <a:off x="719116" y="2869970"/>
            <a:ext cx="2622876" cy="1333540"/>
            <a:chOff x="238125" y="1038125"/>
            <a:chExt cx="7146800" cy="3633625"/>
          </a:xfrm>
        </p:grpSpPr>
        <p:sp>
          <p:nvSpPr>
            <p:cNvPr id="5088" name="Google Shape;5088;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0" name="Google Shape;6660;p55"/>
          <p:cNvGrpSpPr/>
          <p:nvPr/>
        </p:nvGrpSpPr>
        <p:grpSpPr>
          <a:xfrm>
            <a:off x="5834044" y="1012080"/>
            <a:ext cx="2590840" cy="1380235"/>
            <a:chOff x="233350" y="949250"/>
            <a:chExt cx="7137300" cy="3802300"/>
          </a:xfrm>
        </p:grpSpPr>
        <p:sp>
          <p:nvSpPr>
            <p:cNvPr id="6661" name="Google Shape;6661;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55"/>
          <p:cNvGrpSpPr/>
          <p:nvPr/>
        </p:nvGrpSpPr>
        <p:grpSpPr>
          <a:xfrm>
            <a:off x="7648473" y="3056853"/>
            <a:ext cx="104231" cy="320340"/>
            <a:chOff x="7564426" y="3224343"/>
            <a:chExt cx="119985" cy="368801"/>
          </a:xfrm>
        </p:grpSpPr>
        <p:sp>
          <p:nvSpPr>
            <p:cNvPr id="6713" name="Google Shape;6713;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55"/>
          <p:cNvGrpSpPr/>
          <p:nvPr/>
        </p:nvGrpSpPr>
        <p:grpSpPr>
          <a:xfrm>
            <a:off x="7347962" y="3050954"/>
            <a:ext cx="189489" cy="332132"/>
            <a:chOff x="8370831" y="3202002"/>
            <a:chExt cx="218129" cy="382376"/>
          </a:xfrm>
        </p:grpSpPr>
        <p:sp>
          <p:nvSpPr>
            <p:cNvPr id="6716" name="Google Shape;6716;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55"/>
          <p:cNvGrpSpPr/>
          <p:nvPr/>
        </p:nvGrpSpPr>
        <p:grpSpPr>
          <a:xfrm>
            <a:off x="8071351" y="3462086"/>
            <a:ext cx="309429" cy="267000"/>
            <a:chOff x="6742064" y="3750480"/>
            <a:chExt cx="399315" cy="344560"/>
          </a:xfrm>
        </p:grpSpPr>
        <p:sp>
          <p:nvSpPr>
            <p:cNvPr id="6719" name="Google Shape;6719;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5"/>
          <p:cNvGrpSpPr/>
          <p:nvPr/>
        </p:nvGrpSpPr>
        <p:grpSpPr>
          <a:xfrm>
            <a:off x="7610370" y="3813134"/>
            <a:ext cx="180437" cy="281608"/>
            <a:chOff x="7248525" y="3739696"/>
            <a:chExt cx="230531" cy="359790"/>
          </a:xfrm>
        </p:grpSpPr>
        <p:sp>
          <p:nvSpPr>
            <p:cNvPr id="6722" name="Google Shape;6722;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55"/>
          <p:cNvGrpSpPr/>
          <p:nvPr/>
        </p:nvGrpSpPr>
        <p:grpSpPr>
          <a:xfrm>
            <a:off x="7856289" y="3456358"/>
            <a:ext cx="162896" cy="278710"/>
            <a:chOff x="7601242" y="3729267"/>
            <a:chExt cx="222566" cy="380803"/>
          </a:xfrm>
        </p:grpSpPr>
        <p:sp>
          <p:nvSpPr>
            <p:cNvPr id="6725" name="Google Shape;6725;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7" name="Google Shape;6727;p55"/>
          <p:cNvSpPr/>
          <p:nvPr/>
        </p:nvSpPr>
        <p:spPr>
          <a:xfrm>
            <a:off x="7822315" y="3068715"/>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8" name="Google Shape;6728;p55"/>
          <p:cNvGrpSpPr/>
          <p:nvPr/>
        </p:nvGrpSpPr>
        <p:grpSpPr>
          <a:xfrm>
            <a:off x="7345935" y="3457498"/>
            <a:ext cx="193543" cy="275990"/>
            <a:chOff x="8304647" y="3738687"/>
            <a:chExt cx="225076" cy="320956"/>
          </a:xfrm>
        </p:grpSpPr>
        <p:sp>
          <p:nvSpPr>
            <p:cNvPr id="6729" name="Google Shape;6729;p5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2" name="Google Shape;6732;p55"/>
          <p:cNvGrpSpPr/>
          <p:nvPr/>
        </p:nvGrpSpPr>
        <p:grpSpPr>
          <a:xfrm>
            <a:off x="7618427" y="3457498"/>
            <a:ext cx="178492" cy="275990"/>
            <a:chOff x="8615101" y="3738687"/>
            <a:chExt cx="207573" cy="320956"/>
          </a:xfrm>
        </p:grpSpPr>
        <p:sp>
          <p:nvSpPr>
            <p:cNvPr id="6733" name="Google Shape;6733;p5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6" name="Google Shape;6736;p55"/>
          <p:cNvSpPr/>
          <p:nvPr/>
        </p:nvSpPr>
        <p:spPr>
          <a:xfrm>
            <a:off x="8114867" y="3047381"/>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7" name="Google Shape;6737;p55"/>
          <p:cNvGrpSpPr/>
          <p:nvPr/>
        </p:nvGrpSpPr>
        <p:grpSpPr>
          <a:xfrm>
            <a:off x="6013132" y="3578986"/>
            <a:ext cx="557671" cy="511283"/>
            <a:chOff x="6015419" y="3716859"/>
            <a:chExt cx="557671" cy="511283"/>
          </a:xfrm>
        </p:grpSpPr>
        <p:sp>
          <p:nvSpPr>
            <p:cNvPr id="6738" name="Google Shape;6738;p5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9" name="Google Shape;6739;p55"/>
            <p:cNvGrpSpPr/>
            <p:nvPr/>
          </p:nvGrpSpPr>
          <p:grpSpPr>
            <a:xfrm>
              <a:off x="6036094" y="3716980"/>
              <a:ext cx="529860" cy="510468"/>
              <a:chOff x="6036094" y="3716980"/>
              <a:chExt cx="529860" cy="510468"/>
            </a:xfrm>
          </p:grpSpPr>
          <p:sp>
            <p:nvSpPr>
              <p:cNvPr id="6740" name="Google Shape;6740;p5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0" name="Google Shape;6750;p55"/>
          <p:cNvGrpSpPr/>
          <p:nvPr/>
        </p:nvGrpSpPr>
        <p:grpSpPr>
          <a:xfrm>
            <a:off x="6642017" y="2935755"/>
            <a:ext cx="576302" cy="511871"/>
            <a:chOff x="6644304" y="3073628"/>
            <a:chExt cx="576302" cy="511871"/>
          </a:xfrm>
        </p:grpSpPr>
        <p:sp>
          <p:nvSpPr>
            <p:cNvPr id="6751" name="Google Shape;6751;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2" name="Google Shape;6752;p55"/>
            <p:cNvGrpSpPr/>
            <p:nvPr/>
          </p:nvGrpSpPr>
          <p:grpSpPr>
            <a:xfrm>
              <a:off x="6712169" y="3085440"/>
              <a:ext cx="481622" cy="494913"/>
              <a:chOff x="6712169" y="3085440"/>
              <a:chExt cx="481622" cy="494913"/>
            </a:xfrm>
          </p:grpSpPr>
          <p:sp>
            <p:nvSpPr>
              <p:cNvPr id="6753" name="Google Shape;6753;p5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58" name="Google Shape;6758;p5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1" name="Google Shape;6761;p55"/>
          <p:cNvSpPr/>
          <p:nvPr/>
        </p:nvSpPr>
        <p:spPr>
          <a:xfrm>
            <a:off x="6986052" y="2952384"/>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2" name="Google Shape;6762;p55"/>
          <p:cNvGrpSpPr/>
          <p:nvPr/>
        </p:nvGrpSpPr>
        <p:grpSpPr>
          <a:xfrm>
            <a:off x="6649868" y="3578750"/>
            <a:ext cx="560631" cy="511352"/>
            <a:chOff x="6652154" y="3716623"/>
            <a:chExt cx="560631" cy="511352"/>
          </a:xfrm>
        </p:grpSpPr>
        <p:sp>
          <p:nvSpPr>
            <p:cNvPr id="6763" name="Google Shape;6763;p5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64" name="Google Shape;6764;p55"/>
            <p:cNvGrpSpPr/>
            <p:nvPr/>
          </p:nvGrpSpPr>
          <p:grpSpPr>
            <a:xfrm>
              <a:off x="6669657" y="3716715"/>
              <a:ext cx="466779" cy="464290"/>
              <a:chOff x="6669657" y="3716715"/>
              <a:chExt cx="466779" cy="464290"/>
            </a:xfrm>
          </p:grpSpPr>
          <p:sp>
            <p:nvSpPr>
              <p:cNvPr id="6765" name="Google Shape;6765;p5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78" name="Google Shape;6778;p55"/>
          <p:cNvGrpSpPr/>
          <p:nvPr/>
        </p:nvGrpSpPr>
        <p:grpSpPr>
          <a:xfrm>
            <a:off x="7843959" y="3860159"/>
            <a:ext cx="187557" cy="187557"/>
            <a:chOff x="8565775" y="671075"/>
            <a:chExt cx="441000" cy="441000"/>
          </a:xfrm>
        </p:grpSpPr>
        <p:sp>
          <p:nvSpPr>
            <p:cNvPr id="6779" name="Google Shape;6779;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1" name="Google Shape;6781;p55"/>
          <p:cNvSpPr/>
          <p:nvPr/>
        </p:nvSpPr>
        <p:spPr>
          <a:xfrm>
            <a:off x="8145173" y="3856079"/>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5"/>
          <p:cNvSpPr/>
          <p:nvPr/>
        </p:nvSpPr>
        <p:spPr>
          <a:xfrm flipH="1">
            <a:off x="7353412" y="3822535"/>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3" name="Google Shape;6783;p55"/>
          <p:cNvGrpSpPr/>
          <p:nvPr/>
        </p:nvGrpSpPr>
        <p:grpSpPr>
          <a:xfrm>
            <a:off x="5997814" y="2938377"/>
            <a:ext cx="587871" cy="512373"/>
            <a:chOff x="6000100" y="3076250"/>
            <a:chExt cx="587871" cy="512373"/>
          </a:xfrm>
        </p:grpSpPr>
        <p:sp>
          <p:nvSpPr>
            <p:cNvPr id="6784" name="Google Shape;6784;p5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55"/>
            <p:cNvGrpSpPr/>
            <p:nvPr/>
          </p:nvGrpSpPr>
          <p:grpSpPr>
            <a:xfrm>
              <a:off x="6031360" y="3076713"/>
              <a:ext cx="539107" cy="480965"/>
              <a:chOff x="6031360" y="3076713"/>
              <a:chExt cx="539107" cy="480965"/>
            </a:xfrm>
          </p:grpSpPr>
          <p:sp>
            <p:nvSpPr>
              <p:cNvPr id="6786" name="Google Shape;6786;p5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3" name="Google Shape;6793;p55"/>
          <p:cNvGrpSpPr/>
          <p:nvPr/>
        </p:nvGrpSpPr>
        <p:grpSpPr>
          <a:xfrm>
            <a:off x="3416805" y="919691"/>
            <a:ext cx="2310381" cy="1488888"/>
            <a:chOff x="229225" y="549050"/>
            <a:chExt cx="7161750" cy="4615275"/>
          </a:xfrm>
        </p:grpSpPr>
        <p:sp>
          <p:nvSpPr>
            <p:cNvPr id="6794" name="Google Shape;6794;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55"/>
          <p:cNvGrpSpPr/>
          <p:nvPr/>
        </p:nvGrpSpPr>
        <p:grpSpPr>
          <a:xfrm>
            <a:off x="3514723" y="2849588"/>
            <a:ext cx="2310282" cy="1374222"/>
            <a:chOff x="238125" y="732525"/>
            <a:chExt cx="7130500" cy="4241425"/>
          </a:xfrm>
        </p:grpSpPr>
        <p:sp>
          <p:nvSpPr>
            <p:cNvPr id="6912" name="Google Shape;6912;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8" name="Shape 1188"/>
        <p:cNvGrpSpPr/>
        <p:nvPr/>
      </p:nvGrpSpPr>
      <p:grpSpPr>
        <a:xfrm>
          <a:off x="0" y="0"/>
          <a:ext cx="0" cy="0"/>
          <a:chOff x="0" y="0"/>
          <a:chExt cx="0" cy="0"/>
        </a:xfrm>
      </p:grpSpPr>
      <p:sp>
        <p:nvSpPr>
          <p:cNvPr id="1189" name="Google Shape;1189;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190" name="Google Shape;1190;p29"/>
          <p:cNvSpPr txBox="1"/>
          <p:nvPr>
            <p:ph idx="1" type="subTitle"/>
          </p:nvPr>
        </p:nvSpPr>
        <p:spPr>
          <a:xfrm>
            <a:off x="725808" y="2381100"/>
            <a:ext cx="246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191" name="Google Shape;1191;p29"/>
          <p:cNvSpPr txBox="1"/>
          <p:nvPr>
            <p:ph idx="2" type="subTitle"/>
          </p:nvPr>
        </p:nvSpPr>
        <p:spPr>
          <a:xfrm>
            <a:off x="3339206" y="2391973"/>
            <a:ext cx="246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192" name="Google Shape;1192;p29"/>
          <p:cNvSpPr txBox="1"/>
          <p:nvPr>
            <p:ph idx="3" type="subTitle"/>
          </p:nvPr>
        </p:nvSpPr>
        <p:spPr>
          <a:xfrm>
            <a:off x="1681505" y="4042998"/>
            <a:ext cx="24657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193" name="Google Shape;1193;p29"/>
          <p:cNvSpPr txBox="1"/>
          <p:nvPr>
            <p:ph idx="4" type="subTitle"/>
          </p:nvPr>
        </p:nvSpPr>
        <p:spPr>
          <a:xfrm>
            <a:off x="4989957" y="4042999"/>
            <a:ext cx="24657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194" name="Google Shape;1194;p29"/>
          <p:cNvSpPr txBox="1"/>
          <p:nvPr>
            <p:ph idx="5" type="title"/>
          </p:nvPr>
        </p:nvSpPr>
        <p:spPr>
          <a:xfrm>
            <a:off x="1591800" y="1486950"/>
            <a:ext cx="733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195" name="Google Shape;1195;p29"/>
          <p:cNvSpPr txBox="1"/>
          <p:nvPr>
            <p:ph idx="6" type="title"/>
          </p:nvPr>
        </p:nvSpPr>
        <p:spPr>
          <a:xfrm>
            <a:off x="6818800" y="1486949"/>
            <a:ext cx="731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196" name="Google Shape;1196;p29"/>
          <p:cNvSpPr txBox="1"/>
          <p:nvPr>
            <p:ph idx="7" type="title"/>
          </p:nvPr>
        </p:nvSpPr>
        <p:spPr>
          <a:xfrm>
            <a:off x="4206350" y="1486948"/>
            <a:ext cx="731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97" name="Google Shape;1197;p29"/>
          <p:cNvSpPr txBox="1"/>
          <p:nvPr>
            <p:ph idx="8" type="title"/>
          </p:nvPr>
        </p:nvSpPr>
        <p:spPr>
          <a:xfrm>
            <a:off x="2548550" y="3148975"/>
            <a:ext cx="7314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198" name="Google Shape;1198;p29"/>
          <p:cNvSpPr txBox="1"/>
          <p:nvPr>
            <p:ph idx="9" type="subTitle"/>
          </p:nvPr>
        </p:nvSpPr>
        <p:spPr>
          <a:xfrm>
            <a:off x="725700" y="2047950"/>
            <a:ext cx="24657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199" name="Google Shape;1199;p29"/>
          <p:cNvSpPr txBox="1"/>
          <p:nvPr>
            <p:ph idx="13" type="subTitle"/>
          </p:nvPr>
        </p:nvSpPr>
        <p:spPr>
          <a:xfrm>
            <a:off x="1681407" y="3709975"/>
            <a:ext cx="24657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Skills development</a:t>
            </a:r>
            <a:endParaRPr/>
          </a:p>
        </p:txBody>
      </p:sp>
      <p:sp>
        <p:nvSpPr>
          <p:cNvPr id="1200" name="Google Shape;1200;p29"/>
          <p:cNvSpPr txBox="1"/>
          <p:nvPr>
            <p:ph idx="14" type="subTitle"/>
          </p:nvPr>
        </p:nvSpPr>
        <p:spPr>
          <a:xfrm>
            <a:off x="3339200" y="2058823"/>
            <a:ext cx="24657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Quality of life</a:t>
            </a:r>
            <a:endParaRPr/>
          </a:p>
        </p:txBody>
      </p:sp>
      <p:sp>
        <p:nvSpPr>
          <p:cNvPr id="1201" name="Google Shape;1201;p29"/>
          <p:cNvSpPr txBox="1"/>
          <p:nvPr>
            <p:ph idx="15" type="subTitle"/>
          </p:nvPr>
        </p:nvSpPr>
        <p:spPr>
          <a:xfrm>
            <a:off x="4989957" y="3709975"/>
            <a:ext cx="24657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Family time</a:t>
            </a:r>
            <a:endParaRPr/>
          </a:p>
        </p:txBody>
      </p:sp>
      <p:sp>
        <p:nvSpPr>
          <p:cNvPr id="1202" name="Google Shape;1202;p29"/>
          <p:cNvSpPr txBox="1"/>
          <p:nvPr>
            <p:ph idx="16" type="subTitle"/>
          </p:nvPr>
        </p:nvSpPr>
        <p:spPr>
          <a:xfrm>
            <a:off x="5952600" y="2381100"/>
            <a:ext cx="2465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You can describe the topic of the section here</a:t>
            </a:r>
            <a:endParaRPr/>
          </a:p>
        </p:txBody>
      </p:sp>
      <p:sp>
        <p:nvSpPr>
          <p:cNvPr id="1203" name="Google Shape;1203;p29"/>
          <p:cNvSpPr txBox="1"/>
          <p:nvPr>
            <p:ph idx="17" type="subTitle"/>
          </p:nvPr>
        </p:nvSpPr>
        <p:spPr>
          <a:xfrm>
            <a:off x="5952600" y="2047950"/>
            <a:ext cx="24657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hlink"/>
              </a:buClr>
              <a:buSzPts val="1100"/>
              <a:buFont typeface="Arial"/>
              <a:buNone/>
            </a:pPr>
            <a:r>
              <a:rPr lang="en"/>
              <a:t>Self - sufficiency</a:t>
            </a:r>
            <a:endParaRPr/>
          </a:p>
        </p:txBody>
      </p:sp>
      <p:sp>
        <p:nvSpPr>
          <p:cNvPr id="1204" name="Google Shape;1204;p29"/>
          <p:cNvSpPr txBox="1"/>
          <p:nvPr>
            <p:ph idx="18" type="title"/>
          </p:nvPr>
        </p:nvSpPr>
        <p:spPr>
          <a:xfrm>
            <a:off x="5856050" y="3148975"/>
            <a:ext cx="733500" cy="48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grpSp>
        <p:nvGrpSpPr>
          <p:cNvPr id="1205" name="Google Shape;1205;p29"/>
          <p:cNvGrpSpPr/>
          <p:nvPr/>
        </p:nvGrpSpPr>
        <p:grpSpPr>
          <a:xfrm>
            <a:off x="7985355" y="479167"/>
            <a:ext cx="890852" cy="144475"/>
            <a:chOff x="490250" y="465854"/>
            <a:chExt cx="1164056" cy="188782"/>
          </a:xfrm>
        </p:grpSpPr>
        <p:sp>
          <p:nvSpPr>
            <p:cNvPr id="1206" name="Google Shape;1206;p2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29"/>
          <p:cNvGrpSpPr/>
          <p:nvPr/>
        </p:nvGrpSpPr>
        <p:grpSpPr>
          <a:xfrm>
            <a:off x="201704" y="1668424"/>
            <a:ext cx="751514" cy="121859"/>
            <a:chOff x="490250" y="465854"/>
            <a:chExt cx="1164056" cy="188782"/>
          </a:xfrm>
        </p:grpSpPr>
        <p:sp>
          <p:nvSpPr>
            <p:cNvPr id="1209" name="Google Shape;1209;p2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 name="Google Shape;1211;p29"/>
          <p:cNvGrpSpPr/>
          <p:nvPr/>
        </p:nvGrpSpPr>
        <p:grpSpPr>
          <a:xfrm>
            <a:off x="4471151" y="4574902"/>
            <a:ext cx="358878" cy="58202"/>
            <a:chOff x="490250" y="465854"/>
            <a:chExt cx="1164056" cy="188782"/>
          </a:xfrm>
        </p:grpSpPr>
        <p:sp>
          <p:nvSpPr>
            <p:cNvPr id="1212" name="Google Shape;1212;p29"/>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9"/>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9" name="Shape 7029"/>
        <p:cNvGrpSpPr/>
        <p:nvPr/>
      </p:nvGrpSpPr>
      <p:grpSpPr>
        <a:xfrm>
          <a:off x="0" y="0"/>
          <a:ext cx="0" cy="0"/>
          <a:chOff x="0" y="0"/>
          <a:chExt cx="0" cy="0"/>
        </a:xfrm>
      </p:grpSpPr>
      <p:grpSp>
        <p:nvGrpSpPr>
          <p:cNvPr id="7030" name="Google Shape;7030;p56"/>
          <p:cNvGrpSpPr/>
          <p:nvPr/>
        </p:nvGrpSpPr>
        <p:grpSpPr>
          <a:xfrm>
            <a:off x="725414" y="969763"/>
            <a:ext cx="2507799" cy="206239"/>
            <a:chOff x="106648" y="895722"/>
            <a:chExt cx="4481413" cy="374300"/>
          </a:xfrm>
        </p:grpSpPr>
        <p:grpSp>
          <p:nvGrpSpPr>
            <p:cNvPr id="7031" name="Google Shape;7031;p56"/>
            <p:cNvGrpSpPr/>
            <p:nvPr/>
          </p:nvGrpSpPr>
          <p:grpSpPr>
            <a:xfrm>
              <a:off x="2233276" y="895722"/>
              <a:ext cx="1082667" cy="223591"/>
              <a:chOff x="4808316" y="2800065"/>
              <a:chExt cx="1999386" cy="412910"/>
            </a:xfrm>
          </p:grpSpPr>
          <p:sp>
            <p:nvSpPr>
              <p:cNvPr id="7032" name="Google Shape;7032;p5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3" name="Google Shape;7033;p56"/>
              <p:cNvGrpSpPr/>
              <p:nvPr/>
            </p:nvGrpSpPr>
            <p:grpSpPr>
              <a:xfrm>
                <a:off x="4808316" y="2800065"/>
                <a:ext cx="92400" cy="411825"/>
                <a:chOff x="845575" y="2563700"/>
                <a:chExt cx="92400" cy="411825"/>
              </a:xfrm>
            </p:grpSpPr>
            <p:cxnSp>
              <p:nvCxnSpPr>
                <p:cNvPr id="7034" name="Google Shape;7034;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35" name="Google Shape;7035;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36" name="Google Shape;7036;p56"/>
            <p:cNvGrpSpPr/>
            <p:nvPr/>
          </p:nvGrpSpPr>
          <p:grpSpPr>
            <a:xfrm>
              <a:off x="106648" y="895722"/>
              <a:ext cx="1088401" cy="223591"/>
              <a:chOff x="881025" y="2800065"/>
              <a:chExt cx="2009975" cy="412910"/>
            </a:xfrm>
          </p:grpSpPr>
          <p:sp>
            <p:nvSpPr>
              <p:cNvPr id="7037" name="Google Shape;7037;p5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38" name="Google Shape;7038;p56"/>
              <p:cNvGrpSpPr/>
              <p:nvPr/>
            </p:nvGrpSpPr>
            <p:grpSpPr>
              <a:xfrm>
                <a:off x="881025" y="2800065"/>
                <a:ext cx="92400" cy="411825"/>
                <a:chOff x="845575" y="2563700"/>
                <a:chExt cx="92400" cy="411825"/>
              </a:xfrm>
            </p:grpSpPr>
            <p:cxnSp>
              <p:nvCxnSpPr>
                <p:cNvPr id="7039" name="Google Shape;7039;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40" name="Google Shape;7040;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1" name="Google Shape;7041;p56"/>
            <p:cNvGrpSpPr/>
            <p:nvPr/>
          </p:nvGrpSpPr>
          <p:grpSpPr>
            <a:xfrm>
              <a:off x="1172346" y="1047018"/>
              <a:ext cx="1083151" cy="223003"/>
              <a:chOff x="2849073" y="3079467"/>
              <a:chExt cx="2000279" cy="411825"/>
            </a:xfrm>
          </p:grpSpPr>
          <p:sp>
            <p:nvSpPr>
              <p:cNvPr id="7042" name="Google Shape;7042;p5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3" name="Google Shape;7043;p56"/>
              <p:cNvGrpSpPr/>
              <p:nvPr/>
            </p:nvGrpSpPr>
            <p:grpSpPr>
              <a:xfrm rot="10800000">
                <a:off x="2849073" y="3079467"/>
                <a:ext cx="92400" cy="411825"/>
                <a:chOff x="2070100" y="2563700"/>
                <a:chExt cx="92400" cy="411825"/>
              </a:xfrm>
            </p:grpSpPr>
            <p:cxnSp>
              <p:nvCxnSpPr>
                <p:cNvPr id="7044" name="Google Shape;7044;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45" name="Google Shape;7045;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6" name="Google Shape;7046;p56"/>
            <p:cNvGrpSpPr/>
            <p:nvPr/>
          </p:nvGrpSpPr>
          <p:grpSpPr>
            <a:xfrm>
              <a:off x="3290132" y="1047018"/>
              <a:ext cx="1297929" cy="223003"/>
              <a:chOff x="6760035" y="3079467"/>
              <a:chExt cx="2396914" cy="411825"/>
            </a:xfrm>
          </p:grpSpPr>
          <p:sp>
            <p:nvSpPr>
              <p:cNvPr id="7047" name="Google Shape;7047;p5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8" name="Google Shape;7048;p56"/>
              <p:cNvGrpSpPr/>
              <p:nvPr/>
            </p:nvGrpSpPr>
            <p:grpSpPr>
              <a:xfrm rot="10800000">
                <a:off x="6760035" y="3079467"/>
                <a:ext cx="92400" cy="411825"/>
                <a:chOff x="2070100" y="2563700"/>
                <a:chExt cx="92400" cy="411825"/>
              </a:xfrm>
            </p:grpSpPr>
            <p:cxnSp>
              <p:nvCxnSpPr>
                <p:cNvPr id="7049" name="Google Shape;7049;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050" name="Google Shape;7050;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051" name="Google Shape;7051;p56"/>
          <p:cNvGrpSpPr/>
          <p:nvPr/>
        </p:nvGrpSpPr>
        <p:grpSpPr>
          <a:xfrm>
            <a:off x="2143176" y="3369134"/>
            <a:ext cx="1086701" cy="799429"/>
            <a:chOff x="2183288" y="3555572"/>
            <a:chExt cx="1136241" cy="835873"/>
          </a:xfrm>
        </p:grpSpPr>
        <p:sp>
          <p:nvSpPr>
            <p:cNvPr id="7052" name="Google Shape;7052;p5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3" name="Google Shape;7053;p56"/>
            <p:cNvGrpSpPr/>
            <p:nvPr/>
          </p:nvGrpSpPr>
          <p:grpSpPr>
            <a:xfrm>
              <a:off x="2205895" y="3637269"/>
              <a:ext cx="1089848" cy="724993"/>
              <a:chOff x="2205895" y="3637269"/>
              <a:chExt cx="1089848" cy="724993"/>
            </a:xfrm>
          </p:grpSpPr>
          <p:sp>
            <p:nvSpPr>
              <p:cNvPr id="7054" name="Google Shape;7054;p5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0" name="Google Shape;7060;p5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1" name="Google Shape;7061;p5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062" name="Google Shape;7062;p56"/>
            <p:cNvGrpSpPr/>
            <p:nvPr/>
          </p:nvGrpSpPr>
          <p:grpSpPr>
            <a:xfrm>
              <a:off x="3173850" y="3779426"/>
              <a:ext cx="145679" cy="70048"/>
              <a:chOff x="3173850" y="3779426"/>
              <a:chExt cx="145679" cy="70048"/>
            </a:xfrm>
          </p:grpSpPr>
          <p:cxnSp>
            <p:nvCxnSpPr>
              <p:cNvPr id="7063" name="Google Shape;7063;p5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064" name="Google Shape;7064;p5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5" name="Google Shape;7065;p56"/>
            <p:cNvGrpSpPr/>
            <p:nvPr/>
          </p:nvGrpSpPr>
          <p:grpSpPr>
            <a:xfrm>
              <a:off x="2183288" y="4139483"/>
              <a:ext cx="145133" cy="70048"/>
              <a:chOff x="2183288" y="4139483"/>
              <a:chExt cx="145133" cy="70048"/>
            </a:xfrm>
          </p:grpSpPr>
          <p:cxnSp>
            <p:nvCxnSpPr>
              <p:cNvPr id="7066" name="Google Shape;7066;p5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067" name="Google Shape;7067;p5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8" name="Google Shape;7068;p5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69" name="Google Shape;7069;p5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070" name="Google Shape;7070;p56"/>
            <p:cNvGrpSpPr/>
            <p:nvPr/>
          </p:nvGrpSpPr>
          <p:grpSpPr>
            <a:xfrm>
              <a:off x="2943836" y="4268886"/>
              <a:ext cx="60717" cy="122559"/>
              <a:chOff x="2943836" y="4268886"/>
              <a:chExt cx="60717" cy="122559"/>
            </a:xfrm>
          </p:grpSpPr>
          <p:sp>
            <p:nvSpPr>
              <p:cNvPr id="7071" name="Google Shape;7071;p5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2" name="Google Shape;7072;p5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073" name="Google Shape;7073;p56"/>
          <p:cNvGrpSpPr/>
          <p:nvPr/>
        </p:nvGrpSpPr>
        <p:grpSpPr>
          <a:xfrm>
            <a:off x="3406121" y="1290134"/>
            <a:ext cx="1675870" cy="758251"/>
            <a:chOff x="3530532" y="1496185"/>
            <a:chExt cx="1562000" cy="706730"/>
          </a:xfrm>
        </p:grpSpPr>
        <p:cxnSp>
          <p:nvCxnSpPr>
            <p:cNvPr id="7074" name="Google Shape;7074;p5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075" name="Google Shape;7075;p56"/>
            <p:cNvGrpSpPr/>
            <p:nvPr/>
          </p:nvGrpSpPr>
          <p:grpSpPr>
            <a:xfrm>
              <a:off x="3530532" y="1496185"/>
              <a:ext cx="323430" cy="463587"/>
              <a:chOff x="3530532" y="1496185"/>
              <a:chExt cx="323430" cy="463587"/>
            </a:xfrm>
          </p:grpSpPr>
          <p:grpSp>
            <p:nvGrpSpPr>
              <p:cNvPr id="7076" name="Google Shape;7076;p56"/>
              <p:cNvGrpSpPr/>
              <p:nvPr/>
            </p:nvGrpSpPr>
            <p:grpSpPr>
              <a:xfrm>
                <a:off x="3567462" y="1496185"/>
                <a:ext cx="286500" cy="361376"/>
                <a:chOff x="3567462" y="1496185"/>
                <a:chExt cx="286500" cy="361376"/>
              </a:xfrm>
            </p:grpSpPr>
            <p:cxnSp>
              <p:nvCxnSpPr>
                <p:cNvPr id="7077" name="Google Shape;7077;p5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078" name="Google Shape;7078;p5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9" name="Google Shape;7079;p5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56"/>
            <p:cNvGrpSpPr/>
            <p:nvPr/>
          </p:nvGrpSpPr>
          <p:grpSpPr>
            <a:xfrm>
              <a:off x="3891569" y="1779209"/>
              <a:ext cx="323945" cy="423706"/>
              <a:chOff x="3891569" y="1779209"/>
              <a:chExt cx="323945" cy="423706"/>
            </a:xfrm>
          </p:grpSpPr>
          <p:grpSp>
            <p:nvGrpSpPr>
              <p:cNvPr id="7081" name="Google Shape;7081;p56"/>
              <p:cNvGrpSpPr/>
              <p:nvPr/>
            </p:nvGrpSpPr>
            <p:grpSpPr>
              <a:xfrm>
                <a:off x="3929014" y="1881638"/>
                <a:ext cx="286500" cy="321278"/>
                <a:chOff x="3929014" y="1881638"/>
                <a:chExt cx="286500" cy="321278"/>
              </a:xfrm>
            </p:grpSpPr>
            <p:cxnSp>
              <p:nvCxnSpPr>
                <p:cNvPr id="7082" name="Google Shape;7082;p5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083" name="Google Shape;7083;p5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4" name="Google Shape;7084;p5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56"/>
            <p:cNvGrpSpPr/>
            <p:nvPr/>
          </p:nvGrpSpPr>
          <p:grpSpPr>
            <a:xfrm>
              <a:off x="4252606" y="1496185"/>
              <a:ext cx="324721" cy="463587"/>
              <a:chOff x="4252606" y="1496185"/>
              <a:chExt cx="324721" cy="463587"/>
            </a:xfrm>
          </p:grpSpPr>
          <p:grpSp>
            <p:nvGrpSpPr>
              <p:cNvPr id="7086" name="Google Shape;7086;p56"/>
              <p:cNvGrpSpPr/>
              <p:nvPr/>
            </p:nvGrpSpPr>
            <p:grpSpPr>
              <a:xfrm>
                <a:off x="4290828" y="1496185"/>
                <a:ext cx="286500" cy="361376"/>
                <a:chOff x="4290828" y="1496185"/>
                <a:chExt cx="286500" cy="361376"/>
              </a:xfrm>
            </p:grpSpPr>
            <p:cxnSp>
              <p:nvCxnSpPr>
                <p:cNvPr id="7087" name="Google Shape;7087;p5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088" name="Google Shape;7088;p5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9" name="Google Shape;7089;p5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0" name="Google Shape;7090;p56"/>
            <p:cNvGrpSpPr/>
            <p:nvPr/>
          </p:nvGrpSpPr>
          <p:grpSpPr>
            <a:xfrm>
              <a:off x="4613643" y="1763716"/>
              <a:ext cx="325308" cy="439200"/>
              <a:chOff x="4613643" y="1763716"/>
              <a:chExt cx="325308" cy="439200"/>
            </a:xfrm>
          </p:grpSpPr>
          <p:grpSp>
            <p:nvGrpSpPr>
              <p:cNvPr id="7091" name="Google Shape;7091;p56"/>
              <p:cNvGrpSpPr/>
              <p:nvPr/>
            </p:nvGrpSpPr>
            <p:grpSpPr>
              <a:xfrm>
                <a:off x="4652451" y="1879538"/>
                <a:ext cx="286500" cy="323378"/>
                <a:chOff x="4652451" y="1879538"/>
                <a:chExt cx="286500" cy="323378"/>
              </a:xfrm>
            </p:grpSpPr>
            <p:cxnSp>
              <p:nvCxnSpPr>
                <p:cNvPr id="7092" name="Google Shape;7092;p5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093" name="Google Shape;7093;p5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4" name="Google Shape;7094;p5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5" name="Google Shape;7095;p56"/>
          <p:cNvGrpSpPr/>
          <p:nvPr/>
        </p:nvGrpSpPr>
        <p:grpSpPr>
          <a:xfrm>
            <a:off x="3417981" y="2143759"/>
            <a:ext cx="1652173" cy="391517"/>
            <a:chOff x="3512551" y="2358270"/>
            <a:chExt cx="1597383" cy="378533"/>
          </a:xfrm>
        </p:grpSpPr>
        <p:cxnSp>
          <p:nvCxnSpPr>
            <p:cNvPr id="7096" name="Google Shape;7096;p56"/>
            <p:cNvCxnSpPr>
              <a:stCxn id="7097" idx="6"/>
              <a:endCxn id="7098"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099" name="Google Shape;7099;p56"/>
            <p:cNvGrpSpPr/>
            <p:nvPr/>
          </p:nvGrpSpPr>
          <p:grpSpPr>
            <a:xfrm>
              <a:off x="3512551" y="2358270"/>
              <a:ext cx="225647" cy="307714"/>
              <a:chOff x="2182679" y="2004714"/>
              <a:chExt cx="792300" cy="1080458"/>
            </a:xfrm>
          </p:grpSpPr>
          <p:cxnSp>
            <p:nvCxnSpPr>
              <p:cNvPr id="7100" name="Google Shape;7100;p56"/>
              <p:cNvCxnSpPr>
                <a:stCxn id="7101"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097" name="Google Shape;7097;p5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56"/>
            <p:cNvGrpSpPr/>
            <p:nvPr/>
          </p:nvGrpSpPr>
          <p:grpSpPr>
            <a:xfrm>
              <a:off x="3969644" y="2440153"/>
              <a:ext cx="225853" cy="296651"/>
              <a:chOff x="3775710" y="1729289"/>
              <a:chExt cx="136500" cy="179289"/>
            </a:xfrm>
          </p:grpSpPr>
          <p:cxnSp>
            <p:nvCxnSpPr>
              <p:cNvPr id="7103" name="Google Shape;7103;p5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104" name="Google Shape;7104;p5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56"/>
            <p:cNvGrpSpPr/>
            <p:nvPr/>
          </p:nvGrpSpPr>
          <p:grpSpPr>
            <a:xfrm>
              <a:off x="4427051" y="2358270"/>
              <a:ext cx="225647" cy="307714"/>
              <a:chOff x="5393704" y="2004714"/>
              <a:chExt cx="792300" cy="1080458"/>
            </a:xfrm>
          </p:grpSpPr>
          <p:cxnSp>
            <p:nvCxnSpPr>
              <p:cNvPr id="7107" name="Google Shape;7107;p56"/>
              <p:cNvCxnSpPr>
                <a:stCxn id="7108"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109" name="Google Shape;7109;p5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0" name="Google Shape;7110;p56"/>
            <p:cNvGrpSpPr/>
            <p:nvPr/>
          </p:nvGrpSpPr>
          <p:grpSpPr>
            <a:xfrm>
              <a:off x="4884287" y="2440252"/>
              <a:ext cx="225647" cy="296532"/>
              <a:chOff x="6999166" y="2292572"/>
              <a:chExt cx="792300" cy="1041192"/>
            </a:xfrm>
          </p:grpSpPr>
          <p:cxnSp>
            <p:nvCxnSpPr>
              <p:cNvPr id="7111" name="Google Shape;7111;p5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098" name="Google Shape;7098;p5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3" name="Google Shape;7113;p56"/>
          <p:cNvGrpSpPr/>
          <p:nvPr/>
        </p:nvGrpSpPr>
        <p:grpSpPr>
          <a:xfrm>
            <a:off x="6838789" y="979959"/>
            <a:ext cx="1581844" cy="732818"/>
            <a:chOff x="634175" y="2986275"/>
            <a:chExt cx="3147949" cy="1458344"/>
          </a:xfrm>
        </p:grpSpPr>
        <p:cxnSp>
          <p:nvCxnSpPr>
            <p:cNvPr id="7114" name="Google Shape;7114;p56"/>
            <p:cNvCxnSpPr>
              <a:stCxn id="7115" idx="4"/>
              <a:endCxn id="7116"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117" name="Google Shape;7117;p56"/>
            <p:cNvCxnSpPr>
              <a:stCxn id="7116" idx="0"/>
              <a:endCxn id="7118"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119" name="Google Shape;7119;p56"/>
            <p:cNvCxnSpPr>
              <a:stCxn id="7118" idx="4"/>
              <a:endCxn id="7120"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121" name="Google Shape;7121;p56"/>
            <p:cNvCxnSpPr>
              <a:stCxn id="7120" idx="0"/>
              <a:endCxn id="7122"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122" name="Google Shape;7122;p5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18" name="Google Shape;7118;p5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15" name="Google Shape;7115;p5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20" name="Google Shape;7120;p5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116" name="Google Shape;7116;p5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123" name="Google Shape;7123;p56"/>
          <p:cNvGrpSpPr/>
          <p:nvPr/>
        </p:nvGrpSpPr>
        <p:grpSpPr>
          <a:xfrm>
            <a:off x="3406504" y="2674269"/>
            <a:ext cx="1675128" cy="313674"/>
            <a:chOff x="998425" y="1182125"/>
            <a:chExt cx="1065400" cy="199500"/>
          </a:xfrm>
        </p:grpSpPr>
        <p:sp>
          <p:nvSpPr>
            <p:cNvPr id="7124" name="Google Shape;7124;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56"/>
          <p:cNvGrpSpPr/>
          <p:nvPr/>
        </p:nvGrpSpPr>
        <p:grpSpPr>
          <a:xfrm>
            <a:off x="3406503" y="3630235"/>
            <a:ext cx="1675129" cy="525345"/>
            <a:chOff x="5194708" y="3484366"/>
            <a:chExt cx="3148148" cy="987304"/>
          </a:xfrm>
        </p:grpSpPr>
        <p:grpSp>
          <p:nvGrpSpPr>
            <p:cNvPr id="7130" name="Google Shape;7130;p56"/>
            <p:cNvGrpSpPr/>
            <p:nvPr/>
          </p:nvGrpSpPr>
          <p:grpSpPr>
            <a:xfrm>
              <a:off x="7531521" y="3484366"/>
              <a:ext cx="811335" cy="987304"/>
              <a:chOff x="3379425" y="1617275"/>
              <a:chExt cx="1090650" cy="1327200"/>
            </a:xfrm>
          </p:grpSpPr>
          <p:sp>
            <p:nvSpPr>
              <p:cNvPr id="7131" name="Google Shape;7131;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4" name="Google Shape;7134;p56"/>
            <p:cNvGrpSpPr/>
            <p:nvPr/>
          </p:nvGrpSpPr>
          <p:grpSpPr>
            <a:xfrm>
              <a:off x="6752546" y="3484366"/>
              <a:ext cx="811428" cy="987304"/>
              <a:chOff x="2332275" y="1617275"/>
              <a:chExt cx="1090775" cy="1327200"/>
            </a:xfrm>
          </p:grpSpPr>
          <p:sp>
            <p:nvSpPr>
              <p:cNvPr id="7135" name="Google Shape;7135;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56"/>
            <p:cNvGrpSpPr/>
            <p:nvPr/>
          </p:nvGrpSpPr>
          <p:grpSpPr>
            <a:xfrm>
              <a:off x="5973664" y="3484366"/>
              <a:ext cx="811335" cy="987304"/>
              <a:chOff x="1285250" y="1617275"/>
              <a:chExt cx="1090650" cy="1327200"/>
            </a:xfrm>
          </p:grpSpPr>
          <p:sp>
            <p:nvSpPr>
              <p:cNvPr id="7139" name="Google Shape;7139;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56"/>
            <p:cNvGrpSpPr/>
            <p:nvPr/>
          </p:nvGrpSpPr>
          <p:grpSpPr>
            <a:xfrm>
              <a:off x="5194708" y="3484366"/>
              <a:ext cx="811409" cy="987304"/>
              <a:chOff x="238125" y="1617275"/>
              <a:chExt cx="1090750" cy="1327200"/>
            </a:xfrm>
          </p:grpSpPr>
          <p:sp>
            <p:nvSpPr>
              <p:cNvPr id="7143" name="Google Shape;7143;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6" name="Google Shape;7146;p56"/>
          <p:cNvGrpSpPr/>
          <p:nvPr/>
        </p:nvGrpSpPr>
        <p:grpSpPr>
          <a:xfrm>
            <a:off x="6840188" y="2276124"/>
            <a:ext cx="1579046" cy="522230"/>
            <a:chOff x="6853641" y="2534077"/>
            <a:chExt cx="1515545" cy="501229"/>
          </a:xfrm>
        </p:grpSpPr>
        <p:grpSp>
          <p:nvGrpSpPr>
            <p:cNvPr id="7147" name="Google Shape;7147;p56"/>
            <p:cNvGrpSpPr/>
            <p:nvPr/>
          </p:nvGrpSpPr>
          <p:grpSpPr>
            <a:xfrm>
              <a:off x="6853641" y="2618923"/>
              <a:ext cx="1515545" cy="324556"/>
              <a:chOff x="6853641" y="2618923"/>
              <a:chExt cx="1515545" cy="324556"/>
            </a:xfrm>
          </p:grpSpPr>
          <p:sp>
            <p:nvSpPr>
              <p:cNvPr id="7148" name="Google Shape;7148;p5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3" name="Google Shape;7153;p5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56"/>
          <p:cNvGrpSpPr/>
          <p:nvPr/>
        </p:nvGrpSpPr>
        <p:grpSpPr>
          <a:xfrm>
            <a:off x="3435080" y="3151165"/>
            <a:ext cx="1617976" cy="346616"/>
            <a:chOff x="1808063" y="4294338"/>
            <a:chExt cx="3370782" cy="721817"/>
          </a:xfrm>
        </p:grpSpPr>
        <p:sp>
          <p:nvSpPr>
            <p:cNvPr id="7159" name="Google Shape;7159;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56"/>
          <p:cNvGrpSpPr/>
          <p:nvPr/>
        </p:nvGrpSpPr>
        <p:grpSpPr>
          <a:xfrm>
            <a:off x="5261076" y="3817915"/>
            <a:ext cx="1417067" cy="350605"/>
            <a:chOff x="4234950" y="2101012"/>
            <a:chExt cx="4219974" cy="1044090"/>
          </a:xfrm>
        </p:grpSpPr>
        <p:sp>
          <p:nvSpPr>
            <p:cNvPr id="7170" name="Google Shape;7170;p5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6" name="Google Shape;7186;p56"/>
          <p:cNvGrpSpPr/>
          <p:nvPr/>
        </p:nvGrpSpPr>
        <p:grpSpPr>
          <a:xfrm>
            <a:off x="6836548" y="1808672"/>
            <a:ext cx="1586327" cy="371557"/>
            <a:chOff x="1247650" y="2075423"/>
            <a:chExt cx="6648477" cy="1557238"/>
          </a:xfrm>
        </p:grpSpPr>
        <p:sp>
          <p:nvSpPr>
            <p:cNvPr id="7187" name="Google Shape;7187;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56"/>
          <p:cNvGrpSpPr/>
          <p:nvPr/>
        </p:nvGrpSpPr>
        <p:grpSpPr>
          <a:xfrm>
            <a:off x="5267818" y="961862"/>
            <a:ext cx="1415601" cy="1648533"/>
            <a:chOff x="1839112" y="2209163"/>
            <a:chExt cx="1918159" cy="2233784"/>
          </a:xfrm>
        </p:grpSpPr>
        <p:sp>
          <p:nvSpPr>
            <p:cNvPr id="7194" name="Google Shape;7194;p5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7" name="Google Shape;7197;p56"/>
            <p:cNvCxnSpPr>
              <a:stCxn id="7194" idx="6"/>
              <a:endCxn id="7195"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198" name="Google Shape;7198;p56"/>
            <p:cNvCxnSpPr>
              <a:stCxn id="7195" idx="4"/>
              <a:endCxn id="7199"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200" name="Google Shape;7200;p56"/>
            <p:cNvCxnSpPr>
              <a:stCxn id="7199" idx="6"/>
              <a:endCxn id="7196"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201" name="Google Shape;7201;p56"/>
            <p:cNvCxnSpPr>
              <a:stCxn id="7196" idx="4"/>
              <a:endCxn id="7202"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199" name="Google Shape;7199;p5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4" name="Google Shape;7204;p56"/>
            <p:cNvCxnSpPr>
              <a:endCxn id="7203"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205" name="Google Shape;7205;p56"/>
          <p:cNvGrpSpPr/>
          <p:nvPr/>
        </p:nvGrpSpPr>
        <p:grpSpPr>
          <a:xfrm>
            <a:off x="3425084" y="979946"/>
            <a:ext cx="1637968" cy="154942"/>
            <a:chOff x="238125" y="2506075"/>
            <a:chExt cx="7115411" cy="673075"/>
          </a:xfrm>
        </p:grpSpPr>
        <p:sp>
          <p:nvSpPr>
            <p:cNvPr id="7206" name="Google Shape;7206;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56"/>
          <p:cNvGrpSpPr/>
          <p:nvPr/>
        </p:nvGrpSpPr>
        <p:grpSpPr>
          <a:xfrm>
            <a:off x="1965820" y="1294664"/>
            <a:ext cx="1262932" cy="785408"/>
            <a:chOff x="548861" y="389676"/>
            <a:chExt cx="3843371" cy="2390163"/>
          </a:xfrm>
        </p:grpSpPr>
        <p:cxnSp>
          <p:nvCxnSpPr>
            <p:cNvPr id="7212" name="Google Shape;7212;p5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13" name="Google Shape;7213;p5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14" name="Google Shape;7214;p5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215" name="Google Shape;7215;p5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216" name="Google Shape;7216;p5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217" name="Google Shape;7217;p5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8" name="Google Shape;7218;p5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219" name="Google Shape;7219;p5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56"/>
          <p:cNvGrpSpPr/>
          <p:nvPr/>
        </p:nvGrpSpPr>
        <p:grpSpPr>
          <a:xfrm>
            <a:off x="753952" y="2401541"/>
            <a:ext cx="1412054" cy="633562"/>
            <a:chOff x="1187400" y="2529299"/>
            <a:chExt cx="6769193" cy="2241903"/>
          </a:xfrm>
        </p:grpSpPr>
        <p:sp>
          <p:nvSpPr>
            <p:cNvPr id="7226" name="Google Shape;7226;p5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227" name="Google Shape;7227;p5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28" name="Google Shape;7228;p5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29" name="Google Shape;7229;p5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0" name="Google Shape;7230;p5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1" name="Google Shape;7231;p5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232" name="Google Shape;7232;p5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233" name="Google Shape;7233;p56"/>
            <p:cNvCxnSpPr>
              <a:stCxn id="7226" idx="2"/>
              <a:endCxn id="7227"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34" name="Google Shape;7234;p56"/>
            <p:cNvCxnSpPr>
              <a:stCxn id="7228" idx="0"/>
              <a:endCxn id="7226"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35" name="Google Shape;7235;p56"/>
            <p:cNvCxnSpPr>
              <a:stCxn id="7228" idx="2"/>
              <a:endCxn id="7230"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36" name="Google Shape;7236;p56"/>
            <p:cNvCxnSpPr>
              <a:stCxn id="7229" idx="0"/>
              <a:endCxn id="7228"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37" name="Google Shape;7237;p56"/>
            <p:cNvCxnSpPr>
              <a:stCxn id="7227" idx="2"/>
              <a:endCxn id="7232"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238" name="Google Shape;7238;p56"/>
            <p:cNvCxnSpPr>
              <a:stCxn id="7231" idx="0"/>
              <a:endCxn id="7227"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239" name="Google Shape;7239;p56"/>
          <p:cNvGrpSpPr/>
          <p:nvPr/>
        </p:nvGrpSpPr>
        <p:grpSpPr>
          <a:xfrm>
            <a:off x="6840198" y="2894250"/>
            <a:ext cx="1579035" cy="540873"/>
            <a:chOff x="6895650" y="3126697"/>
            <a:chExt cx="1436662" cy="492105"/>
          </a:xfrm>
        </p:grpSpPr>
        <p:sp>
          <p:nvSpPr>
            <p:cNvPr id="7240" name="Google Shape;7240;p5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5" name="Google Shape;7245;p56"/>
            <p:cNvGrpSpPr/>
            <p:nvPr/>
          </p:nvGrpSpPr>
          <p:grpSpPr>
            <a:xfrm>
              <a:off x="6995957" y="3335810"/>
              <a:ext cx="1230393" cy="71754"/>
              <a:chOff x="6995957" y="3287964"/>
              <a:chExt cx="1230393" cy="71754"/>
            </a:xfrm>
          </p:grpSpPr>
          <p:sp>
            <p:nvSpPr>
              <p:cNvPr id="7246" name="Google Shape;7246;p5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51" name="Google Shape;7251;p56"/>
          <p:cNvGrpSpPr/>
          <p:nvPr/>
        </p:nvGrpSpPr>
        <p:grpSpPr>
          <a:xfrm>
            <a:off x="6838780" y="3531013"/>
            <a:ext cx="1581862" cy="650625"/>
            <a:chOff x="6777990" y="3710194"/>
            <a:chExt cx="1646915" cy="677382"/>
          </a:xfrm>
        </p:grpSpPr>
        <p:grpSp>
          <p:nvGrpSpPr>
            <p:cNvPr id="7252" name="Google Shape;7252;p56"/>
            <p:cNvGrpSpPr/>
            <p:nvPr/>
          </p:nvGrpSpPr>
          <p:grpSpPr>
            <a:xfrm>
              <a:off x="6777990" y="3874492"/>
              <a:ext cx="411129" cy="513083"/>
              <a:chOff x="6777990" y="3874492"/>
              <a:chExt cx="411129" cy="513083"/>
            </a:xfrm>
          </p:grpSpPr>
          <p:cxnSp>
            <p:nvCxnSpPr>
              <p:cNvPr id="7253" name="Google Shape;7253;p5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54" name="Google Shape;7254;p5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5" name="Google Shape;7255;p56"/>
            <p:cNvGrpSpPr/>
            <p:nvPr/>
          </p:nvGrpSpPr>
          <p:grpSpPr>
            <a:xfrm>
              <a:off x="7188425" y="3710194"/>
              <a:ext cx="411123" cy="520535"/>
              <a:chOff x="7188425" y="3710194"/>
              <a:chExt cx="411123" cy="520535"/>
            </a:xfrm>
          </p:grpSpPr>
          <p:cxnSp>
            <p:nvCxnSpPr>
              <p:cNvPr id="7256" name="Google Shape;7256;p5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57" name="Google Shape;7257;p5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8" name="Google Shape;7258;p56"/>
            <p:cNvGrpSpPr/>
            <p:nvPr/>
          </p:nvGrpSpPr>
          <p:grpSpPr>
            <a:xfrm>
              <a:off x="7603341" y="3874492"/>
              <a:ext cx="411474" cy="513083"/>
              <a:chOff x="7603341" y="3874492"/>
              <a:chExt cx="411474" cy="513083"/>
            </a:xfrm>
          </p:grpSpPr>
          <p:cxnSp>
            <p:nvCxnSpPr>
              <p:cNvPr id="7259" name="Google Shape;7259;p5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260" name="Google Shape;7260;p5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1" name="Google Shape;7261;p56"/>
            <p:cNvGrpSpPr/>
            <p:nvPr/>
          </p:nvGrpSpPr>
          <p:grpSpPr>
            <a:xfrm>
              <a:off x="8013776" y="3722847"/>
              <a:ext cx="411129" cy="507881"/>
              <a:chOff x="8013776" y="3722847"/>
              <a:chExt cx="411129" cy="507881"/>
            </a:xfrm>
          </p:grpSpPr>
          <p:cxnSp>
            <p:nvCxnSpPr>
              <p:cNvPr id="7262" name="Google Shape;7262;p5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263" name="Google Shape;7263;p5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64" name="Google Shape;7264;p56"/>
          <p:cNvGrpSpPr/>
          <p:nvPr/>
        </p:nvGrpSpPr>
        <p:grpSpPr>
          <a:xfrm>
            <a:off x="5258295" y="2703853"/>
            <a:ext cx="1421889" cy="1020603"/>
            <a:chOff x="5190863" y="2824811"/>
            <a:chExt cx="1544860" cy="1108869"/>
          </a:xfrm>
        </p:grpSpPr>
        <p:grpSp>
          <p:nvGrpSpPr>
            <p:cNvPr id="7265" name="Google Shape;7265;p56"/>
            <p:cNvGrpSpPr/>
            <p:nvPr/>
          </p:nvGrpSpPr>
          <p:grpSpPr>
            <a:xfrm>
              <a:off x="5938695" y="3176919"/>
              <a:ext cx="685761" cy="404739"/>
              <a:chOff x="5938695" y="3176919"/>
              <a:chExt cx="685761" cy="404739"/>
            </a:xfrm>
          </p:grpSpPr>
          <p:grpSp>
            <p:nvGrpSpPr>
              <p:cNvPr id="7266" name="Google Shape;7266;p56"/>
              <p:cNvGrpSpPr/>
              <p:nvPr/>
            </p:nvGrpSpPr>
            <p:grpSpPr>
              <a:xfrm>
                <a:off x="5938695" y="3176919"/>
                <a:ext cx="685761" cy="404739"/>
                <a:chOff x="5938695" y="3176919"/>
                <a:chExt cx="685761" cy="404739"/>
              </a:xfrm>
            </p:grpSpPr>
            <p:sp>
              <p:nvSpPr>
                <p:cNvPr id="7267" name="Google Shape;7267;p5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9" name="Google Shape;7269;p5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56"/>
            <p:cNvGrpSpPr/>
            <p:nvPr/>
          </p:nvGrpSpPr>
          <p:grpSpPr>
            <a:xfrm>
              <a:off x="5305233" y="3176835"/>
              <a:ext cx="685971" cy="404655"/>
              <a:chOff x="5305233" y="3176835"/>
              <a:chExt cx="685971" cy="404655"/>
            </a:xfrm>
          </p:grpSpPr>
          <p:grpSp>
            <p:nvGrpSpPr>
              <p:cNvPr id="7271" name="Google Shape;7271;p56"/>
              <p:cNvGrpSpPr/>
              <p:nvPr/>
            </p:nvGrpSpPr>
            <p:grpSpPr>
              <a:xfrm>
                <a:off x="5305233" y="3176835"/>
                <a:ext cx="685971" cy="404655"/>
                <a:chOff x="5305233" y="3176835"/>
                <a:chExt cx="685971" cy="404655"/>
              </a:xfrm>
            </p:grpSpPr>
            <p:sp>
              <p:nvSpPr>
                <p:cNvPr id="7272" name="Google Shape;7272;p5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4" name="Google Shape;7274;p5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5" name="Google Shape;7275;p5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6" name="Google Shape;7276;p56"/>
            <p:cNvGrpSpPr/>
            <p:nvPr/>
          </p:nvGrpSpPr>
          <p:grpSpPr>
            <a:xfrm>
              <a:off x="5657361" y="2824811"/>
              <a:ext cx="1078361" cy="404655"/>
              <a:chOff x="5657361" y="2824811"/>
              <a:chExt cx="1078361" cy="404655"/>
            </a:xfrm>
          </p:grpSpPr>
          <p:grpSp>
            <p:nvGrpSpPr>
              <p:cNvPr id="7277" name="Google Shape;7277;p56"/>
              <p:cNvGrpSpPr/>
              <p:nvPr/>
            </p:nvGrpSpPr>
            <p:grpSpPr>
              <a:xfrm>
                <a:off x="5657361" y="2824811"/>
                <a:ext cx="1078361" cy="404655"/>
                <a:chOff x="5657361" y="2824811"/>
                <a:chExt cx="1078361" cy="404655"/>
              </a:xfrm>
            </p:grpSpPr>
            <p:grpSp>
              <p:nvGrpSpPr>
                <p:cNvPr id="7278" name="Google Shape;7278;p56"/>
                <p:cNvGrpSpPr/>
                <p:nvPr/>
              </p:nvGrpSpPr>
              <p:grpSpPr>
                <a:xfrm>
                  <a:off x="5938485" y="2824811"/>
                  <a:ext cx="797237" cy="404655"/>
                  <a:chOff x="5938485" y="2824811"/>
                  <a:chExt cx="797237" cy="404655"/>
                </a:xfrm>
              </p:grpSpPr>
              <p:sp>
                <p:nvSpPr>
                  <p:cNvPr id="7279" name="Google Shape;7279;p5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1" name="Google Shape;7281;p5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82" name="Google Shape;7282;p5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3" name="Google Shape;7283;p56"/>
            <p:cNvGrpSpPr/>
            <p:nvPr/>
          </p:nvGrpSpPr>
          <p:grpSpPr>
            <a:xfrm>
              <a:off x="5190863" y="3528942"/>
              <a:ext cx="1078026" cy="404739"/>
              <a:chOff x="5190863" y="3528942"/>
              <a:chExt cx="1078026" cy="404739"/>
            </a:xfrm>
          </p:grpSpPr>
          <p:sp>
            <p:nvSpPr>
              <p:cNvPr id="7284" name="Google Shape;7284;p5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85" name="Google Shape;7285;p56"/>
              <p:cNvGrpSpPr/>
              <p:nvPr/>
            </p:nvGrpSpPr>
            <p:grpSpPr>
              <a:xfrm>
                <a:off x="5190863" y="3528942"/>
                <a:ext cx="1078026" cy="404739"/>
                <a:chOff x="5190863" y="3528942"/>
                <a:chExt cx="1078026" cy="404739"/>
              </a:xfrm>
            </p:grpSpPr>
            <p:sp>
              <p:nvSpPr>
                <p:cNvPr id="7286" name="Google Shape;7286;p5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88" name="Google Shape;7288;p56"/>
          <p:cNvGrpSpPr/>
          <p:nvPr/>
        </p:nvGrpSpPr>
        <p:grpSpPr>
          <a:xfrm>
            <a:off x="724302" y="1268321"/>
            <a:ext cx="1086719" cy="879487"/>
            <a:chOff x="803162" y="1474292"/>
            <a:chExt cx="1086719" cy="879487"/>
          </a:xfrm>
        </p:grpSpPr>
        <p:grpSp>
          <p:nvGrpSpPr>
            <p:cNvPr id="7289" name="Google Shape;7289;p56"/>
            <p:cNvGrpSpPr/>
            <p:nvPr/>
          </p:nvGrpSpPr>
          <p:grpSpPr>
            <a:xfrm>
              <a:off x="803162" y="1625948"/>
              <a:ext cx="445856" cy="576579"/>
              <a:chOff x="803162" y="1625948"/>
              <a:chExt cx="445856" cy="576579"/>
            </a:xfrm>
          </p:grpSpPr>
          <p:sp>
            <p:nvSpPr>
              <p:cNvPr id="7290" name="Google Shape;7290;p5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1" name="Google Shape;7291;p56"/>
              <p:cNvGrpSpPr/>
              <p:nvPr/>
            </p:nvGrpSpPr>
            <p:grpSpPr>
              <a:xfrm>
                <a:off x="1056023" y="1625948"/>
                <a:ext cx="192995" cy="576579"/>
                <a:chOff x="1056023" y="1625948"/>
                <a:chExt cx="192995" cy="576579"/>
              </a:xfrm>
            </p:grpSpPr>
            <p:sp>
              <p:nvSpPr>
                <p:cNvPr id="7292" name="Google Shape;7292;p5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97" name="Google Shape;7297;p56"/>
            <p:cNvGrpSpPr/>
            <p:nvPr/>
          </p:nvGrpSpPr>
          <p:grpSpPr>
            <a:xfrm>
              <a:off x="1371406" y="1474292"/>
              <a:ext cx="518475" cy="879487"/>
              <a:chOff x="1398231" y="1474292"/>
              <a:chExt cx="518475" cy="879487"/>
            </a:xfrm>
          </p:grpSpPr>
          <p:grpSp>
            <p:nvGrpSpPr>
              <p:cNvPr id="7298" name="Google Shape;7298;p56"/>
              <p:cNvGrpSpPr/>
              <p:nvPr/>
            </p:nvGrpSpPr>
            <p:grpSpPr>
              <a:xfrm>
                <a:off x="1398231" y="1474292"/>
                <a:ext cx="518475" cy="341643"/>
                <a:chOff x="1398231" y="1474292"/>
                <a:chExt cx="518475" cy="341643"/>
              </a:xfrm>
            </p:grpSpPr>
            <p:sp>
              <p:nvSpPr>
                <p:cNvPr id="7299" name="Google Shape;7299;p5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0" name="Google Shape;7300;p56"/>
                <p:cNvGrpSpPr/>
                <p:nvPr/>
              </p:nvGrpSpPr>
              <p:grpSpPr>
                <a:xfrm>
                  <a:off x="1616453" y="1474292"/>
                  <a:ext cx="300253" cy="341643"/>
                  <a:chOff x="1616453" y="1475379"/>
                  <a:chExt cx="300253" cy="341643"/>
                </a:xfrm>
              </p:grpSpPr>
              <p:sp>
                <p:nvSpPr>
                  <p:cNvPr id="7301" name="Google Shape;7301;p5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08" name="Google Shape;7308;p56"/>
                  <p:cNvGrpSpPr/>
                  <p:nvPr/>
                </p:nvGrpSpPr>
                <p:grpSpPr>
                  <a:xfrm>
                    <a:off x="1839639" y="1475379"/>
                    <a:ext cx="77067" cy="341643"/>
                    <a:chOff x="1839639" y="1475379"/>
                    <a:chExt cx="77067" cy="341643"/>
                  </a:xfrm>
                </p:grpSpPr>
                <p:sp>
                  <p:nvSpPr>
                    <p:cNvPr id="7309" name="Google Shape;7309;p5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11" name="Google Shape;7311;p56"/>
              <p:cNvGrpSpPr/>
              <p:nvPr/>
            </p:nvGrpSpPr>
            <p:grpSpPr>
              <a:xfrm>
                <a:off x="1398451" y="2012951"/>
                <a:ext cx="518255" cy="340828"/>
                <a:chOff x="1398451" y="2012951"/>
                <a:chExt cx="518255" cy="340828"/>
              </a:xfrm>
            </p:grpSpPr>
            <p:sp>
              <p:nvSpPr>
                <p:cNvPr id="7312" name="Google Shape;7312;p5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13" name="Google Shape;7313;p56"/>
                <p:cNvGrpSpPr/>
                <p:nvPr/>
              </p:nvGrpSpPr>
              <p:grpSpPr>
                <a:xfrm>
                  <a:off x="1616453" y="2012951"/>
                  <a:ext cx="300253" cy="340828"/>
                  <a:chOff x="1616453" y="2013538"/>
                  <a:chExt cx="300253" cy="340828"/>
                </a:xfrm>
              </p:grpSpPr>
              <p:sp>
                <p:nvSpPr>
                  <p:cNvPr id="7314" name="Google Shape;7314;p5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1" name="Google Shape;7321;p56"/>
                  <p:cNvGrpSpPr/>
                  <p:nvPr/>
                </p:nvGrpSpPr>
                <p:grpSpPr>
                  <a:xfrm>
                    <a:off x="1839639" y="2013538"/>
                    <a:ext cx="77067" cy="340828"/>
                    <a:chOff x="1839639" y="2013538"/>
                    <a:chExt cx="77067" cy="340828"/>
                  </a:xfrm>
                </p:grpSpPr>
                <p:sp>
                  <p:nvSpPr>
                    <p:cNvPr id="7322" name="Google Shape;7322;p5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324" name="Google Shape;7324;p56"/>
          <p:cNvGrpSpPr/>
          <p:nvPr/>
        </p:nvGrpSpPr>
        <p:grpSpPr>
          <a:xfrm>
            <a:off x="721126" y="3399508"/>
            <a:ext cx="1368681" cy="682918"/>
            <a:chOff x="724986" y="3605478"/>
            <a:chExt cx="1368681" cy="682918"/>
          </a:xfrm>
        </p:grpSpPr>
        <p:grpSp>
          <p:nvGrpSpPr>
            <p:cNvPr id="7325" name="Google Shape;7325;p56"/>
            <p:cNvGrpSpPr/>
            <p:nvPr/>
          </p:nvGrpSpPr>
          <p:grpSpPr>
            <a:xfrm>
              <a:off x="1289102" y="3823629"/>
              <a:ext cx="240442" cy="250435"/>
              <a:chOff x="-165066" y="3843615"/>
              <a:chExt cx="221259" cy="230455"/>
            </a:xfrm>
          </p:grpSpPr>
          <p:sp>
            <p:nvSpPr>
              <p:cNvPr id="7326" name="Google Shape;7326;p5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56"/>
            <p:cNvGrpSpPr/>
            <p:nvPr/>
          </p:nvGrpSpPr>
          <p:grpSpPr>
            <a:xfrm>
              <a:off x="724986" y="3605478"/>
              <a:ext cx="1368681" cy="682918"/>
              <a:chOff x="724986" y="3605478"/>
              <a:chExt cx="1368681" cy="682918"/>
            </a:xfrm>
          </p:grpSpPr>
          <p:grpSp>
            <p:nvGrpSpPr>
              <p:cNvPr id="7347" name="Google Shape;7347;p56"/>
              <p:cNvGrpSpPr/>
              <p:nvPr/>
            </p:nvGrpSpPr>
            <p:grpSpPr>
              <a:xfrm>
                <a:off x="1498221" y="4047614"/>
                <a:ext cx="529172" cy="240783"/>
                <a:chOff x="1498221" y="4047614"/>
                <a:chExt cx="529172" cy="240783"/>
              </a:xfrm>
            </p:grpSpPr>
            <p:grpSp>
              <p:nvGrpSpPr>
                <p:cNvPr id="7348" name="Google Shape;7348;p56"/>
                <p:cNvGrpSpPr/>
                <p:nvPr/>
              </p:nvGrpSpPr>
              <p:grpSpPr>
                <a:xfrm>
                  <a:off x="1826655" y="4224370"/>
                  <a:ext cx="200738" cy="25631"/>
                  <a:chOff x="1826655" y="4224370"/>
                  <a:chExt cx="200738" cy="25631"/>
                </a:xfrm>
              </p:grpSpPr>
              <p:sp>
                <p:nvSpPr>
                  <p:cNvPr id="7349" name="Google Shape;7349;p5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1" name="Google Shape;7351;p56"/>
                <p:cNvGrpSpPr/>
                <p:nvPr/>
              </p:nvGrpSpPr>
              <p:grpSpPr>
                <a:xfrm>
                  <a:off x="1498221" y="4047614"/>
                  <a:ext cx="328444" cy="240783"/>
                  <a:chOff x="1498221" y="4047614"/>
                  <a:chExt cx="328444" cy="240783"/>
                </a:xfrm>
              </p:grpSpPr>
              <p:sp>
                <p:nvSpPr>
                  <p:cNvPr id="7352" name="Google Shape;7352;p5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3" name="Google Shape;7353;p56"/>
                  <p:cNvGrpSpPr/>
                  <p:nvPr/>
                </p:nvGrpSpPr>
                <p:grpSpPr>
                  <a:xfrm>
                    <a:off x="1498221" y="4047614"/>
                    <a:ext cx="150566" cy="190416"/>
                    <a:chOff x="1498221" y="4047614"/>
                    <a:chExt cx="150566" cy="190416"/>
                  </a:xfrm>
                </p:grpSpPr>
                <p:sp>
                  <p:nvSpPr>
                    <p:cNvPr id="7354" name="Google Shape;7354;p5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56" name="Google Shape;7356;p56"/>
              <p:cNvGrpSpPr/>
              <p:nvPr/>
            </p:nvGrpSpPr>
            <p:grpSpPr>
              <a:xfrm>
                <a:off x="1560718" y="3800594"/>
                <a:ext cx="532948" cy="302090"/>
                <a:chOff x="1560718" y="3800594"/>
                <a:chExt cx="532948" cy="302090"/>
              </a:xfrm>
            </p:grpSpPr>
            <p:grpSp>
              <p:nvGrpSpPr>
                <p:cNvPr id="7357" name="Google Shape;7357;p56"/>
                <p:cNvGrpSpPr/>
                <p:nvPr/>
              </p:nvGrpSpPr>
              <p:grpSpPr>
                <a:xfrm>
                  <a:off x="1912179" y="3827344"/>
                  <a:ext cx="181487" cy="25631"/>
                  <a:chOff x="1912179" y="3827344"/>
                  <a:chExt cx="181487" cy="25631"/>
                </a:xfrm>
              </p:grpSpPr>
              <p:sp>
                <p:nvSpPr>
                  <p:cNvPr id="7358" name="Google Shape;7358;p5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56"/>
                <p:cNvGrpSpPr/>
                <p:nvPr/>
              </p:nvGrpSpPr>
              <p:grpSpPr>
                <a:xfrm>
                  <a:off x="1912179" y="4044505"/>
                  <a:ext cx="181487" cy="25622"/>
                  <a:chOff x="1912179" y="4044506"/>
                  <a:chExt cx="181487" cy="25622"/>
                </a:xfrm>
              </p:grpSpPr>
              <p:sp>
                <p:nvSpPr>
                  <p:cNvPr id="7361" name="Google Shape;7361;p5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56"/>
                <p:cNvGrpSpPr/>
                <p:nvPr/>
              </p:nvGrpSpPr>
              <p:grpSpPr>
                <a:xfrm>
                  <a:off x="1560718" y="3800594"/>
                  <a:ext cx="351472" cy="302090"/>
                  <a:chOff x="1560718" y="3800594"/>
                  <a:chExt cx="351472" cy="302090"/>
                </a:xfrm>
              </p:grpSpPr>
              <p:grpSp>
                <p:nvGrpSpPr>
                  <p:cNvPr id="7364" name="Google Shape;7364;p56"/>
                  <p:cNvGrpSpPr/>
                  <p:nvPr/>
                </p:nvGrpSpPr>
                <p:grpSpPr>
                  <a:xfrm>
                    <a:off x="1560718" y="3842857"/>
                    <a:ext cx="173586" cy="217131"/>
                    <a:chOff x="1560718" y="3842857"/>
                    <a:chExt cx="173586" cy="217131"/>
                  </a:xfrm>
                </p:grpSpPr>
                <p:sp>
                  <p:nvSpPr>
                    <p:cNvPr id="7365" name="Google Shape;7365;p5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8" name="Google Shape;7368;p5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370" name="Google Shape;7370;p5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1" name="Google Shape;7371;p56"/>
              <p:cNvGrpSpPr/>
              <p:nvPr/>
            </p:nvGrpSpPr>
            <p:grpSpPr>
              <a:xfrm>
                <a:off x="785350" y="3605478"/>
                <a:ext cx="535311" cy="249245"/>
                <a:chOff x="785350" y="3605478"/>
                <a:chExt cx="535311" cy="249245"/>
              </a:xfrm>
            </p:grpSpPr>
            <p:grpSp>
              <p:nvGrpSpPr>
                <p:cNvPr id="7372" name="Google Shape;7372;p56"/>
                <p:cNvGrpSpPr/>
                <p:nvPr/>
              </p:nvGrpSpPr>
              <p:grpSpPr>
                <a:xfrm>
                  <a:off x="785350" y="3605478"/>
                  <a:ext cx="376191" cy="102736"/>
                  <a:chOff x="785350" y="3605478"/>
                  <a:chExt cx="376191" cy="102736"/>
                </a:xfrm>
              </p:grpSpPr>
              <p:sp>
                <p:nvSpPr>
                  <p:cNvPr id="7373" name="Google Shape;7373;p5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56"/>
                <p:cNvGrpSpPr/>
                <p:nvPr/>
              </p:nvGrpSpPr>
              <p:grpSpPr>
                <a:xfrm>
                  <a:off x="1161530" y="3655851"/>
                  <a:ext cx="159131" cy="198872"/>
                  <a:chOff x="1161530" y="3655851"/>
                  <a:chExt cx="159131" cy="198872"/>
                </a:xfrm>
              </p:grpSpPr>
              <p:sp>
                <p:nvSpPr>
                  <p:cNvPr id="7377" name="Google Shape;7377;p5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9" name="Google Shape;7379;p56"/>
              <p:cNvGrpSpPr/>
              <p:nvPr/>
            </p:nvGrpSpPr>
            <p:grpSpPr>
              <a:xfrm>
                <a:off x="785350" y="4047614"/>
                <a:ext cx="535311" cy="240783"/>
                <a:chOff x="785350" y="4047614"/>
                <a:chExt cx="535311" cy="240783"/>
              </a:xfrm>
            </p:grpSpPr>
            <p:grpSp>
              <p:nvGrpSpPr>
                <p:cNvPr id="7380" name="Google Shape;7380;p56"/>
                <p:cNvGrpSpPr/>
                <p:nvPr/>
              </p:nvGrpSpPr>
              <p:grpSpPr>
                <a:xfrm>
                  <a:off x="1161636" y="4047614"/>
                  <a:ext cx="159025" cy="190415"/>
                  <a:chOff x="1161636" y="4047614"/>
                  <a:chExt cx="159025" cy="190415"/>
                </a:xfrm>
              </p:grpSpPr>
              <p:sp>
                <p:nvSpPr>
                  <p:cNvPr id="7381" name="Google Shape;7381;p5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56"/>
                <p:cNvGrpSpPr/>
                <p:nvPr/>
              </p:nvGrpSpPr>
              <p:grpSpPr>
                <a:xfrm>
                  <a:off x="785350" y="4185661"/>
                  <a:ext cx="376191" cy="102736"/>
                  <a:chOff x="785350" y="4185661"/>
                  <a:chExt cx="376191" cy="102736"/>
                </a:xfrm>
              </p:grpSpPr>
              <p:sp>
                <p:nvSpPr>
                  <p:cNvPr id="7384" name="Google Shape;7384;p5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7" name="Google Shape;7387;p56"/>
              <p:cNvGrpSpPr/>
              <p:nvPr/>
            </p:nvGrpSpPr>
            <p:grpSpPr>
              <a:xfrm>
                <a:off x="1501054" y="3605478"/>
                <a:ext cx="526340" cy="249240"/>
                <a:chOff x="1501054" y="3605478"/>
                <a:chExt cx="526340" cy="249240"/>
              </a:xfrm>
            </p:grpSpPr>
            <p:grpSp>
              <p:nvGrpSpPr>
                <p:cNvPr id="7388" name="Google Shape;7388;p56"/>
                <p:cNvGrpSpPr/>
                <p:nvPr/>
              </p:nvGrpSpPr>
              <p:grpSpPr>
                <a:xfrm>
                  <a:off x="1834208" y="3643867"/>
                  <a:ext cx="193185" cy="25622"/>
                  <a:chOff x="1834208" y="3643867"/>
                  <a:chExt cx="193185" cy="25622"/>
                </a:xfrm>
              </p:grpSpPr>
              <p:sp>
                <p:nvSpPr>
                  <p:cNvPr id="7389" name="Google Shape;7389;p5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1" name="Google Shape;7391;p56"/>
                <p:cNvGrpSpPr/>
                <p:nvPr/>
              </p:nvGrpSpPr>
              <p:grpSpPr>
                <a:xfrm>
                  <a:off x="1501054" y="3605478"/>
                  <a:ext cx="333165" cy="249240"/>
                  <a:chOff x="1501054" y="3605478"/>
                  <a:chExt cx="333165" cy="249240"/>
                </a:xfrm>
              </p:grpSpPr>
              <p:sp>
                <p:nvSpPr>
                  <p:cNvPr id="7392" name="Google Shape;7392;p5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56"/>
                  <p:cNvGrpSpPr/>
                  <p:nvPr/>
                </p:nvGrpSpPr>
                <p:grpSpPr>
                  <a:xfrm>
                    <a:off x="1501054" y="3655851"/>
                    <a:ext cx="155286" cy="198867"/>
                    <a:chOff x="1501054" y="3655851"/>
                    <a:chExt cx="155286" cy="198867"/>
                  </a:xfrm>
                </p:grpSpPr>
                <p:sp>
                  <p:nvSpPr>
                    <p:cNvPr id="7394" name="Google Shape;7394;p5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396" name="Google Shape;7396;p56"/>
              <p:cNvGrpSpPr/>
              <p:nvPr/>
            </p:nvGrpSpPr>
            <p:grpSpPr>
              <a:xfrm>
                <a:off x="724986" y="3800594"/>
                <a:ext cx="532950" cy="302090"/>
                <a:chOff x="724986" y="3800594"/>
                <a:chExt cx="532950" cy="302090"/>
              </a:xfrm>
            </p:grpSpPr>
            <p:grpSp>
              <p:nvGrpSpPr>
                <p:cNvPr id="7397" name="Google Shape;7397;p56"/>
                <p:cNvGrpSpPr/>
                <p:nvPr/>
              </p:nvGrpSpPr>
              <p:grpSpPr>
                <a:xfrm>
                  <a:off x="724986" y="4044367"/>
                  <a:ext cx="181314" cy="25626"/>
                  <a:chOff x="724986" y="4044367"/>
                  <a:chExt cx="181314" cy="25626"/>
                </a:xfrm>
              </p:grpSpPr>
              <p:sp>
                <p:nvSpPr>
                  <p:cNvPr id="7398" name="Google Shape;7398;p5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6"/>
                <p:cNvGrpSpPr/>
                <p:nvPr/>
              </p:nvGrpSpPr>
              <p:grpSpPr>
                <a:xfrm>
                  <a:off x="906290" y="3800594"/>
                  <a:ext cx="351646" cy="302090"/>
                  <a:chOff x="906290" y="3800594"/>
                  <a:chExt cx="351646" cy="302090"/>
                </a:xfrm>
              </p:grpSpPr>
              <p:grpSp>
                <p:nvGrpSpPr>
                  <p:cNvPr id="7401" name="Google Shape;7401;p56"/>
                  <p:cNvGrpSpPr/>
                  <p:nvPr/>
                </p:nvGrpSpPr>
                <p:grpSpPr>
                  <a:xfrm>
                    <a:off x="1084172" y="3842857"/>
                    <a:ext cx="173764" cy="217131"/>
                    <a:chOff x="1084172" y="3842857"/>
                    <a:chExt cx="173764" cy="217131"/>
                  </a:xfrm>
                </p:grpSpPr>
                <p:grpSp>
                  <p:nvGrpSpPr>
                    <p:cNvPr id="7402" name="Google Shape;7402;p56"/>
                    <p:cNvGrpSpPr/>
                    <p:nvPr/>
                  </p:nvGrpSpPr>
                  <p:grpSpPr>
                    <a:xfrm>
                      <a:off x="1156862" y="3936509"/>
                      <a:ext cx="101073" cy="25622"/>
                      <a:chOff x="1156862" y="3936509"/>
                      <a:chExt cx="101073" cy="25622"/>
                    </a:xfrm>
                  </p:grpSpPr>
                  <p:sp>
                    <p:nvSpPr>
                      <p:cNvPr id="7403" name="Google Shape;7403;p5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5" name="Google Shape;7405;p5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06" name="Google Shape;7406;p5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56"/>
                <p:cNvGrpSpPr/>
                <p:nvPr/>
              </p:nvGrpSpPr>
              <p:grpSpPr>
                <a:xfrm>
                  <a:off x="724986" y="3830189"/>
                  <a:ext cx="189533" cy="25626"/>
                  <a:chOff x="724986" y="3830189"/>
                  <a:chExt cx="189533" cy="25626"/>
                </a:xfrm>
              </p:grpSpPr>
              <p:sp>
                <p:nvSpPr>
                  <p:cNvPr id="7409" name="Google Shape;7409;p5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411" name="Google Shape;7411;p56"/>
          <p:cNvGrpSpPr/>
          <p:nvPr/>
        </p:nvGrpSpPr>
        <p:grpSpPr>
          <a:xfrm>
            <a:off x="2249438" y="2249669"/>
            <a:ext cx="948701" cy="935378"/>
            <a:chOff x="2253298" y="2428317"/>
            <a:chExt cx="948701" cy="935378"/>
          </a:xfrm>
        </p:grpSpPr>
        <p:sp>
          <p:nvSpPr>
            <p:cNvPr id="7412" name="Google Shape;7412;p5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48" name="Shape 7448"/>
        <p:cNvGrpSpPr/>
        <p:nvPr/>
      </p:nvGrpSpPr>
      <p:grpSpPr>
        <a:xfrm>
          <a:off x="0" y="0"/>
          <a:ext cx="0" cy="0"/>
          <a:chOff x="0" y="0"/>
          <a:chExt cx="0" cy="0"/>
        </a:xfrm>
      </p:grpSpPr>
      <p:graphicFrame>
        <p:nvGraphicFramePr>
          <p:cNvPr id="7449" name="Google Shape;7449;p57"/>
          <p:cNvGraphicFramePr/>
          <p:nvPr/>
        </p:nvGraphicFramePr>
        <p:xfrm>
          <a:off x="3342575" y="2130461"/>
          <a:ext cx="3000000" cy="3000000"/>
        </p:xfrm>
        <a:graphic>
          <a:graphicData uri="http://schemas.openxmlformats.org/drawingml/2006/table">
            <a:tbl>
              <a:tblPr>
                <a:noFill/>
                <a:tableStyleId>{2A92718F-CE0C-4D5E-BB34-44605E528AA7}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450" name="Google Shape;7450;p57"/>
          <p:cNvGrpSpPr/>
          <p:nvPr/>
        </p:nvGrpSpPr>
        <p:grpSpPr>
          <a:xfrm>
            <a:off x="3339745" y="952988"/>
            <a:ext cx="2363393" cy="1017867"/>
            <a:chOff x="3292400" y="1219146"/>
            <a:chExt cx="2615240" cy="1110239"/>
          </a:xfrm>
        </p:grpSpPr>
        <p:sp>
          <p:nvSpPr>
            <p:cNvPr id="7451" name="Google Shape;7451;p5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7452" name="Google Shape;7452;p5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53" name="Google Shape;7453;p5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7454" name="Google Shape;7454;p5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7455" name="Google Shape;7455;p5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7456" name="Google Shape;7456;p5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7457" name="Google Shape;7457;p5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7458" name="Google Shape;7458;p5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7459" name="Google Shape;7459;p5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7460" name="Google Shape;7460;p5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7461" name="Google Shape;7461;p5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62" name="Google Shape;7462;p5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7463" name="Google Shape;7463;p5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7464" name="Google Shape;7464;p5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7465" name="Google Shape;7465;p57"/>
            <p:cNvGrpSpPr/>
            <p:nvPr/>
          </p:nvGrpSpPr>
          <p:grpSpPr>
            <a:xfrm>
              <a:off x="3748438" y="1378608"/>
              <a:ext cx="2159202" cy="903971"/>
              <a:chOff x="1683525" y="2179850"/>
              <a:chExt cx="4519050" cy="2134525"/>
            </a:xfrm>
          </p:grpSpPr>
          <p:sp>
            <p:nvSpPr>
              <p:cNvPr id="7466" name="Google Shape;7466;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7" name="Google Shape;7467;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8" name="Google Shape;7468;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69" name="Google Shape;7469;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0" name="Google Shape;7470;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1" name="Google Shape;7471;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2" name="Google Shape;7472;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3" name="Google Shape;7473;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4" name="Google Shape;7474;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5" name="Google Shape;7475;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6" name="Google Shape;7476;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7477" name="Google Shape;7477;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7478" name="Google Shape;7478;p57"/>
          <p:cNvGraphicFramePr/>
          <p:nvPr/>
        </p:nvGraphicFramePr>
        <p:xfrm>
          <a:off x="5935838" y="2130461"/>
          <a:ext cx="3000000" cy="3000000"/>
        </p:xfrm>
        <a:graphic>
          <a:graphicData uri="http://schemas.openxmlformats.org/drawingml/2006/table">
            <a:tbl>
              <a:tblPr>
                <a:noFill/>
                <a:tableStyleId>{2A92718F-CE0C-4D5E-BB34-44605E528AA7}</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479" name="Google Shape;7479;p57"/>
          <p:cNvGrpSpPr/>
          <p:nvPr/>
        </p:nvGrpSpPr>
        <p:grpSpPr>
          <a:xfrm>
            <a:off x="5910045" y="3189058"/>
            <a:ext cx="2522867" cy="1001454"/>
            <a:chOff x="1904318" y="789980"/>
            <a:chExt cx="1489472" cy="606868"/>
          </a:xfrm>
        </p:grpSpPr>
        <p:cxnSp>
          <p:nvCxnSpPr>
            <p:cNvPr id="7480" name="Google Shape;7480;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81" name="Google Shape;7481;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482" name="Google Shape;7482;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483" name="Google Shape;7483;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7484" name="Google Shape;7484;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7485" name="Google Shape;7485;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7486" name="Google Shape;7486;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7487" name="Google Shape;7487;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7494" name="Google Shape;7494;p57"/>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7495" name="Google Shape;7495;p57"/>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7496" name="Google Shape;7496;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7" name="Google Shape;7497;p57"/>
          <p:cNvGrpSpPr/>
          <p:nvPr/>
        </p:nvGrpSpPr>
        <p:grpSpPr>
          <a:xfrm>
            <a:off x="712562" y="998017"/>
            <a:ext cx="2394370" cy="976502"/>
            <a:chOff x="749309" y="1112739"/>
            <a:chExt cx="2371603" cy="976502"/>
          </a:xfrm>
        </p:grpSpPr>
        <p:sp>
          <p:nvSpPr>
            <p:cNvPr id="7498" name="Google Shape;7498;p5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530" name="Google Shape;7530;p57"/>
          <p:cNvGraphicFramePr/>
          <p:nvPr/>
        </p:nvGraphicFramePr>
        <p:xfrm>
          <a:off x="5935863" y="996311"/>
          <a:ext cx="3000000" cy="3000000"/>
        </p:xfrm>
        <a:graphic>
          <a:graphicData uri="http://schemas.openxmlformats.org/drawingml/2006/table">
            <a:tbl>
              <a:tblPr>
                <a:noFill/>
                <a:tableStyleId>{2A92718F-CE0C-4D5E-BB34-44605E528AA7}</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7531" name="Google Shape;7531;p57"/>
          <p:cNvGrpSpPr/>
          <p:nvPr/>
        </p:nvGrpSpPr>
        <p:grpSpPr>
          <a:xfrm>
            <a:off x="4086505" y="2517104"/>
            <a:ext cx="1517436" cy="74460"/>
            <a:chOff x="3980086" y="2804397"/>
            <a:chExt cx="1227600" cy="66900"/>
          </a:xfrm>
        </p:grpSpPr>
        <p:sp>
          <p:nvSpPr>
            <p:cNvPr id="7532" name="Google Shape;7532;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4" name="Google Shape;7534;p57"/>
          <p:cNvGrpSpPr/>
          <p:nvPr/>
        </p:nvGrpSpPr>
        <p:grpSpPr>
          <a:xfrm>
            <a:off x="4711569" y="2809692"/>
            <a:ext cx="892956" cy="74460"/>
            <a:chOff x="3980086" y="2804397"/>
            <a:chExt cx="1227600" cy="66900"/>
          </a:xfrm>
        </p:grpSpPr>
        <p:sp>
          <p:nvSpPr>
            <p:cNvPr id="7535" name="Google Shape;7535;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57"/>
          <p:cNvGrpSpPr/>
          <p:nvPr/>
        </p:nvGrpSpPr>
        <p:grpSpPr>
          <a:xfrm>
            <a:off x="3344661" y="3168575"/>
            <a:ext cx="2363244" cy="1005943"/>
            <a:chOff x="3358415" y="3361302"/>
            <a:chExt cx="2363244" cy="1024695"/>
          </a:xfrm>
        </p:grpSpPr>
        <p:grpSp>
          <p:nvGrpSpPr>
            <p:cNvPr id="7538" name="Google Shape;7538;p57"/>
            <p:cNvGrpSpPr/>
            <p:nvPr/>
          </p:nvGrpSpPr>
          <p:grpSpPr>
            <a:xfrm>
              <a:off x="3358415" y="3361302"/>
              <a:ext cx="441300" cy="1024695"/>
              <a:chOff x="3358415" y="3361302"/>
              <a:chExt cx="441300" cy="1024695"/>
            </a:xfrm>
          </p:grpSpPr>
          <p:sp>
            <p:nvSpPr>
              <p:cNvPr id="7539" name="Google Shape;7539;p5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7"/>
            <p:cNvGrpSpPr/>
            <p:nvPr/>
          </p:nvGrpSpPr>
          <p:grpSpPr>
            <a:xfrm>
              <a:off x="3838901" y="3361302"/>
              <a:ext cx="441300" cy="1024695"/>
              <a:chOff x="3838901" y="3361302"/>
              <a:chExt cx="441300" cy="1024695"/>
            </a:xfrm>
          </p:grpSpPr>
          <p:sp>
            <p:nvSpPr>
              <p:cNvPr id="7546" name="Google Shape;7546;p5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57"/>
            <p:cNvGrpSpPr/>
            <p:nvPr/>
          </p:nvGrpSpPr>
          <p:grpSpPr>
            <a:xfrm>
              <a:off x="4319387" y="3361302"/>
              <a:ext cx="441300" cy="1024695"/>
              <a:chOff x="4319387" y="3361302"/>
              <a:chExt cx="441300" cy="1024695"/>
            </a:xfrm>
          </p:grpSpPr>
          <p:sp>
            <p:nvSpPr>
              <p:cNvPr id="7553" name="Google Shape;7553;p5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7"/>
            <p:cNvGrpSpPr/>
            <p:nvPr/>
          </p:nvGrpSpPr>
          <p:grpSpPr>
            <a:xfrm>
              <a:off x="4799873" y="3361302"/>
              <a:ext cx="441300" cy="1024695"/>
              <a:chOff x="4799873" y="3361302"/>
              <a:chExt cx="441300" cy="1024695"/>
            </a:xfrm>
          </p:grpSpPr>
          <p:sp>
            <p:nvSpPr>
              <p:cNvPr id="7560" name="Google Shape;7560;p5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57"/>
            <p:cNvGrpSpPr/>
            <p:nvPr/>
          </p:nvGrpSpPr>
          <p:grpSpPr>
            <a:xfrm>
              <a:off x="5280360" y="3361302"/>
              <a:ext cx="441300" cy="1024695"/>
              <a:chOff x="5280360" y="3361302"/>
              <a:chExt cx="441300" cy="1024695"/>
            </a:xfrm>
          </p:grpSpPr>
          <p:sp>
            <p:nvSpPr>
              <p:cNvPr id="7567" name="Google Shape;7567;p5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573" name="Google Shape;7573;p57"/>
          <p:cNvGraphicFramePr/>
          <p:nvPr/>
        </p:nvGraphicFramePr>
        <p:xfrm>
          <a:off x="711088" y="2130461"/>
          <a:ext cx="3000000" cy="3000000"/>
        </p:xfrm>
        <a:graphic>
          <a:graphicData uri="http://schemas.openxmlformats.org/drawingml/2006/table">
            <a:tbl>
              <a:tblPr>
                <a:noFill/>
                <a:tableStyleId>{2A92718F-CE0C-4D5E-BB34-44605E528AA7}</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574" name="Google Shape;7574;p57"/>
          <p:cNvGrpSpPr/>
          <p:nvPr/>
        </p:nvGrpSpPr>
        <p:grpSpPr>
          <a:xfrm>
            <a:off x="712613" y="3180186"/>
            <a:ext cx="2403614" cy="1005900"/>
            <a:chOff x="726450" y="3372825"/>
            <a:chExt cx="2403614" cy="1005900"/>
          </a:xfrm>
        </p:grpSpPr>
        <p:grpSp>
          <p:nvGrpSpPr>
            <p:cNvPr id="7575" name="Google Shape;7575;p57"/>
            <p:cNvGrpSpPr/>
            <p:nvPr/>
          </p:nvGrpSpPr>
          <p:grpSpPr>
            <a:xfrm>
              <a:off x="726450" y="3696000"/>
              <a:ext cx="2403614" cy="500898"/>
              <a:chOff x="726450" y="3696000"/>
              <a:chExt cx="2403614" cy="500898"/>
            </a:xfrm>
          </p:grpSpPr>
          <p:sp>
            <p:nvSpPr>
              <p:cNvPr id="7576" name="Google Shape;7576;p5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77" name="Google Shape;7577;p5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78" name="Google Shape;7578;p57"/>
            <p:cNvGrpSpPr/>
            <p:nvPr/>
          </p:nvGrpSpPr>
          <p:grpSpPr>
            <a:xfrm>
              <a:off x="1348050" y="3372825"/>
              <a:ext cx="1720425" cy="1005900"/>
              <a:chOff x="1348050" y="3372825"/>
              <a:chExt cx="1720425" cy="1005900"/>
            </a:xfrm>
          </p:grpSpPr>
          <p:sp>
            <p:nvSpPr>
              <p:cNvPr id="7579" name="Google Shape;7579;p5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80" name="Google Shape;7580;p5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81" name="Google Shape;7581;p5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82" name="Google Shape;7582;p5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583" name="Google Shape;7583;p5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584" name="Google Shape;7584;p57"/>
            <p:cNvGrpSpPr/>
            <p:nvPr/>
          </p:nvGrpSpPr>
          <p:grpSpPr>
            <a:xfrm>
              <a:off x="1455707" y="3731058"/>
              <a:ext cx="1491150" cy="417657"/>
              <a:chOff x="1455707" y="3731058"/>
              <a:chExt cx="1491150" cy="417657"/>
            </a:xfrm>
          </p:grpSpPr>
          <p:grpSp>
            <p:nvGrpSpPr>
              <p:cNvPr id="7585" name="Google Shape;7585;p57"/>
              <p:cNvGrpSpPr/>
              <p:nvPr/>
            </p:nvGrpSpPr>
            <p:grpSpPr>
              <a:xfrm>
                <a:off x="1472938" y="3745828"/>
                <a:ext cx="72126" cy="53788"/>
                <a:chOff x="1472938" y="3745828"/>
                <a:chExt cx="72126" cy="53788"/>
              </a:xfrm>
            </p:grpSpPr>
            <p:sp>
              <p:nvSpPr>
                <p:cNvPr id="7586" name="Google Shape;7586;p5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7"/>
              <p:cNvGrpSpPr/>
              <p:nvPr/>
            </p:nvGrpSpPr>
            <p:grpSpPr>
              <a:xfrm>
                <a:off x="1819181" y="4089633"/>
                <a:ext cx="72126" cy="53788"/>
                <a:chOff x="1819181" y="4089633"/>
                <a:chExt cx="72126" cy="53788"/>
              </a:xfrm>
            </p:grpSpPr>
            <p:sp>
              <p:nvSpPr>
                <p:cNvPr id="7589" name="Google Shape;7589;p5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1" name="Google Shape;7591;p57"/>
              <p:cNvGrpSpPr/>
              <p:nvPr/>
            </p:nvGrpSpPr>
            <p:grpSpPr>
              <a:xfrm>
                <a:off x="1455707" y="4084171"/>
                <a:ext cx="64321" cy="64544"/>
                <a:chOff x="1455707" y="4084171"/>
                <a:chExt cx="64321" cy="64544"/>
              </a:xfrm>
            </p:grpSpPr>
            <p:sp>
              <p:nvSpPr>
                <p:cNvPr id="7592" name="Google Shape;7592;p5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57"/>
              <p:cNvGrpSpPr/>
              <p:nvPr/>
            </p:nvGrpSpPr>
            <p:grpSpPr>
              <a:xfrm>
                <a:off x="1818610" y="3731058"/>
                <a:ext cx="64321" cy="64544"/>
                <a:chOff x="1818610" y="3731058"/>
                <a:chExt cx="64321" cy="64544"/>
              </a:xfrm>
            </p:grpSpPr>
            <p:sp>
              <p:nvSpPr>
                <p:cNvPr id="7595" name="Google Shape;7595;p5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57"/>
              <p:cNvGrpSpPr/>
              <p:nvPr/>
            </p:nvGrpSpPr>
            <p:grpSpPr>
              <a:xfrm>
                <a:off x="2172491" y="4089633"/>
                <a:ext cx="72126" cy="53788"/>
                <a:chOff x="2172491" y="4089633"/>
                <a:chExt cx="72126" cy="53788"/>
              </a:xfrm>
            </p:grpSpPr>
            <p:sp>
              <p:nvSpPr>
                <p:cNvPr id="7598" name="Google Shape;7598;p5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57"/>
              <p:cNvGrpSpPr/>
              <p:nvPr/>
            </p:nvGrpSpPr>
            <p:grpSpPr>
              <a:xfrm>
                <a:off x="2171920" y="3731058"/>
                <a:ext cx="64321" cy="64544"/>
                <a:chOff x="2171920" y="3731058"/>
                <a:chExt cx="64321" cy="64544"/>
              </a:xfrm>
            </p:grpSpPr>
            <p:sp>
              <p:nvSpPr>
                <p:cNvPr id="7601" name="Google Shape;7601;p5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3" name="Google Shape;7603;p57"/>
              <p:cNvGrpSpPr/>
              <p:nvPr/>
            </p:nvGrpSpPr>
            <p:grpSpPr>
              <a:xfrm>
                <a:off x="2874730" y="3745828"/>
                <a:ext cx="72126" cy="53788"/>
                <a:chOff x="2874730" y="3745828"/>
                <a:chExt cx="72126" cy="53788"/>
              </a:xfrm>
            </p:grpSpPr>
            <p:sp>
              <p:nvSpPr>
                <p:cNvPr id="7604" name="Google Shape;7604;p5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6" name="Google Shape;7606;p57"/>
              <p:cNvGrpSpPr/>
              <p:nvPr/>
            </p:nvGrpSpPr>
            <p:grpSpPr>
              <a:xfrm>
                <a:off x="2878589" y="4081481"/>
                <a:ext cx="64321" cy="64544"/>
                <a:chOff x="2878589" y="4081481"/>
                <a:chExt cx="64321" cy="64544"/>
              </a:xfrm>
            </p:grpSpPr>
            <p:sp>
              <p:nvSpPr>
                <p:cNvPr id="7607" name="Google Shape;7607;p5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9" name="Google Shape;7609;p57"/>
              <p:cNvGrpSpPr/>
              <p:nvPr/>
            </p:nvGrpSpPr>
            <p:grpSpPr>
              <a:xfrm>
                <a:off x="2525796" y="4089633"/>
                <a:ext cx="72126" cy="53788"/>
                <a:chOff x="2525796" y="4089633"/>
                <a:chExt cx="72126" cy="53788"/>
              </a:xfrm>
            </p:grpSpPr>
            <p:sp>
              <p:nvSpPr>
                <p:cNvPr id="7610" name="Google Shape;7610;p5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57"/>
              <p:cNvGrpSpPr/>
              <p:nvPr/>
            </p:nvGrpSpPr>
            <p:grpSpPr>
              <a:xfrm>
                <a:off x="2525225" y="3731058"/>
                <a:ext cx="64321" cy="64544"/>
                <a:chOff x="2525225" y="3731058"/>
                <a:chExt cx="64321" cy="64544"/>
              </a:xfrm>
            </p:grpSpPr>
            <p:sp>
              <p:nvSpPr>
                <p:cNvPr id="7613" name="Google Shape;7613;p5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18" name="Shape 7618"/>
        <p:cNvGrpSpPr/>
        <p:nvPr/>
      </p:nvGrpSpPr>
      <p:grpSpPr>
        <a:xfrm>
          <a:off x="0" y="0"/>
          <a:ext cx="0" cy="0"/>
          <a:chOff x="0" y="0"/>
          <a:chExt cx="0" cy="0"/>
        </a:xfrm>
      </p:grpSpPr>
      <p:grpSp>
        <p:nvGrpSpPr>
          <p:cNvPr id="7619" name="Google Shape;7619;p58"/>
          <p:cNvGrpSpPr/>
          <p:nvPr/>
        </p:nvGrpSpPr>
        <p:grpSpPr>
          <a:xfrm>
            <a:off x="716996" y="971307"/>
            <a:ext cx="845921" cy="690752"/>
            <a:chOff x="732428" y="1198513"/>
            <a:chExt cx="845921" cy="690752"/>
          </a:xfrm>
        </p:grpSpPr>
        <p:grpSp>
          <p:nvGrpSpPr>
            <p:cNvPr id="7620" name="Google Shape;7620;p58"/>
            <p:cNvGrpSpPr/>
            <p:nvPr/>
          </p:nvGrpSpPr>
          <p:grpSpPr>
            <a:xfrm>
              <a:off x="823030" y="1198513"/>
              <a:ext cx="755319" cy="690752"/>
              <a:chOff x="823030" y="1198513"/>
              <a:chExt cx="755319" cy="690752"/>
            </a:xfrm>
          </p:grpSpPr>
          <p:sp>
            <p:nvSpPr>
              <p:cNvPr id="7621" name="Google Shape;7621;p5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58"/>
            <p:cNvGrpSpPr/>
            <p:nvPr/>
          </p:nvGrpSpPr>
          <p:grpSpPr>
            <a:xfrm>
              <a:off x="732428" y="1239937"/>
              <a:ext cx="739912" cy="607886"/>
              <a:chOff x="732428" y="1239937"/>
              <a:chExt cx="739912" cy="607886"/>
            </a:xfrm>
          </p:grpSpPr>
          <p:sp>
            <p:nvSpPr>
              <p:cNvPr id="7624" name="Google Shape;7624;p5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58"/>
            <p:cNvGrpSpPr/>
            <p:nvPr/>
          </p:nvGrpSpPr>
          <p:grpSpPr>
            <a:xfrm>
              <a:off x="732428" y="1277018"/>
              <a:ext cx="702832" cy="533758"/>
              <a:chOff x="732428" y="1277018"/>
              <a:chExt cx="702832" cy="533758"/>
            </a:xfrm>
          </p:grpSpPr>
          <p:sp>
            <p:nvSpPr>
              <p:cNvPr id="7627" name="Google Shape;7627;p5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8"/>
            <p:cNvGrpSpPr/>
            <p:nvPr/>
          </p:nvGrpSpPr>
          <p:grpSpPr>
            <a:xfrm>
              <a:off x="931170" y="1306653"/>
              <a:ext cx="647179" cy="474455"/>
              <a:chOff x="931170" y="1306653"/>
              <a:chExt cx="647179" cy="474455"/>
            </a:xfrm>
          </p:grpSpPr>
          <p:sp>
            <p:nvSpPr>
              <p:cNvPr id="7630" name="Google Shape;7630;p5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2" name="Google Shape;7632;p5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58"/>
          <p:cNvGrpSpPr/>
          <p:nvPr/>
        </p:nvGrpSpPr>
        <p:grpSpPr>
          <a:xfrm>
            <a:off x="3948605" y="971313"/>
            <a:ext cx="634656" cy="699982"/>
            <a:chOff x="5985650" y="2860025"/>
            <a:chExt cx="1396075" cy="1539775"/>
          </a:xfrm>
        </p:grpSpPr>
        <p:sp>
          <p:nvSpPr>
            <p:cNvPr id="7634" name="Google Shape;7634;p5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58"/>
          <p:cNvGrpSpPr/>
          <p:nvPr/>
        </p:nvGrpSpPr>
        <p:grpSpPr>
          <a:xfrm>
            <a:off x="4704254" y="971307"/>
            <a:ext cx="725845" cy="699975"/>
            <a:chOff x="4249973" y="1201875"/>
            <a:chExt cx="1958568" cy="1888762"/>
          </a:xfrm>
        </p:grpSpPr>
        <p:sp>
          <p:nvSpPr>
            <p:cNvPr id="7667" name="Google Shape;7667;p5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8" name="Google Shape;7668;p58"/>
            <p:cNvGrpSpPr/>
            <p:nvPr/>
          </p:nvGrpSpPr>
          <p:grpSpPr>
            <a:xfrm>
              <a:off x="5853086" y="1789142"/>
              <a:ext cx="355454" cy="1048099"/>
              <a:chOff x="5576108" y="2016725"/>
              <a:chExt cx="565200" cy="1666560"/>
            </a:xfrm>
          </p:grpSpPr>
          <p:sp>
            <p:nvSpPr>
              <p:cNvPr id="7669" name="Google Shape;7669;p5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0" name="Google Shape;7670;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8"/>
            <p:cNvGrpSpPr/>
            <p:nvPr/>
          </p:nvGrpSpPr>
          <p:grpSpPr>
            <a:xfrm>
              <a:off x="4869455" y="2691676"/>
              <a:ext cx="1013897" cy="398961"/>
              <a:chOff x="4012057" y="3451825"/>
              <a:chExt cx="1612175" cy="634379"/>
            </a:xfrm>
          </p:grpSpPr>
          <p:sp>
            <p:nvSpPr>
              <p:cNvPr id="7672" name="Google Shape;7672;p5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3" name="Google Shape;7673;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58"/>
            <p:cNvGrpSpPr/>
            <p:nvPr/>
          </p:nvGrpSpPr>
          <p:grpSpPr>
            <a:xfrm>
              <a:off x="4276937" y="2155961"/>
              <a:ext cx="651965" cy="891358"/>
              <a:chOff x="3069908" y="2599997"/>
              <a:chExt cx="1036675" cy="1417328"/>
            </a:xfrm>
          </p:grpSpPr>
          <p:sp>
            <p:nvSpPr>
              <p:cNvPr id="7675" name="Google Shape;7675;p5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6" name="Google Shape;7676;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7" name="Google Shape;7677;p58"/>
            <p:cNvGrpSpPr/>
            <p:nvPr/>
          </p:nvGrpSpPr>
          <p:grpSpPr>
            <a:xfrm>
              <a:off x="5054918" y="1201875"/>
              <a:ext cx="999548" cy="602711"/>
              <a:chOff x="4306958" y="1082925"/>
              <a:chExt cx="1589359" cy="958358"/>
            </a:xfrm>
          </p:grpSpPr>
          <p:sp>
            <p:nvSpPr>
              <p:cNvPr id="7678" name="Google Shape;7678;p5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79" name="Google Shape;7679;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0" name="Google Shape;7680;p58"/>
            <p:cNvGrpSpPr/>
            <p:nvPr/>
          </p:nvGrpSpPr>
          <p:grpSpPr>
            <a:xfrm>
              <a:off x="4249973" y="1303451"/>
              <a:ext cx="799317" cy="841334"/>
              <a:chOff x="3027033" y="1244439"/>
              <a:chExt cx="1270977" cy="1337786"/>
            </a:xfrm>
          </p:grpSpPr>
          <p:sp>
            <p:nvSpPr>
              <p:cNvPr id="7681" name="Google Shape;7681;p5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7682" name="Google Shape;7682;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83" name="Google Shape;7683;p58"/>
          <p:cNvGrpSpPr/>
          <p:nvPr/>
        </p:nvGrpSpPr>
        <p:grpSpPr>
          <a:xfrm>
            <a:off x="4057119" y="1858087"/>
            <a:ext cx="750769" cy="683784"/>
            <a:chOff x="4204684" y="2104422"/>
            <a:chExt cx="699822" cy="637382"/>
          </a:xfrm>
        </p:grpSpPr>
        <p:grpSp>
          <p:nvGrpSpPr>
            <p:cNvPr id="7684" name="Google Shape;7684;p58"/>
            <p:cNvGrpSpPr/>
            <p:nvPr/>
          </p:nvGrpSpPr>
          <p:grpSpPr>
            <a:xfrm>
              <a:off x="4204684" y="2430067"/>
              <a:ext cx="342957" cy="311738"/>
              <a:chOff x="4204684" y="2430067"/>
              <a:chExt cx="342957" cy="311738"/>
            </a:xfrm>
          </p:grpSpPr>
          <p:sp>
            <p:nvSpPr>
              <p:cNvPr id="7685" name="Google Shape;7685;p5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58"/>
            <p:cNvGrpSpPr/>
            <p:nvPr/>
          </p:nvGrpSpPr>
          <p:grpSpPr>
            <a:xfrm>
              <a:off x="4561586" y="2430067"/>
              <a:ext cx="342920" cy="311738"/>
              <a:chOff x="4561586" y="2430067"/>
              <a:chExt cx="342920" cy="311738"/>
            </a:xfrm>
          </p:grpSpPr>
          <p:sp>
            <p:nvSpPr>
              <p:cNvPr id="7688" name="Google Shape;7688;p5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58"/>
            <p:cNvGrpSpPr/>
            <p:nvPr/>
          </p:nvGrpSpPr>
          <p:grpSpPr>
            <a:xfrm>
              <a:off x="4561586" y="2104422"/>
              <a:ext cx="342920" cy="311738"/>
              <a:chOff x="4561586" y="2104422"/>
              <a:chExt cx="342920" cy="311738"/>
            </a:xfrm>
          </p:grpSpPr>
          <p:sp>
            <p:nvSpPr>
              <p:cNvPr id="7691" name="Google Shape;7691;p5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58"/>
            <p:cNvGrpSpPr/>
            <p:nvPr/>
          </p:nvGrpSpPr>
          <p:grpSpPr>
            <a:xfrm>
              <a:off x="4204684" y="2104422"/>
              <a:ext cx="342957" cy="311664"/>
              <a:chOff x="4204684" y="2104422"/>
              <a:chExt cx="342957" cy="311664"/>
            </a:xfrm>
          </p:grpSpPr>
          <p:sp>
            <p:nvSpPr>
              <p:cNvPr id="7694" name="Google Shape;7694;p5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6" name="Google Shape;7696;p58"/>
          <p:cNvGrpSpPr/>
          <p:nvPr/>
        </p:nvGrpSpPr>
        <p:grpSpPr>
          <a:xfrm>
            <a:off x="5521552" y="971301"/>
            <a:ext cx="660591" cy="688867"/>
            <a:chOff x="5830645" y="1267368"/>
            <a:chExt cx="530340" cy="553040"/>
          </a:xfrm>
        </p:grpSpPr>
        <p:sp>
          <p:nvSpPr>
            <p:cNvPr id="7697" name="Google Shape;7697;p5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8" name="Google Shape;7698;p58"/>
            <p:cNvGrpSpPr/>
            <p:nvPr/>
          </p:nvGrpSpPr>
          <p:grpSpPr>
            <a:xfrm>
              <a:off x="5830645" y="1267368"/>
              <a:ext cx="259743" cy="269909"/>
              <a:chOff x="5830645" y="1267368"/>
              <a:chExt cx="259743" cy="269909"/>
            </a:xfrm>
          </p:grpSpPr>
          <p:sp>
            <p:nvSpPr>
              <p:cNvPr id="7699" name="Google Shape;7699;p5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8"/>
            <p:cNvGrpSpPr/>
            <p:nvPr/>
          </p:nvGrpSpPr>
          <p:grpSpPr>
            <a:xfrm>
              <a:off x="6101293" y="1267368"/>
              <a:ext cx="259692" cy="269909"/>
              <a:chOff x="6101293" y="1267368"/>
              <a:chExt cx="259692" cy="269909"/>
            </a:xfrm>
          </p:grpSpPr>
          <p:sp>
            <p:nvSpPr>
              <p:cNvPr id="7702" name="Google Shape;7702;p5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8"/>
            <p:cNvGrpSpPr/>
            <p:nvPr/>
          </p:nvGrpSpPr>
          <p:grpSpPr>
            <a:xfrm>
              <a:off x="5830645" y="1550500"/>
              <a:ext cx="259692" cy="269909"/>
              <a:chOff x="5830645" y="1550500"/>
              <a:chExt cx="259692" cy="269909"/>
            </a:xfrm>
          </p:grpSpPr>
          <p:sp>
            <p:nvSpPr>
              <p:cNvPr id="7705" name="Google Shape;7705;p5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7" name="Google Shape;7707;p58"/>
            <p:cNvGrpSpPr/>
            <p:nvPr/>
          </p:nvGrpSpPr>
          <p:grpSpPr>
            <a:xfrm>
              <a:off x="6101293" y="1550500"/>
              <a:ext cx="259692" cy="269909"/>
              <a:chOff x="6101293" y="1550500"/>
              <a:chExt cx="259692" cy="269909"/>
            </a:xfrm>
          </p:grpSpPr>
          <p:sp>
            <p:nvSpPr>
              <p:cNvPr id="7708" name="Google Shape;7708;p5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10" name="Google Shape;7710;p58"/>
          <p:cNvGrpSpPr/>
          <p:nvPr/>
        </p:nvGrpSpPr>
        <p:grpSpPr>
          <a:xfrm>
            <a:off x="723705" y="1861761"/>
            <a:ext cx="697154" cy="679574"/>
            <a:chOff x="2679875" y="2361475"/>
            <a:chExt cx="780425" cy="760575"/>
          </a:xfrm>
        </p:grpSpPr>
        <p:sp>
          <p:nvSpPr>
            <p:cNvPr id="7711" name="Google Shape;7711;p5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58"/>
          <p:cNvGrpSpPr/>
          <p:nvPr/>
        </p:nvGrpSpPr>
        <p:grpSpPr>
          <a:xfrm>
            <a:off x="3122864" y="971353"/>
            <a:ext cx="735829" cy="684547"/>
            <a:chOff x="3351965" y="1148808"/>
            <a:chExt cx="750770" cy="698375"/>
          </a:xfrm>
        </p:grpSpPr>
        <p:grpSp>
          <p:nvGrpSpPr>
            <p:cNvPr id="7718" name="Google Shape;7718;p58"/>
            <p:cNvGrpSpPr/>
            <p:nvPr/>
          </p:nvGrpSpPr>
          <p:grpSpPr>
            <a:xfrm>
              <a:off x="3586796" y="1148808"/>
              <a:ext cx="294857" cy="286830"/>
              <a:chOff x="3750225" y="1774000"/>
              <a:chExt cx="149575" cy="145525"/>
            </a:xfrm>
          </p:grpSpPr>
          <p:sp>
            <p:nvSpPr>
              <p:cNvPr id="7719" name="Google Shape;7719;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1" name="Google Shape;7721;p58"/>
            <p:cNvGrpSpPr/>
            <p:nvPr/>
          </p:nvGrpSpPr>
          <p:grpSpPr>
            <a:xfrm>
              <a:off x="3779245" y="1375768"/>
              <a:ext cx="323490" cy="286978"/>
              <a:chOff x="3847850" y="1889150"/>
              <a:chExt cx="164100" cy="145600"/>
            </a:xfrm>
          </p:grpSpPr>
          <p:sp>
            <p:nvSpPr>
              <p:cNvPr id="7722" name="Google Shape;7722;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58"/>
            <p:cNvGrpSpPr/>
            <p:nvPr/>
          </p:nvGrpSpPr>
          <p:grpSpPr>
            <a:xfrm>
              <a:off x="3351965" y="1330435"/>
              <a:ext cx="295449" cy="285401"/>
              <a:chOff x="3631100" y="1866150"/>
              <a:chExt cx="149875" cy="144800"/>
            </a:xfrm>
          </p:grpSpPr>
          <p:sp>
            <p:nvSpPr>
              <p:cNvPr id="7725" name="Google Shape;7725;p5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58"/>
            <p:cNvGrpSpPr/>
            <p:nvPr/>
          </p:nvGrpSpPr>
          <p:grpSpPr>
            <a:xfrm>
              <a:off x="3548208" y="1560352"/>
              <a:ext cx="294808" cy="286830"/>
              <a:chOff x="3730650" y="1982800"/>
              <a:chExt cx="149550" cy="145525"/>
            </a:xfrm>
          </p:grpSpPr>
          <p:sp>
            <p:nvSpPr>
              <p:cNvPr id="7728" name="Google Shape;7728;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0" name="Google Shape;7730;p58"/>
          <p:cNvGrpSpPr/>
          <p:nvPr/>
        </p:nvGrpSpPr>
        <p:grpSpPr>
          <a:xfrm>
            <a:off x="7624517" y="971307"/>
            <a:ext cx="804565" cy="677795"/>
            <a:chOff x="7636443" y="1204988"/>
            <a:chExt cx="804565" cy="677795"/>
          </a:xfrm>
        </p:grpSpPr>
        <p:grpSp>
          <p:nvGrpSpPr>
            <p:cNvPr id="7731" name="Google Shape;7731;p58"/>
            <p:cNvGrpSpPr/>
            <p:nvPr/>
          </p:nvGrpSpPr>
          <p:grpSpPr>
            <a:xfrm>
              <a:off x="7636443" y="1509705"/>
              <a:ext cx="804565" cy="373078"/>
              <a:chOff x="7636443" y="1509705"/>
              <a:chExt cx="804565" cy="373078"/>
            </a:xfrm>
          </p:grpSpPr>
          <p:sp>
            <p:nvSpPr>
              <p:cNvPr id="7732" name="Google Shape;7732;p5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58"/>
            <p:cNvGrpSpPr/>
            <p:nvPr/>
          </p:nvGrpSpPr>
          <p:grpSpPr>
            <a:xfrm>
              <a:off x="7636443" y="1408133"/>
              <a:ext cx="804565" cy="373078"/>
              <a:chOff x="7636443" y="1408133"/>
              <a:chExt cx="804565" cy="373078"/>
            </a:xfrm>
          </p:grpSpPr>
          <p:sp>
            <p:nvSpPr>
              <p:cNvPr id="7735" name="Google Shape;7735;p5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7" name="Google Shape;7737;p58"/>
            <p:cNvGrpSpPr/>
            <p:nvPr/>
          </p:nvGrpSpPr>
          <p:grpSpPr>
            <a:xfrm>
              <a:off x="7636443" y="1306560"/>
              <a:ext cx="804565" cy="373078"/>
              <a:chOff x="7636443" y="1306560"/>
              <a:chExt cx="804565" cy="373078"/>
            </a:xfrm>
          </p:grpSpPr>
          <p:sp>
            <p:nvSpPr>
              <p:cNvPr id="7738" name="Google Shape;7738;p5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58"/>
            <p:cNvGrpSpPr/>
            <p:nvPr/>
          </p:nvGrpSpPr>
          <p:grpSpPr>
            <a:xfrm>
              <a:off x="7636443" y="1204988"/>
              <a:ext cx="804565" cy="373078"/>
              <a:chOff x="7636443" y="1204988"/>
              <a:chExt cx="804565" cy="373078"/>
            </a:xfrm>
          </p:grpSpPr>
          <p:sp>
            <p:nvSpPr>
              <p:cNvPr id="7741" name="Google Shape;7741;p5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3" name="Google Shape;7743;p58"/>
          <p:cNvGrpSpPr/>
          <p:nvPr/>
        </p:nvGrpSpPr>
        <p:grpSpPr>
          <a:xfrm>
            <a:off x="4963363" y="1878721"/>
            <a:ext cx="661339" cy="661188"/>
            <a:chOff x="3990000" y="975400"/>
            <a:chExt cx="3934200" cy="3933300"/>
          </a:xfrm>
        </p:grpSpPr>
        <p:sp>
          <p:nvSpPr>
            <p:cNvPr id="7744" name="Google Shape;7744;p5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58"/>
          <p:cNvGrpSpPr/>
          <p:nvPr/>
        </p:nvGrpSpPr>
        <p:grpSpPr>
          <a:xfrm>
            <a:off x="6607011" y="1857359"/>
            <a:ext cx="868881" cy="684241"/>
            <a:chOff x="6598259" y="2078634"/>
            <a:chExt cx="868881" cy="684241"/>
          </a:xfrm>
        </p:grpSpPr>
        <p:sp>
          <p:nvSpPr>
            <p:cNvPr id="7749" name="Google Shape;7749;p5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5" name="Google Shape;7755;p58"/>
            <p:cNvGrpSpPr/>
            <p:nvPr/>
          </p:nvGrpSpPr>
          <p:grpSpPr>
            <a:xfrm>
              <a:off x="6808175" y="2078634"/>
              <a:ext cx="452229" cy="684241"/>
              <a:chOff x="6808175" y="2078634"/>
              <a:chExt cx="452229" cy="684241"/>
            </a:xfrm>
          </p:grpSpPr>
          <p:sp>
            <p:nvSpPr>
              <p:cNvPr id="7756" name="Google Shape;7756;p5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2" name="Google Shape;7762;p58"/>
              <p:cNvGrpSpPr/>
              <p:nvPr/>
            </p:nvGrpSpPr>
            <p:grpSpPr>
              <a:xfrm>
                <a:off x="6821586" y="2078634"/>
                <a:ext cx="426871" cy="684241"/>
                <a:chOff x="6821586" y="2078634"/>
                <a:chExt cx="426871" cy="684241"/>
              </a:xfrm>
            </p:grpSpPr>
            <p:grpSp>
              <p:nvGrpSpPr>
                <p:cNvPr id="7763" name="Google Shape;7763;p58"/>
                <p:cNvGrpSpPr/>
                <p:nvPr/>
              </p:nvGrpSpPr>
              <p:grpSpPr>
                <a:xfrm>
                  <a:off x="6821586" y="2078634"/>
                  <a:ext cx="426871" cy="684241"/>
                  <a:chOff x="6821586" y="2078634"/>
                  <a:chExt cx="426871" cy="684241"/>
                </a:xfrm>
              </p:grpSpPr>
              <p:sp>
                <p:nvSpPr>
                  <p:cNvPr id="7764" name="Google Shape;7764;p5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3" name="Google Shape;7783;p5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89" name="Google Shape;7789;p58"/>
          <p:cNvGrpSpPr/>
          <p:nvPr/>
        </p:nvGrpSpPr>
        <p:grpSpPr>
          <a:xfrm>
            <a:off x="5780178" y="1862968"/>
            <a:ext cx="671358" cy="671358"/>
            <a:chOff x="6535625" y="760425"/>
            <a:chExt cx="1665900" cy="1665900"/>
          </a:xfrm>
        </p:grpSpPr>
        <p:sp>
          <p:nvSpPr>
            <p:cNvPr id="7790" name="Google Shape;7790;p58"/>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8"/>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8"/>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4" name="Google Shape;7794;p58"/>
          <p:cNvGrpSpPr/>
          <p:nvPr/>
        </p:nvGrpSpPr>
        <p:grpSpPr>
          <a:xfrm>
            <a:off x="716994" y="3531369"/>
            <a:ext cx="1340789" cy="640830"/>
            <a:chOff x="238125" y="1151100"/>
            <a:chExt cx="7139450" cy="3412300"/>
          </a:xfrm>
        </p:grpSpPr>
        <p:sp>
          <p:nvSpPr>
            <p:cNvPr id="7795" name="Google Shape;7795;p5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8"/>
          <p:cNvGrpSpPr/>
          <p:nvPr/>
        </p:nvGrpSpPr>
        <p:grpSpPr>
          <a:xfrm>
            <a:off x="5584217" y="2734650"/>
            <a:ext cx="985357" cy="585764"/>
            <a:chOff x="5145061" y="2881789"/>
            <a:chExt cx="1107641" cy="658458"/>
          </a:xfrm>
        </p:grpSpPr>
        <p:grpSp>
          <p:nvGrpSpPr>
            <p:cNvPr id="7808" name="Google Shape;7808;p58"/>
            <p:cNvGrpSpPr/>
            <p:nvPr/>
          </p:nvGrpSpPr>
          <p:grpSpPr>
            <a:xfrm>
              <a:off x="5722989" y="3244587"/>
              <a:ext cx="529713" cy="295659"/>
              <a:chOff x="5722989" y="3244587"/>
              <a:chExt cx="529713" cy="295659"/>
            </a:xfrm>
          </p:grpSpPr>
          <p:sp>
            <p:nvSpPr>
              <p:cNvPr id="7809" name="Google Shape;7809;p5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0" name="Google Shape;7810;p5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1" name="Google Shape;7811;p58"/>
            <p:cNvGrpSpPr/>
            <p:nvPr/>
          </p:nvGrpSpPr>
          <p:grpSpPr>
            <a:xfrm>
              <a:off x="5145061" y="3244587"/>
              <a:ext cx="536807" cy="295659"/>
              <a:chOff x="5145061" y="3244587"/>
              <a:chExt cx="536807" cy="295659"/>
            </a:xfrm>
          </p:grpSpPr>
          <p:sp>
            <p:nvSpPr>
              <p:cNvPr id="7812" name="Google Shape;7812;p5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3" name="Google Shape;7813;p5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4" name="Google Shape;7814;p58"/>
            <p:cNvGrpSpPr/>
            <p:nvPr/>
          </p:nvGrpSpPr>
          <p:grpSpPr>
            <a:xfrm>
              <a:off x="5341327" y="2898245"/>
              <a:ext cx="532309" cy="614891"/>
              <a:chOff x="5341327" y="2898245"/>
              <a:chExt cx="532309" cy="614891"/>
            </a:xfrm>
          </p:grpSpPr>
          <p:sp>
            <p:nvSpPr>
              <p:cNvPr id="7815" name="Google Shape;7815;p5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6" name="Google Shape;7816;p5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817" name="Google Shape;7817;p58"/>
            <p:cNvGrpSpPr/>
            <p:nvPr/>
          </p:nvGrpSpPr>
          <p:grpSpPr>
            <a:xfrm>
              <a:off x="5532290" y="2881789"/>
              <a:ext cx="620516" cy="305456"/>
              <a:chOff x="5532290" y="2881789"/>
              <a:chExt cx="620516" cy="305456"/>
            </a:xfrm>
          </p:grpSpPr>
          <p:sp>
            <p:nvSpPr>
              <p:cNvPr id="7818" name="Google Shape;7818;p5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819" name="Google Shape;7819;p5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820" name="Google Shape;7820;p58"/>
          <p:cNvGrpSpPr/>
          <p:nvPr/>
        </p:nvGrpSpPr>
        <p:grpSpPr>
          <a:xfrm>
            <a:off x="8163140" y="3526708"/>
            <a:ext cx="269068" cy="645491"/>
            <a:chOff x="7026852" y="3311869"/>
            <a:chExt cx="434331" cy="1041954"/>
          </a:xfrm>
        </p:grpSpPr>
        <p:sp>
          <p:nvSpPr>
            <p:cNvPr id="7821" name="Google Shape;7821;p5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58"/>
          <p:cNvGrpSpPr/>
          <p:nvPr/>
        </p:nvGrpSpPr>
        <p:grpSpPr>
          <a:xfrm>
            <a:off x="6179721" y="3565945"/>
            <a:ext cx="293882" cy="293836"/>
            <a:chOff x="4873519" y="3311869"/>
            <a:chExt cx="499374" cy="499296"/>
          </a:xfrm>
        </p:grpSpPr>
        <p:sp>
          <p:nvSpPr>
            <p:cNvPr id="7825" name="Google Shape;7825;p5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7" name="Google Shape;7827;p58"/>
          <p:cNvGrpSpPr/>
          <p:nvPr/>
        </p:nvGrpSpPr>
        <p:grpSpPr>
          <a:xfrm>
            <a:off x="6179721" y="3878317"/>
            <a:ext cx="293882" cy="293882"/>
            <a:chOff x="4873519" y="3875839"/>
            <a:chExt cx="499374" cy="499374"/>
          </a:xfrm>
        </p:grpSpPr>
        <p:sp>
          <p:nvSpPr>
            <p:cNvPr id="7828" name="Google Shape;7828;p5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58"/>
          <p:cNvGrpSpPr/>
          <p:nvPr/>
        </p:nvGrpSpPr>
        <p:grpSpPr>
          <a:xfrm>
            <a:off x="2410248" y="1850269"/>
            <a:ext cx="698104" cy="698208"/>
            <a:chOff x="2565073" y="2075876"/>
            <a:chExt cx="672482" cy="672518"/>
          </a:xfrm>
        </p:grpSpPr>
        <p:sp>
          <p:nvSpPr>
            <p:cNvPr id="7831" name="Google Shape;7831;p5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7" name="Google Shape;7837;p58"/>
          <p:cNvGrpSpPr/>
          <p:nvPr/>
        </p:nvGrpSpPr>
        <p:grpSpPr>
          <a:xfrm>
            <a:off x="5633660" y="3534870"/>
            <a:ext cx="438354" cy="637329"/>
            <a:chOff x="1697726" y="3244179"/>
            <a:chExt cx="788124" cy="1146069"/>
          </a:xfrm>
        </p:grpSpPr>
        <p:sp>
          <p:nvSpPr>
            <p:cNvPr id="7838" name="Google Shape;7838;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0" name="Google Shape;7840;p58"/>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1" name="Google Shape;7841;p58"/>
          <p:cNvGrpSpPr/>
          <p:nvPr/>
        </p:nvGrpSpPr>
        <p:grpSpPr>
          <a:xfrm>
            <a:off x="7634874" y="1863232"/>
            <a:ext cx="799565" cy="670282"/>
            <a:chOff x="7617850" y="2063282"/>
            <a:chExt cx="799565" cy="670282"/>
          </a:xfrm>
        </p:grpSpPr>
        <p:cxnSp>
          <p:nvCxnSpPr>
            <p:cNvPr id="7842" name="Google Shape;7842;p5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43" name="Google Shape;7843;p5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44" name="Google Shape;7844;p5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45" name="Google Shape;7845;p5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846" name="Google Shape;7846;p5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847" name="Google Shape;7847;p5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848" name="Google Shape;7848;p58"/>
            <p:cNvGrpSpPr/>
            <p:nvPr/>
          </p:nvGrpSpPr>
          <p:grpSpPr>
            <a:xfrm>
              <a:off x="7734309" y="2063282"/>
              <a:ext cx="570957" cy="620095"/>
              <a:chOff x="7734309" y="2063282"/>
              <a:chExt cx="570957" cy="620095"/>
            </a:xfrm>
          </p:grpSpPr>
          <p:grpSp>
            <p:nvGrpSpPr>
              <p:cNvPr id="7849" name="Google Shape;7849;p58"/>
              <p:cNvGrpSpPr/>
              <p:nvPr/>
            </p:nvGrpSpPr>
            <p:grpSpPr>
              <a:xfrm>
                <a:off x="8031573" y="2063282"/>
                <a:ext cx="273693" cy="620095"/>
                <a:chOff x="8031573" y="2063282"/>
                <a:chExt cx="273693" cy="620095"/>
              </a:xfrm>
            </p:grpSpPr>
            <p:sp>
              <p:nvSpPr>
                <p:cNvPr id="7850" name="Google Shape;7850;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58"/>
              <p:cNvGrpSpPr/>
              <p:nvPr/>
            </p:nvGrpSpPr>
            <p:grpSpPr>
              <a:xfrm flipH="1">
                <a:off x="7734309" y="2063282"/>
                <a:ext cx="273693" cy="620095"/>
                <a:chOff x="8031573" y="2063282"/>
                <a:chExt cx="273693" cy="620095"/>
              </a:xfrm>
            </p:grpSpPr>
            <p:sp>
              <p:nvSpPr>
                <p:cNvPr id="7855" name="Google Shape;7855;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859" name="Google Shape;7859;p58"/>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8"/>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1" name="Google Shape;7861;p58"/>
          <p:cNvGrpSpPr/>
          <p:nvPr/>
        </p:nvGrpSpPr>
        <p:grpSpPr>
          <a:xfrm>
            <a:off x="7821480" y="2716716"/>
            <a:ext cx="602567" cy="601884"/>
            <a:chOff x="1186975" y="238125"/>
            <a:chExt cx="5244275" cy="5238325"/>
          </a:xfrm>
        </p:grpSpPr>
        <p:sp>
          <p:nvSpPr>
            <p:cNvPr id="7862" name="Google Shape;7862;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8"/>
          <p:cNvGrpSpPr/>
          <p:nvPr/>
        </p:nvGrpSpPr>
        <p:grpSpPr>
          <a:xfrm>
            <a:off x="3264218" y="1856199"/>
            <a:ext cx="651848" cy="687338"/>
            <a:chOff x="3400515" y="2056248"/>
            <a:chExt cx="698134" cy="735987"/>
          </a:xfrm>
        </p:grpSpPr>
        <p:grpSp>
          <p:nvGrpSpPr>
            <p:cNvPr id="7867" name="Google Shape;7867;p58"/>
            <p:cNvGrpSpPr/>
            <p:nvPr/>
          </p:nvGrpSpPr>
          <p:grpSpPr>
            <a:xfrm>
              <a:off x="3400515" y="2283913"/>
              <a:ext cx="312919" cy="219900"/>
              <a:chOff x="3400515" y="2283913"/>
              <a:chExt cx="312919" cy="219900"/>
            </a:xfrm>
          </p:grpSpPr>
          <p:sp>
            <p:nvSpPr>
              <p:cNvPr id="7868" name="Google Shape;7868;p5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69" name="Google Shape;7869;p5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870" name="Google Shape;7870;p58"/>
            <p:cNvGrpSpPr/>
            <p:nvPr/>
          </p:nvGrpSpPr>
          <p:grpSpPr>
            <a:xfrm>
              <a:off x="3547823" y="2461089"/>
              <a:ext cx="219900" cy="331146"/>
              <a:chOff x="3547823" y="2461089"/>
              <a:chExt cx="219900" cy="331146"/>
            </a:xfrm>
          </p:grpSpPr>
          <p:sp>
            <p:nvSpPr>
              <p:cNvPr id="7871" name="Google Shape;7871;p5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72" name="Google Shape;7872;p5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873" name="Google Shape;7873;p58"/>
            <p:cNvGrpSpPr/>
            <p:nvPr/>
          </p:nvGrpSpPr>
          <p:grpSpPr>
            <a:xfrm>
              <a:off x="3734138" y="2461089"/>
              <a:ext cx="219900" cy="331146"/>
              <a:chOff x="3734138" y="2461089"/>
              <a:chExt cx="219900" cy="331146"/>
            </a:xfrm>
          </p:grpSpPr>
          <p:sp>
            <p:nvSpPr>
              <p:cNvPr id="7874" name="Google Shape;7874;p5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75" name="Google Shape;7875;p5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876" name="Google Shape;7876;p58"/>
            <p:cNvGrpSpPr/>
            <p:nvPr/>
          </p:nvGrpSpPr>
          <p:grpSpPr>
            <a:xfrm>
              <a:off x="3787560" y="2281742"/>
              <a:ext cx="311089" cy="219900"/>
              <a:chOff x="3787560" y="2281742"/>
              <a:chExt cx="311089" cy="219900"/>
            </a:xfrm>
          </p:grpSpPr>
          <p:sp>
            <p:nvSpPr>
              <p:cNvPr id="7877" name="Google Shape;7877;p5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878" name="Google Shape;7878;p5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879" name="Google Shape;7879;p58"/>
            <p:cNvGrpSpPr/>
            <p:nvPr/>
          </p:nvGrpSpPr>
          <p:grpSpPr>
            <a:xfrm>
              <a:off x="3637290" y="2056248"/>
              <a:ext cx="219900" cy="330736"/>
              <a:chOff x="3637290" y="2056248"/>
              <a:chExt cx="219900" cy="330736"/>
            </a:xfrm>
          </p:grpSpPr>
          <p:sp>
            <p:nvSpPr>
              <p:cNvPr id="7880" name="Google Shape;7880;p5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881" name="Google Shape;7881;p5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882" name="Google Shape;7882;p58"/>
          <p:cNvGrpSpPr/>
          <p:nvPr/>
        </p:nvGrpSpPr>
        <p:grpSpPr>
          <a:xfrm>
            <a:off x="2555923" y="2726206"/>
            <a:ext cx="1268144" cy="592394"/>
            <a:chOff x="238125" y="1188750"/>
            <a:chExt cx="7140450" cy="3335550"/>
          </a:xfrm>
        </p:grpSpPr>
        <p:sp>
          <p:nvSpPr>
            <p:cNvPr id="7883" name="Google Shape;7883;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58"/>
          <p:cNvGrpSpPr/>
          <p:nvPr/>
        </p:nvGrpSpPr>
        <p:grpSpPr>
          <a:xfrm>
            <a:off x="6663824" y="2728360"/>
            <a:ext cx="1053944" cy="590147"/>
            <a:chOff x="238125" y="1335475"/>
            <a:chExt cx="5418735" cy="3034175"/>
          </a:xfrm>
        </p:grpSpPr>
        <p:sp>
          <p:nvSpPr>
            <p:cNvPr id="7889" name="Google Shape;7889;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58"/>
          <p:cNvGrpSpPr/>
          <p:nvPr/>
        </p:nvGrpSpPr>
        <p:grpSpPr>
          <a:xfrm>
            <a:off x="4094633" y="3533260"/>
            <a:ext cx="1268207" cy="638939"/>
            <a:chOff x="3967651" y="3645904"/>
            <a:chExt cx="1479304" cy="745292"/>
          </a:xfrm>
        </p:grpSpPr>
        <p:grpSp>
          <p:nvGrpSpPr>
            <p:cNvPr id="7893" name="Google Shape;7893;p58"/>
            <p:cNvGrpSpPr/>
            <p:nvPr/>
          </p:nvGrpSpPr>
          <p:grpSpPr>
            <a:xfrm>
              <a:off x="3967651" y="4009026"/>
              <a:ext cx="1479304" cy="382170"/>
              <a:chOff x="3967651" y="4009026"/>
              <a:chExt cx="1479304" cy="382170"/>
            </a:xfrm>
          </p:grpSpPr>
          <p:grpSp>
            <p:nvGrpSpPr>
              <p:cNvPr id="7894" name="Google Shape;7894;p58"/>
              <p:cNvGrpSpPr/>
              <p:nvPr/>
            </p:nvGrpSpPr>
            <p:grpSpPr>
              <a:xfrm>
                <a:off x="4892216" y="4195630"/>
                <a:ext cx="554739" cy="195566"/>
                <a:chOff x="3604375" y="4892160"/>
                <a:chExt cx="1651500" cy="582215"/>
              </a:xfrm>
            </p:grpSpPr>
            <p:sp>
              <p:nvSpPr>
                <p:cNvPr id="7895" name="Google Shape;7895;p5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58"/>
              <p:cNvGrpSpPr/>
              <p:nvPr/>
            </p:nvGrpSpPr>
            <p:grpSpPr>
              <a:xfrm>
                <a:off x="3967651" y="4146303"/>
                <a:ext cx="579402" cy="244893"/>
                <a:chOff x="851875" y="4745310"/>
                <a:chExt cx="1724925" cy="729065"/>
              </a:xfrm>
            </p:grpSpPr>
            <p:sp>
              <p:nvSpPr>
                <p:cNvPr id="7898" name="Google Shape;7898;p5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58"/>
              <p:cNvGrpSpPr/>
              <p:nvPr/>
            </p:nvGrpSpPr>
            <p:grpSpPr>
              <a:xfrm>
                <a:off x="4460753" y="4009026"/>
                <a:ext cx="493110" cy="382170"/>
                <a:chOff x="2319875" y="4336625"/>
                <a:chExt cx="1468025" cy="1137750"/>
              </a:xfrm>
            </p:grpSpPr>
            <p:sp>
              <p:nvSpPr>
                <p:cNvPr id="7901" name="Google Shape;7901;p5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03" name="Google Shape;7903;p58"/>
            <p:cNvGrpSpPr/>
            <p:nvPr/>
          </p:nvGrpSpPr>
          <p:grpSpPr>
            <a:xfrm>
              <a:off x="4479443" y="3645904"/>
              <a:ext cx="455965" cy="388789"/>
              <a:chOff x="2957425" y="238100"/>
              <a:chExt cx="1910200" cy="1628775"/>
            </a:xfrm>
          </p:grpSpPr>
          <p:sp>
            <p:nvSpPr>
              <p:cNvPr id="7904" name="Google Shape;7904;p5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14" name="Google Shape;7914;p58"/>
          <p:cNvGrpSpPr/>
          <p:nvPr/>
        </p:nvGrpSpPr>
        <p:grpSpPr>
          <a:xfrm>
            <a:off x="2480746" y="3534460"/>
            <a:ext cx="1243128" cy="637739"/>
            <a:chOff x="2496310" y="3693351"/>
            <a:chExt cx="1342906" cy="688926"/>
          </a:xfrm>
        </p:grpSpPr>
        <p:grpSp>
          <p:nvGrpSpPr>
            <p:cNvPr id="7915" name="Google Shape;7915;p58"/>
            <p:cNvGrpSpPr/>
            <p:nvPr/>
          </p:nvGrpSpPr>
          <p:grpSpPr>
            <a:xfrm>
              <a:off x="2496310" y="3693351"/>
              <a:ext cx="1342906" cy="688875"/>
              <a:chOff x="2496310" y="3693351"/>
              <a:chExt cx="1342906" cy="688875"/>
            </a:xfrm>
          </p:grpSpPr>
          <p:sp>
            <p:nvSpPr>
              <p:cNvPr id="7916" name="Google Shape;7916;p5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22" name="Google Shape;7922;p58"/>
              <p:cNvCxnSpPr>
                <a:stCxn id="7920"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923" name="Google Shape;7923;p58"/>
              <p:cNvCxnSpPr>
                <a:stCxn id="7917"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924" name="Google Shape;7924;p58"/>
              <p:cNvCxnSpPr>
                <a:stCxn id="7918"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925" name="Google Shape;7925;p58"/>
              <p:cNvCxnSpPr>
                <a:stCxn id="7921"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926" name="Google Shape;7926;p58"/>
              <p:cNvCxnSpPr>
                <a:stCxn id="7919"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927" name="Google Shape;7927;p58"/>
            <p:cNvGrpSpPr/>
            <p:nvPr/>
          </p:nvGrpSpPr>
          <p:grpSpPr>
            <a:xfrm>
              <a:off x="2675275" y="3930557"/>
              <a:ext cx="1003306" cy="451719"/>
              <a:chOff x="2675275" y="4174282"/>
              <a:chExt cx="1003306" cy="451719"/>
            </a:xfrm>
          </p:grpSpPr>
          <p:sp>
            <p:nvSpPr>
              <p:cNvPr id="7928" name="Google Shape;7928;p5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31" name="Google Shape;7931;p58"/>
          <p:cNvGrpSpPr/>
          <p:nvPr/>
        </p:nvGrpSpPr>
        <p:grpSpPr>
          <a:xfrm>
            <a:off x="1654417" y="971307"/>
            <a:ext cx="574511" cy="874709"/>
            <a:chOff x="1715404" y="1112080"/>
            <a:chExt cx="642270" cy="977984"/>
          </a:xfrm>
        </p:grpSpPr>
        <p:grpSp>
          <p:nvGrpSpPr>
            <p:cNvPr id="7932" name="Google Shape;7932;p58"/>
            <p:cNvGrpSpPr/>
            <p:nvPr/>
          </p:nvGrpSpPr>
          <p:grpSpPr>
            <a:xfrm>
              <a:off x="1715404" y="1112080"/>
              <a:ext cx="642270" cy="977984"/>
              <a:chOff x="1715404" y="1112080"/>
              <a:chExt cx="642270" cy="977984"/>
            </a:xfrm>
          </p:grpSpPr>
          <p:sp>
            <p:nvSpPr>
              <p:cNvPr id="7933" name="Google Shape;7933;p5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58"/>
            <p:cNvGrpSpPr/>
            <p:nvPr/>
          </p:nvGrpSpPr>
          <p:grpSpPr>
            <a:xfrm>
              <a:off x="1768927" y="1165603"/>
              <a:ext cx="535225" cy="851367"/>
              <a:chOff x="1768927" y="1165603"/>
              <a:chExt cx="535225" cy="851367"/>
            </a:xfrm>
          </p:grpSpPr>
          <p:sp>
            <p:nvSpPr>
              <p:cNvPr id="7936" name="Google Shape;7936;p5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58"/>
            <p:cNvGrpSpPr/>
            <p:nvPr/>
          </p:nvGrpSpPr>
          <p:grpSpPr>
            <a:xfrm>
              <a:off x="1822449" y="1219125"/>
              <a:ext cx="428180" cy="718859"/>
              <a:chOff x="1822449" y="1219125"/>
              <a:chExt cx="428180" cy="718859"/>
            </a:xfrm>
          </p:grpSpPr>
          <p:sp>
            <p:nvSpPr>
              <p:cNvPr id="7939" name="Google Shape;7939;p5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58"/>
            <p:cNvGrpSpPr/>
            <p:nvPr/>
          </p:nvGrpSpPr>
          <p:grpSpPr>
            <a:xfrm>
              <a:off x="1875972" y="1272648"/>
              <a:ext cx="321135" cy="586939"/>
              <a:chOff x="1875972" y="1272648"/>
              <a:chExt cx="321135" cy="586939"/>
            </a:xfrm>
          </p:grpSpPr>
          <p:sp>
            <p:nvSpPr>
              <p:cNvPr id="7942" name="Google Shape;7942;p5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4" name="Google Shape;7944;p58"/>
          <p:cNvGrpSpPr/>
          <p:nvPr/>
        </p:nvGrpSpPr>
        <p:grpSpPr>
          <a:xfrm>
            <a:off x="7761578" y="3528028"/>
            <a:ext cx="293855" cy="644170"/>
            <a:chOff x="241025" y="3151575"/>
            <a:chExt cx="293855" cy="644170"/>
          </a:xfrm>
        </p:grpSpPr>
        <p:sp>
          <p:nvSpPr>
            <p:cNvPr id="7945" name="Google Shape;7945;p5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58"/>
          <p:cNvGrpSpPr/>
          <p:nvPr/>
        </p:nvGrpSpPr>
        <p:grpSpPr>
          <a:xfrm>
            <a:off x="709562" y="2728028"/>
            <a:ext cx="1779649" cy="591620"/>
            <a:chOff x="246070" y="1983375"/>
            <a:chExt cx="1855347" cy="616849"/>
          </a:xfrm>
        </p:grpSpPr>
        <p:sp>
          <p:nvSpPr>
            <p:cNvPr id="7948" name="Google Shape;7948;p5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58"/>
          <p:cNvGrpSpPr/>
          <p:nvPr/>
        </p:nvGrpSpPr>
        <p:grpSpPr>
          <a:xfrm>
            <a:off x="2320428" y="971307"/>
            <a:ext cx="711055" cy="745993"/>
            <a:chOff x="2496269" y="1171698"/>
            <a:chExt cx="761953" cy="799392"/>
          </a:xfrm>
        </p:grpSpPr>
        <p:grpSp>
          <p:nvGrpSpPr>
            <p:cNvPr id="7958" name="Google Shape;7958;p58"/>
            <p:cNvGrpSpPr/>
            <p:nvPr/>
          </p:nvGrpSpPr>
          <p:grpSpPr>
            <a:xfrm>
              <a:off x="2496269" y="1171698"/>
              <a:ext cx="761953" cy="723022"/>
              <a:chOff x="2496269" y="1171698"/>
              <a:chExt cx="761953" cy="723022"/>
            </a:xfrm>
          </p:grpSpPr>
          <p:sp>
            <p:nvSpPr>
              <p:cNvPr id="7959" name="Google Shape;7959;p5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1" name="Google Shape;7961;p58"/>
              <p:cNvGrpSpPr/>
              <p:nvPr/>
            </p:nvGrpSpPr>
            <p:grpSpPr>
              <a:xfrm>
                <a:off x="2496269" y="1171698"/>
                <a:ext cx="761953" cy="723022"/>
                <a:chOff x="2496269" y="1120652"/>
                <a:chExt cx="761953" cy="723022"/>
              </a:xfrm>
            </p:grpSpPr>
            <p:grpSp>
              <p:nvGrpSpPr>
                <p:cNvPr id="7962" name="Google Shape;7962;p58"/>
                <p:cNvGrpSpPr/>
                <p:nvPr/>
              </p:nvGrpSpPr>
              <p:grpSpPr>
                <a:xfrm>
                  <a:off x="2496269" y="1120652"/>
                  <a:ext cx="761953" cy="723022"/>
                  <a:chOff x="2496269" y="1120652"/>
                  <a:chExt cx="761953" cy="723022"/>
                </a:xfrm>
              </p:grpSpPr>
              <p:grpSp>
                <p:nvGrpSpPr>
                  <p:cNvPr id="7963" name="Google Shape;7963;p58"/>
                  <p:cNvGrpSpPr/>
                  <p:nvPr/>
                </p:nvGrpSpPr>
                <p:grpSpPr>
                  <a:xfrm>
                    <a:off x="2496269" y="1304589"/>
                    <a:ext cx="407089" cy="305057"/>
                    <a:chOff x="2496269" y="1304589"/>
                    <a:chExt cx="407089" cy="305057"/>
                  </a:xfrm>
                </p:grpSpPr>
                <p:sp>
                  <p:nvSpPr>
                    <p:cNvPr id="7964" name="Google Shape;7964;p5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58"/>
                  <p:cNvGrpSpPr/>
                  <p:nvPr/>
                </p:nvGrpSpPr>
                <p:grpSpPr>
                  <a:xfrm>
                    <a:off x="2586468" y="1493376"/>
                    <a:ext cx="358850" cy="349656"/>
                    <a:chOff x="2586468" y="1493376"/>
                    <a:chExt cx="358850" cy="349656"/>
                  </a:xfrm>
                </p:grpSpPr>
                <p:sp>
                  <p:nvSpPr>
                    <p:cNvPr id="7967" name="Google Shape;7967;p5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8"/>
                  <p:cNvGrpSpPr/>
                  <p:nvPr/>
                </p:nvGrpSpPr>
                <p:grpSpPr>
                  <a:xfrm>
                    <a:off x="2807939" y="1494024"/>
                    <a:ext cx="358857" cy="349650"/>
                    <a:chOff x="2807939" y="1494024"/>
                    <a:chExt cx="358857" cy="349650"/>
                  </a:xfrm>
                </p:grpSpPr>
                <p:sp>
                  <p:nvSpPr>
                    <p:cNvPr id="7970" name="Google Shape;7970;p5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2" name="Google Shape;7972;p58"/>
                  <p:cNvGrpSpPr/>
                  <p:nvPr/>
                </p:nvGrpSpPr>
                <p:grpSpPr>
                  <a:xfrm>
                    <a:off x="2851133" y="1305635"/>
                    <a:ext cx="407089" cy="305057"/>
                    <a:chOff x="2851133" y="1305635"/>
                    <a:chExt cx="407089" cy="305057"/>
                  </a:xfrm>
                </p:grpSpPr>
                <p:sp>
                  <p:nvSpPr>
                    <p:cNvPr id="7973" name="Google Shape;7973;p5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5" name="Google Shape;7975;p58"/>
                  <p:cNvGrpSpPr/>
                  <p:nvPr/>
                </p:nvGrpSpPr>
                <p:grpSpPr>
                  <a:xfrm>
                    <a:off x="2727495" y="1120652"/>
                    <a:ext cx="300271" cy="396358"/>
                    <a:chOff x="2727495" y="1120652"/>
                    <a:chExt cx="300271" cy="396358"/>
                  </a:xfrm>
                </p:grpSpPr>
                <p:sp>
                  <p:nvSpPr>
                    <p:cNvPr id="7976" name="Google Shape;7976;p5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78" name="Google Shape;7978;p58"/>
                <p:cNvGrpSpPr/>
                <p:nvPr/>
              </p:nvGrpSpPr>
              <p:grpSpPr>
                <a:xfrm>
                  <a:off x="2722305" y="1350460"/>
                  <a:ext cx="308357" cy="308344"/>
                  <a:chOff x="2722305" y="1350460"/>
                  <a:chExt cx="308357" cy="308344"/>
                </a:xfrm>
              </p:grpSpPr>
              <p:sp>
                <p:nvSpPr>
                  <p:cNvPr id="7979" name="Google Shape;7979;p5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0" name="Google Shape;7980;p58"/>
                  <p:cNvGrpSpPr/>
                  <p:nvPr/>
                </p:nvGrpSpPr>
                <p:grpSpPr>
                  <a:xfrm>
                    <a:off x="2725064" y="1364529"/>
                    <a:ext cx="297954" cy="280182"/>
                    <a:chOff x="2725064" y="1364529"/>
                    <a:chExt cx="297954" cy="280182"/>
                  </a:xfrm>
                </p:grpSpPr>
                <p:sp>
                  <p:nvSpPr>
                    <p:cNvPr id="7981" name="Google Shape;7981;p5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986" name="Google Shape;7986;p5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1" name="Google Shape;7991;p58"/>
          <p:cNvGrpSpPr/>
          <p:nvPr/>
        </p:nvGrpSpPr>
        <p:grpSpPr>
          <a:xfrm>
            <a:off x="3909129" y="2727412"/>
            <a:ext cx="1569144" cy="591015"/>
            <a:chOff x="3820100" y="3023049"/>
            <a:chExt cx="1303926" cy="491162"/>
          </a:xfrm>
        </p:grpSpPr>
        <p:grpSp>
          <p:nvGrpSpPr>
            <p:cNvPr id="7992" name="Google Shape;7992;p58"/>
            <p:cNvGrpSpPr/>
            <p:nvPr/>
          </p:nvGrpSpPr>
          <p:grpSpPr>
            <a:xfrm>
              <a:off x="3820100" y="3023072"/>
              <a:ext cx="1303926" cy="491139"/>
              <a:chOff x="3820100" y="3023072"/>
              <a:chExt cx="1303926" cy="491139"/>
            </a:xfrm>
          </p:grpSpPr>
          <p:sp>
            <p:nvSpPr>
              <p:cNvPr id="7993" name="Google Shape;7993;p5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58"/>
            <p:cNvGrpSpPr/>
            <p:nvPr/>
          </p:nvGrpSpPr>
          <p:grpSpPr>
            <a:xfrm>
              <a:off x="4132439" y="3023645"/>
              <a:ext cx="393633" cy="177096"/>
              <a:chOff x="4132439" y="3023645"/>
              <a:chExt cx="393633" cy="177096"/>
            </a:xfrm>
          </p:grpSpPr>
          <p:sp>
            <p:nvSpPr>
              <p:cNvPr id="7996" name="Google Shape;7996;p5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58"/>
            <p:cNvGrpSpPr/>
            <p:nvPr/>
          </p:nvGrpSpPr>
          <p:grpSpPr>
            <a:xfrm>
              <a:off x="3921811" y="3023049"/>
              <a:ext cx="1002397" cy="388943"/>
              <a:chOff x="3921811" y="3023049"/>
              <a:chExt cx="1002397" cy="388943"/>
            </a:xfrm>
          </p:grpSpPr>
          <p:sp>
            <p:nvSpPr>
              <p:cNvPr id="7999" name="Google Shape;7999;p5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58"/>
            <p:cNvGrpSpPr/>
            <p:nvPr/>
          </p:nvGrpSpPr>
          <p:grpSpPr>
            <a:xfrm>
              <a:off x="4023645" y="3023049"/>
              <a:ext cx="683032" cy="286722"/>
              <a:chOff x="4023645" y="3023049"/>
              <a:chExt cx="683032" cy="286722"/>
            </a:xfrm>
          </p:grpSpPr>
          <p:sp>
            <p:nvSpPr>
              <p:cNvPr id="8002" name="Google Shape;8002;p5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4" name="Google Shape;8004;p58"/>
          <p:cNvGrpSpPr/>
          <p:nvPr/>
        </p:nvGrpSpPr>
        <p:grpSpPr>
          <a:xfrm>
            <a:off x="1541251" y="1854258"/>
            <a:ext cx="713522" cy="688025"/>
            <a:chOff x="1706078" y="2092648"/>
            <a:chExt cx="660913" cy="637296"/>
          </a:xfrm>
        </p:grpSpPr>
        <p:sp>
          <p:nvSpPr>
            <p:cNvPr id="8005" name="Google Shape;8005;p5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6" name="Google Shape;8006;p58"/>
            <p:cNvGrpSpPr/>
            <p:nvPr/>
          </p:nvGrpSpPr>
          <p:grpSpPr>
            <a:xfrm>
              <a:off x="1706078" y="2092648"/>
              <a:ext cx="660913" cy="575241"/>
              <a:chOff x="1706078" y="2092648"/>
              <a:chExt cx="660913" cy="575241"/>
            </a:xfrm>
          </p:grpSpPr>
          <p:sp>
            <p:nvSpPr>
              <p:cNvPr id="8007" name="Google Shape;8007;p5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0" name="Google Shape;8010;p58"/>
          <p:cNvGrpSpPr/>
          <p:nvPr/>
        </p:nvGrpSpPr>
        <p:grpSpPr>
          <a:xfrm>
            <a:off x="6303109" y="971806"/>
            <a:ext cx="1317459" cy="684168"/>
            <a:chOff x="238125" y="999450"/>
            <a:chExt cx="7140700" cy="3708225"/>
          </a:xfrm>
        </p:grpSpPr>
        <p:sp>
          <p:nvSpPr>
            <p:cNvPr id="8011" name="Google Shape;8011;p5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3" name="Shape 8023"/>
        <p:cNvGrpSpPr/>
        <p:nvPr/>
      </p:nvGrpSpPr>
      <p:grpSpPr>
        <a:xfrm>
          <a:off x="0" y="0"/>
          <a:ext cx="0" cy="0"/>
          <a:chOff x="0" y="0"/>
          <a:chExt cx="0" cy="0"/>
        </a:xfrm>
      </p:grpSpPr>
      <p:grpSp>
        <p:nvGrpSpPr>
          <p:cNvPr id="8024" name="Google Shape;8024;p59"/>
          <p:cNvGrpSpPr/>
          <p:nvPr/>
        </p:nvGrpSpPr>
        <p:grpSpPr>
          <a:xfrm>
            <a:off x="717027" y="967622"/>
            <a:ext cx="1636117" cy="1526144"/>
            <a:chOff x="729238" y="1179665"/>
            <a:chExt cx="1636117" cy="1526144"/>
          </a:xfrm>
        </p:grpSpPr>
        <p:grpSp>
          <p:nvGrpSpPr>
            <p:cNvPr id="8025" name="Google Shape;8025;p59"/>
            <p:cNvGrpSpPr/>
            <p:nvPr/>
          </p:nvGrpSpPr>
          <p:grpSpPr>
            <a:xfrm>
              <a:off x="729238" y="1179665"/>
              <a:ext cx="80700" cy="1526144"/>
              <a:chOff x="729238" y="1179665"/>
              <a:chExt cx="80700" cy="1526144"/>
            </a:xfrm>
          </p:grpSpPr>
          <p:sp>
            <p:nvSpPr>
              <p:cNvPr id="8026" name="Google Shape;8026;p5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59"/>
            <p:cNvGrpSpPr/>
            <p:nvPr/>
          </p:nvGrpSpPr>
          <p:grpSpPr>
            <a:xfrm>
              <a:off x="903098" y="1179665"/>
              <a:ext cx="80700" cy="1526144"/>
              <a:chOff x="903098" y="1179665"/>
              <a:chExt cx="80700" cy="1526144"/>
            </a:xfrm>
          </p:grpSpPr>
          <p:sp>
            <p:nvSpPr>
              <p:cNvPr id="8037" name="Google Shape;8037;p5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59"/>
            <p:cNvGrpSpPr/>
            <p:nvPr/>
          </p:nvGrpSpPr>
          <p:grpSpPr>
            <a:xfrm>
              <a:off x="1076958" y="1179665"/>
              <a:ext cx="80700" cy="1526144"/>
              <a:chOff x="1076958" y="1179665"/>
              <a:chExt cx="80700" cy="1526144"/>
            </a:xfrm>
          </p:grpSpPr>
          <p:sp>
            <p:nvSpPr>
              <p:cNvPr id="8048" name="Google Shape;8048;p5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9"/>
            <p:cNvGrpSpPr/>
            <p:nvPr/>
          </p:nvGrpSpPr>
          <p:grpSpPr>
            <a:xfrm>
              <a:off x="1247707" y="1179665"/>
              <a:ext cx="80700" cy="1526144"/>
              <a:chOff x="1247707" y="1179665"/>
              <a:chExt cx="80700" cy="1526144"/>
            </a:xfrm>
          </p:grpSpPr>
          <p:sp>
            <p:nvSpPr>
              <p:cNvPr id="8059" name="Google Shape;8059;p5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59"/>
            <p:cNvGrpSpPr/>
            <p:nvPr/>
          </p:nvGrpSpPr>
          <p:grpSpPr>
            <a:xfrm>
              <a:off x="1421567" y="1179665"/>
              <a:ext cx="80700" cy="1526144"/>
              <a:chOff x="1421567" y="1179665"/>
              <a:chExt cx="80700" cy="1526144"/>
            </a:xfrm>
          </p:grpSpPr>
          <p:sp>
            <p:nvSpPr>
              <p:cNvPr id="8070" name="Google Shape;8070;p5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59"/>
            <p:cNvGrpSpPr/>
            <p:nvPr/>
          </p:nvGrpSpPr>
          <p:grpSpPr>
            <a:xfrm>
              <a:off x="1592327" y="1179665"/>
              <a:ext cx="80700" cy="1526144"/>
              <a:chOff x="1592327" y="1179665"/>
              <a:chExt cx="80700" cy="1526144"/>
            </a:xfrm>
          </p:grpSpPr>
          <p:sp>
            <p:nvSpPr>
              <p:cNvPr id="8081" name="Google Shape;8081;p5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59"/>
            <p:cNvGrpSpPr/>
            <p:nvPr/>
          </p:nvGrpSpPr>
          <p:grpSpPr>
            <a:xfrm>
              <a:off x="1766187" y="1179665"/>
              <a:ext cx="80700" cy="1526144"/>
              <a:chOff x="1766187" y="1179665"/>
              <a:chExt cx="80700" cy="1526144"/>
            </a:xfrm>
          </p:grpSpPr>
          <p:sp>
            <p:nvSpPr>
              <p:cNvPr id="8092" name="Google Shape;8092;p5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59"/>
            <p:cNvGrpSpPr/>
            <p:nvPr/>
          </p:nvGrpSpPr>
          <p:grpSpPr>
            <a:xfrm>
              <a:off x="1936935" y="1179665"/>
              <a:ext cx="80700" cy="1526144"/>
              <a:chOff x="1936935" y="1179665"/>
              <a:chExt cx="80700" cy="1526144"/>
            </a:xfrm>
          </p:grpSpPr>
          <p:sp>
            <p:nvSpPr>
              <p:cNvPr id="8103" name="Google Shape;8103;p5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59"/>
            <p:cNvGrpSpPr/>
            <p:nvPr/>
          </p:nvGrpSpPr>
          <p:grpSpPr>
            <a:xfrm>
              <a:off x="2110795" y="1179665"/>
              <a:ext cx="80700" cy="1526144"/>
              <a:chOff x="2110795" y="1179665"/>
              <a:chExt cx="80700" cy="1526144"/>
            </a:xfrm>
          </p:grpSpPr>
          <p:sp>
            <p:nvSpPr>
              <p:cNvPr id="8114" name="Google Shape;8114;p5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9"/>
            <p:cNvGrpSpPr/>
            <p:nvPr/>
          </p:nvGrpSpPr>
          <p:grpSpPr>
            <a:xfrm>
              <a:off x="2284655" y="1179665"/>
              <a:ext cx="80700" cy="1526144"/>
              <a:chOff x="2284655" y="1179665"/>
              <a:chExt cx="80700" cy="1526144"/>
            </a:xfrm>
          </p:grpSpPr>
          <p:sp>
            <p:nvSpPr>
              <p:cNvPr id="8125" name="Google Shape;8125;p5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5" name="Google Shape;8135;p59"/>
          <p:cNvGrpSpPr/>
          <p:nvPr/>
        </p:nvGrpSpPr>
        <p:grpSpPr>
          <a:xfrm>
            <a:off x="2611693" y="986760"/>
            <a:ext cx="1364248" cy="1102133"/>
            <a:chOff x="2623904" y="1198803"/>
            <a:chExt cx="1364248" cy="1102133"/>
          </a:xfrm>
        </p:grpSpPr>
        <p:grpSp>
          <p:nvGrpSpPr>
            <p:cNvPr id="8136" name="Google Shape;8136;p59"/>
            <p:cNvGrpSpPr/>
            <p:nvPr/>
          </p:nvGrpSpPr>
          <p:grpSpPr>
            <a:xfrm>
              <a:off x="2623907" y="1198803"/>
              <a:ext cx="1364245" cy="273000"/>
              <a:chOff x="2623907" y="1198803"/>
              <a:chExt cx="1364245" cy="273000"/>
            </a:xfrm>
          </p:grpSpPr>
          <p:sp>
            <p:nvSpPr>
              <p:cNvPr id="8137" name="Google Shape;8137;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9"/>
            <p:cNvGrpSpPr/>
            <p:nvPr/>
          </p:nvGrpSpPr>
          <p:grpSpPr>
            <a:xfrm>
              <a:off x="2623904" y="1476964"/>
              <a:ext cx="1364245" cy="273000"/>
              <a:chOff x="2623904" y="1476964"/>
              <a:chExt cx="1364245" cy="273000"/>
            </a:xfrm>
          </p:grpSpPr>
          <p:sp>
            <p:nvSpPr>
              <p:cNvPr id="8143" name="Google Shape;8143;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59"/>
            <p:cNvGrpSpPr/>
            <p:nvPr/>
          </p:nvGrpSpPr>
          <p:grpSpPr>
            <a:xfrm>
              <a:off x="2623907" y="1749775"/>
              <a:ext cx="1364245" cy="273000"/>
              <a:chOff x="2623907" y="1749775"/>
              <a:chExt cx="1364245" cy="273000"/>
            </a:xfrm>
          </p:grpSpPr>
          <p:sp>
            <p:nvSpPr>
              <p:cNvPr id="8149" name="Google Shape;8149;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59"/>
            <p:cNvGrpSpPr/>
            <p:nvPr/>
          </p:nvGrpSpPr>
          <p:grpSpPr>
            <a:xfrm>
              <a:off x="2623904" y="2027936"/>
              <a:ext cx="1364245" cy="273000"/>
              <a:chOff x="2623904" y="2027936"/>
              <a:chExt cx="1364245" cy="273000"/>
            </a:xfrm>
          </p:grpSpPr>
          <p:sp>
            <p:nvSpPr>
              <p:cNvPr id="8155" name="Google Shape;8155;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0" name="Google Shape;8160;p59"/>
          <p:cNvGrpSpPr/>
          <p:nvPr/>
        </p:nvGrpSpPr>
        <p:grpSpPr>
          <a:xfrm>
            <a:off x="2601154" y="2445833"/>
            <a:ext cx="1387541" cy="159124"/>
            <a:chOff x="3200660" y="2180272"/>
            <a:chExt cx="2563824" cy="378237"/>
          </a:xfrm>
        </p:grpSpPr>
        <p:sp>
          <p:nvSpPr>
            <p:cNvPr id="8161" name="Google Shape;8161;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9"/>
          <p:cNvGrpSpPr/>
          <p:nvPr/>
        </p:nvGrpSpPr>
        <p:grpSpPr>
          <a:xfrm>
            <a:off x="2597679" y="2723597"/>
            <a:ext cx="1390502" cy="159625"/>
            <a:chOff x="3530150" y="2790075"/>
            <a:chExt cx="1962600" cy="225300"/>
          </a:xfrm>
        </p:grpSpPr>
        <p:sp>
          <p:nvSpPr>
            <p:cNvPr id="8180" name="Google Shape;8180;p5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59"/>
          <p:cNvGrpSpPr/>
          <p:nvPr/>
        </p:nvGrpSpPr>
        <p:grpSpPr>
          <a:xfrm>
            <a:off x="2597736" y="3001862"/>
            <a:ext cx="1411629" cy="154175"/>
            <a:chOff x="3558802" y="4011244"/>
            <a:chExt cx="1866000" cy="111600"/>
          </a:xfrm>
        </p:grpSpPr>
        <p:sp>
          <p:nvSpPr>
            <p:cNvPr id="8183" name="Google Shape;8183;p5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5" name="Google Shape;8185;p59"/>
          <p:cNvGrpSpPr/>
          <p:nvPr/>
        </p:nvGrpSpPr>
        <p:grpSpPr>
          <a:xfrm>
            <a:off x="2598024" y="2207432"/>
            <a:ext cx="1383503" cy="119761"/>
            <a:chOff x="3465975" y="2270258"/>
            <a:chExt cx="1986364" cy="171947"/>
          </a:xfrm>
        </p:grpSpPr>
        <p:sp>
          <p:nvSpPr>
            <p:cNvPr id="8186" name="Google Shape;8186;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4" name="Google Shape;8194;p59"/>
          <p:cNvGrpSpPr/>
          <p:nvPr/>
        </p:nvGrpSpPr>
        <p:grpSpPr>
          <a:xfrm>
            <a:off x="2609031" y="3571205"/>
            <a:ext cx="1369531" cy="195460"/>
            <a:chOff x="723300" y="4253549"/>
            <a:chExt cx="2276482" cy="324900"/>
          </a:xfrm>
        </p:grpSpPr>
        <p:sp>
          <p:nvSpPr>
            <p:cNvPr id="8195" name="Google Shape;8195;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59"/>
          <p:cNvGrpSpPr/>
          <p:nvPr/>
        </p:nvGrpSpPr>
        <p:grpSpPr>
          <a:xfrm>
            <a:off x="2598592" y="3272446"/>
            <a:ext cx="1389066" cy="180119"/>
            <a:chOff x="705948" y="3788465"/>
            <a:chExt cx="2308953" cy="299400"/>
          </a:xfrm>
        </p:grpSpPr>
        <p:sp>
          <p:nvSpPr>
            <p:cNvPr id="8201" name="Google Shape;8201;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59"/>
          <p:cNvGrpSpPr/>
          <p:nvPr/>
        </p:nvGrpSpPr>
        <p:grpSpPr>
          <a:xfrm>
            <a:off x="4195583" y="1876400"/>
            <a:ext cx="1433821" cy="191501"/>
            <a:chOff x="4273350" y="2088443"/>
            <a:chExt cx="1433821" cy="191501"/>
          </a:xfrm>
        </p:grpSpPr>
        <p:grpSp>
          <p:nvGrpSpPr>
            <p:cNvPr id="8207" name="Google Shape;8207;p59"/>
            <p:cNvGrpSpPr/>
            <p:nvPr/>
          </p:nvGrpSpPr>
          <p:grpSpPr>
            <a:xfrm>
              <a:off x="4273350" y="2088443"/>
              <a:ext cx="1433821" cy="0"/>
              <a:chOff x="5224975" y="2962250"/>
              <a:chExt cx="1544400" cy="0"/>
            </a:xfrm>
          </p:grpSpPr>
          <p:cxnSp>
            <p:nvCxnSpPr>
              <p:cNvPr id="8208" name="Google Shape;8208;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209" name="Google Shape;8209;p5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210" name="Google Shape;8210;p59"/>
            <p:cNvGrpSpPr/>
            <p:nvPr/>
          </p:nvGrpSpPr>
          <p:grpSpPr>
            <a:xfrm>
              <a:off x="4273350" y="2279944"/>
              <a:ext cx="1433821" cy="0"/>
              <a:chOff x="5224975" y="2962250"/>
              <a:chExt cx="1544400" cy="0"/>
            </a:xfrm>
          </p:grpSpPr>
          <p:cxnSp>
            <p:nvCxnSpPr>
              <p:cNvPr id="8211" name="Google Shape;8211;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212" name="Google Shape;8212;p5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213" name="Google Shape;8213;p59"/>
          <p:cNvGrpSpPr/>
          <p:nvPr/>
        </p:nvGrpSpPr>
        <p:grpSpPr>
          <a:xfrm>
            <a:off x="2646529" y="3885304"/>
            <a:ext cx="1304609" cy="294074"/>
            <a:chOff x="2658741" y="4097347"/>
            <a:chExt cx="1304609" cy="294074"/>
          </a:xfrm>
        </p:grpSpPr>
        <p:grpSp>
          <p:nvGrpSpPr>
            <p:cNvPr id="8214" name="Google Shape;8214;p59"/>
            <p:cNvGrpSpPr/>
            <p:nvPr/>
          </p:nvGrpSpPr>
          <p:grpSpPr>
            <a:xfrm>
              <a:off x="2658741" y="4097347"/>
              <a:ext cx="118572" cy="294074"/>
              <a:chOff x="3343310" y="4475555"/>
              <a:chExt cx="127717" cy="316753"/>
            </a:xfrm>
          </p:grpSpPr>
          <p:sp>
            <p:nvSpPr>
              <p:cNvPr id="8215" name="Google Shape;8215;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59"/>
            <p:cNvGrpSpPr/>
            <p:nvPr/>
          </p:nvGrpSpPr>
          <p:grpSpPr>
            <a:xfrm>
              <a:off x="3815519" y="4098388"/>
              <a:ext cx="147831" cy="291991"/>
              <a:chOff x="3527539" y="4476677"/>
              <a:chExt cx="159232" cy="314510"/>
            </a:xfrm>
          </p:grpSpPr>
          <p:sp>
            <p:nvSpPr>
              <p:cNvPr id="8218" name="Google Shape;8218;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9"/>
            <p:cNvGrpSpPr/>
            <p:nvPr/>
          </p:nvGrpSpPr>
          <p:grpSpPr>
            <a:xfrm>
              <a:off x="3511696" y="4098388"/>
              <a:ext cx="147831" cy="291991"/>
              <a:chOff x="3527539" y="4476677"/>
              <a:chExt cx="159232" cy="314510"/>
            </a:xfrm>
          </p:grpSpPr>
          <p:sp>
            <p:nvSpPr>
              <p:cNvPr id="8221" name="Google Shape;8221;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3" name="Google Shape;8223;p59"/>
            <p:cNvGrpSpPr/>
            <p:nvPr/>
          </p:nvGrpSpPr>
          <p:grpSpPr>
            <a:xfrm>
              <a:off x="3207874" y="4098388"/>
              <a:ext cx="147831" cy="291991"/>
              <a:chOff x="3527539" y="4476677"/>
              <a:chExt cx="159232" cy="314510"/>
            </a:xfrm>
          </p:grpSpPr>
          <p:sp>
            <p:nvSpPr>
              <p:cNvPr id="8224" name="Google Shape;8224;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59"/>
            <p:cNvGrpSpPr/>
            <p:nvPr/>
          </p:nvGrpSpPr>
          <p:grpSpPr>
            <a:xfrm>
              <a:off x="2933305" y="4097347"/>
              <a:ext cx="118572" cy="294074"/>
              <a:chOff x="3343310" y="4475555"/>
              <a:chExt cx="127717" cy="316753"/>
            </a:xfrm>
          </p:grpSpPr>
          <p:sp>
            <p:nvSpPr>
              <p:cNvPr id="8227" name="Google Shape;8227;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29" name="Google Shape;8229;p59"/>
          <p:cNvGrpSpPr/>
          <p:nvPr/>
        </p:nvGrpSpPr>
        <p:grpSpPr>
          <a:xfrm>
            <a:off x="4197138" y="963998"/>
            <a:ext cx="1430711" cy="751237"/>
            <a:chOff x="5159450" y="1919950"/>
            <a:chExt cx="1541050" cy="862500"/>
          </a:xfrm>
        </p:grpSpPr>
        <p:sp>
          <p:nvSpPr>
            <p:cNvPr id="8230" name="Google Shape;8230;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231" name="Google Shape;8231;p59"/>
            <p:cNvGrpSpPr/>
            <p:nvPr/>
          </p:nvGrpSpPr>
          <p:grpSpPr>
            <a:xfrm>
              <a:off x="5159450" y="1919950"/>
              <a:ext cx="1541050" cy="862500"/>
              <a:chOff x="5159450" y="1919950"/>
              <a:chExt cx="1541050" cy="862500"/>
            </a:xfrm>
          </p:grpSpPr>
          <p:cxnSp>
            <p:nvCxnSpPr>
              <p:cNvPr id="8232" name="Google Shape;8232;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233" name="Google Shape;8233;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234" name="Google Shape;8234;p59"/>
          <p:cNvGrpSpPr/>
          <p:nvPr/>
        </p:nvGrpSpPr>
        <p:grpSpPr>
          <a:xfrm>
            <a:off x="4245275" y="2227768"/>
            <a:ext cx="1334436" cy="967914"/>
            <a:chOff x="4294923" y="2439811"/>
            <a:chExt cx="1334436" cy="967914"/>
          </a:xfrm>
        </p:grpSpPr>
        <p:grpSp>
          <p:nvGrpSpPr>
            <p:cNvPr id="8235" name="Google Shape;8235;p59"/>
            <p:cNvGrpSpPr/>
            <p:nvPr/>
          </p:nvGrpSpPr>
          <p:grpSpPr>
            <a:xfrm>
              <a:off x="4960455" y="2469658"/>
              <a:ext cx="668904" cy="885524"/>
              <a:chOff x="4960455" y="2469658"/>
              <a:chExt cx="668904" cy="885524"/>
            </a:xfrm>
          </p:grpSpPr>
          <p:sp>
            <p:nvSpPr>
              <p:cNvPr id="8236" name="Google Shape;8236;p5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59"/>
            <p:cNvGrpSpPr/>
            <p:nvPr/>
          </p:nvGrpSpPr>
          <p:grpSpPr>
            <a:xfrm>
              <a:off x="4294923" y="2469658"/>
              <a:ext cx="668951" cy="885524"/>
              <a:chOff x="4294923" y="2469658"/>
              <a:chExt cx="668951" cy="885524"/>
            </a:xfrm>
          </p:grpSpPr>
          <p:sp>
            <p:nvSpPr>
              <p:cNvPr id="8243" name="Google Shape;8243;p5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49" name="Google Shape;8249;p5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0" name="Google Shape;8250;p59"/>
          <p:cNvGrpSpPr/>
          <p:nvPr/>
        </p:nvGrpSpPr>
        <p:grpSpPr>
          <a:xfrm>
            <a:off x="4231478" y="3282213"/>
            <a:ext cx="1430949" cy="897289"/>
            <a:chOff x="4351371" y="3547942"/>
            <a:chExt cx="1345130" cy="843475"/>
          </a:xfrm>
        </p:grpSpPr>
        <p:grpSp>
          <p:nvGrpSpPr>
            <p:cNvPr id="8251" name="Google Shape;8251;p59"/>
            <p:cNvGrpSpPr/>
            <p:nvPr/>
          </p:nvGrpSpPr>
          <p:grpSpPr>
            <a:xfrm>
              <a:off x="4351371" y="4209917"/>
              <a:ext cx="1345130" cy="181500"/>
              <a:chOff x="4351371" y="4209917"/>
              <a:chExt cx="1345130" cy="181500"/>
            </a:xfrm>
          </p:grpSpPr>
          <p:sp>
            <p:nvSpPr>
              <p:cNvPr id="8252" name="Google Shape;8252;p5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3" name="Google Shape;8253;p5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254" name="Google Shape;8254;p59"/>
            <p:cNvGrpSpPr/>
            <p:nvPr/>
          </p:nvGrpSpPr>
          <p:grpSpPr>
            <a:xfrm>
              <a:off x="4403010" y="3985221"/>
              <a:ext cx="1109518" cy="181500"/>
              <a:chOff x="4403010" y="3985221"/>
              <a:chExt cx="1109518" cy="181500"/>
            </a:xfrm>
          </p:grpSpPr>
          <p:sp>
            <p:nvSpPr>
              <p:cNvPr id="8255" name="Google Shape;8255;p5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6" name="Google Shape;8256;p5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257" name="Google Shape;8257;p59"/>
            <p:cNvGrpSpPr/>
            <p:nvPr/>
          </p:nvGrpSpPr>
          <p:grpSpPr>
            <a:xfrm>
              <a:off x="4618704" y="3766582"/>
              <a:ext cx="807858" cy="181500"/>
              <a:chOff x="4618704" y="3766582"/>
              <a:chExt cx="807858" cy="181500"/>
            </a:xfrm>
          </p:grpSpPr>
          <p:sp>
            <p:nvSpPr>
              <p:cNvPr id="8258" name="Google Shape;8258;p5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9" name="Google Shape;8259;p5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260" name="Google Shape;8260;p59"/>
            <p:cNvGrpSpPr/>
            <p:nvPr/>
          </p:nvGrpSpPr>
          <p:grpSpPr>
            <a:xfrm>
              <a:off x="4735238" y="3547942"/>
              <a:ext cx="462839" cy="181500"/>
              <a:chOff x="4735238" y="3547942"/>
              <a:chExt cx="462839" cy="181500"/>
            </a:xfrm>
          </p:grpSpPr>
          <p:sp>
            <p:nvSpPr>
              <p:cNvPr id="8261" name="Google Shape;8261;p5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62" name="Google Shape;8262;p5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263" name="Google Shape;8263;p59"/>
          <p:cNvGrpSpPr/>
          <p:nvPr/>
        </p:nvGrpSpPr>
        <p:grpSpPr>
          <a:xfrm>
            <a:off x="7407836" y="2217537"/>
            <a:ext cx="1020955" cy="928853"/>
            <a:chOff x="926675" y="238125"/>
            <a:chExt cx="5755100" cy="5232975"/>
          </a:xfrm>
        </p:grpSpPr>
        <p:sp>
          <p:nvSpPr>
            <p:cNvPr id="8264" name="Google Shape;8264;p5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9"/>
          <p:cNvGrpSpPr/>
          <p:nvPr/>
        </p:nvGrpSpPr>
        <p:grpSpPr>
          <a:xfrm>
            <a:off x="715210" y="2616272"/>
            <a:ext cx="1695374" cy="1560837"/>
            <a:chOff x="727421" y="2828315"/>
            <a:chExt cx="1695374" cy="1560837"/>
          </a:xfrm>
        </p:grpSpPr>
        <p:grpSp>
          <p:nvGrpSpPr>
            <p:cNvPr id="8269" name="Google Shape;8269;p59"/>
            <p:cNvGrpSpPr/>
            <p:nvPr/>
          </p:nvGrpSpPr>
          <p:grpSpPr>
            <a:xfrm>
              <a:off x="727421" y="2828315"/>
              <a:ext cx="1695374" cy="1560837"/>
              <a:chOff x="734799" y="2782450"/>
              <a:chExt cx="1571100" cy="1577400"/>
            </a:xfrm>
          </p:grpSpPr>
          <p:cxnSp>
            <p:nvCxnSpPr>
              <p:cNvPr id="8270" name="Google Shape;8270;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271" name="Google Shape;8271;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272" name="Google Shape;8272;p59"/>
            <p:cNvGrpSpPr/>
            <p:nvPr/>
          </p:nvGrpSpPr>
          <p:grpSpPr>
            <a:xfrm>
              <a:off x="819108" y="2882501"/>
              <a:ext cx="1556791" cy="1426186"/>
              <a:chOff x="819108" y="2882501"/>
              <a:chExt cx="1556791" cy="1426186"/>
            </a:xfrm>
          </p:grpSpPr>
          <p:grpSp>
            <p:nvGrpSpPr>
              <p:cNvPr id="8273" name="Google Shape;8273;p59"/>
              <p:cNvGrpSpPr/>
              <p:nvPr/>
            </p:nvGrpSpPr>
            <p:grpSpPr>
              <a:xfrm>
                <a:off x="819108" y="2882501"/>
                <a:ext cx="103104" cy="1426186"/>
                <a:chOff x="4674013" y="3100904"/>
                <a:chExt cx="122758" cy="1698043"/>
              </a:xfrm>
            </p:grpSpPr>
            <p:sp>
              <p:nvSpPr>
                <p:cNvPr id="8274" name="Google Shape;8274;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59"/>
              <p:cNvGrpSpPr/>
              <p:nvPr/>
            </p:nvGrpSpPr>
            <p:grpSpPr>
              <a:xfrm>
                <a:off x="1062475" y="2882501"/>
                <a:ext cx="103104" cy="1426186"/>
                <a:chOff x="4940438" y="3100904"/>
                <a:chExt cx="122758" cy="1698043"/>
              </a:xfrm>
            </p:grpSpPr>
            <p:sp>
              <p:nvSpPr>
                <p:cNvPr id="8282" name="Google Shape;8282;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9"/>
              <p:cNvGrpSpPr/>
              <p:nvPr/>
            </p:nvGrpSpPr>
            <p:grpSpPr>
              <a:xfrm>
                <a:off x="1299324" y="2882501"/>
                <a:ext cx="103104" cy="1426186"/>
                <a:chOff x="5206863" y="3100904"/>
                <a:chExt cx="122758" cy="1698043"/>
              </a:xfrm>
            </p:grpSpPr>
            <p:sp>
              <p:nvSpPr>
                <p:cNvPr id="8290" name="Google Shape;8290;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59"/>
              <p:cNvGrpSpPr/>
              <p:nvPr/>
            </p:nvGrpSpPr>
            <p:grpSpPr>
              <a:xfrm>
                <a:off x="1786057" y="2882501"/>
                <a:ext cx="103104" cy="1426186"/>
                <a:chOff x="6006138" y="3143629"/>
                <a:chExt cx="122758" cy="1698043"/>
              </a:xfrm>
            </p:grpSpPr>
            <p:sp>
              <p:nvSpPr>
                <p:cNvPr id="8298" name="Google Shape;8298;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59"/>
              <p:cNvGrpSpPr/>
              <p:nvPr/>
            </p:nvGrpSpPr>
            <p:grpSpPr>
              <a:xfrm>
                <a:off x="2029422" y="2882501"/>
                <a:ext cx="103104" cy="1426186"/>
                <a:chOff x="6805413" y="3100904"/>
                <a:chExt cx="122758" cy="1698043"/>
              </a:xfrm>
            </p:grpSpPr>
            <p:sp>
              <p:nvSpPr>
                <p:cNvPr id="8306" name="Google Shape;8306;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59"/>
              <p:cNvGrpSpPr/>
              <p:nvPr/>
            </p:nvGrpSpPr>
            <p:grpSpPr>
              <a:xfrm>
                <a:off x="2272795" y="2882501"/>
                <a:ext cx="103104" cy="1426186"/>
                <a:chOff x="5206863" y="3100904"/>
                <a:chExt cx="122758" cy="1698043"/>
              </a:xfrm>
            </p:grpSpPr>
            <p:sp>
              <p:nvSpPr>
                <p:cNvPr id="8314" name="Google Shape;8314;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59"/>
              <p:cNvGrpSpPr/>
              <p:nvPr/>
            </p:nvGrpSpPr>
            <p:grpSpPr>
              <a:xfrm>
                <a:off x="1542694" y="2882501"/>
                <a:ext cx="103104" cy="1426186"/>
                <a:chOff x="6006138" y="3143629"/>
                <a:chExt cx="122758" cy="1698043"/>
              </a:xfrm>
            </p:grpSpPr>
            <p:sp>
              <p:nvSpPr>
                <p:cNvPr id="8322" name="Google Shape;8322;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29" name="Google Shape;8329;p59"/>
          <p:cNvGrpSpPr/>
          <p:nvPr/>
        </p:nvGrpSpPr>
        <p:grpSpPr>
          <a:xfrm>
            <a:off x="5671260" y="3305994"/>
            <a:ext cx="2749952" cy="870677"/>
            <a:chOff x="238125" y="1725700"/>
            <a:chExt cx="7139025" cy="2260325"/>
          </a:xfrm>
        </p:grpSpPr>
        <p:sp>
          <p:nvSpPr>
            <p:cNvPr id="8330" name="Google Shape;8330;p5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59"/>
          <p:cNvGrpSpPr/>
          <p:nvPr/>
        </p:nvGrpSpPr>
        <p:grpSpPr>
          <a:xfrm>
            <a:off x="5941424" y="2247740"/>
            <a:ext cx="1105452" cy="916747"/>
            <a:chOff x="5249100" y="1210600"/>
            <a:chExt cx="3502700" cy="2904775"/>
          </a:xfrm>
        </p:grpSpPr>
        <p:sp>
          <p:nvSpPr>
            <p:cNvPr id="8341" name="Google Shape;8341;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45" name="Google Shape;8345;p5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346" name="Google Shape;8346;p5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347" name="Google Shape;8347;p5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348" name="Google Shape;8348;p5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349" name="Google Shape;8349;p5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59"/>
          <p:cNvGrpSpPr/>
          <p:nvPr/>
        </p:nvGrpSpPr>
        <p:grpSpPr>
          <a:xfrm>
            <a:off x="7123972" y="967158"/>
            <a:ext cx="1304650" cy="1124856"/>
            <a:chOff x="7287122" y="1165658"/>
            <a:chExt cx="1219413" cy="1051365"/>
          </a:xfrm>
        </p:grpSpPr>
        <p:grpSp>
          <p:nvGrpSpPr>
            <p:cNvPr id="8351" name="Google Shape;8351;p59"/>
            <p:cNvGrpSpPr/>
            <p:nvPr/>
          </p:nvGrpSpPr>
          <p:grpSpPr>
            <a:xfrm>
              <a:off x="7287122" y="1969723"/>
              <a:ext cx="1219413" cy="247300"/>
              <a:chOff x="7287122" y="1969723"/>
              <a:chExt cx="1219413" cy="247300"/>
            </a:xfrm>
          </p:grpSpPr>
          <p:sp>
            <p:nvSpPr>
              <p:cNvPr id="8352" name="Google Shape;8352;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3" name="Google Shape;8353;p59"/>
              <p:cNvGrpSpPr/>
              <p:nvPr/>
            </p:nvGrpSpPr>
            <p:grpSpPr>
              <a:xfrm>
                <a:off x="7287122" y="2063892"/>
                <a:ext cx="1151753" cy="73428"/>
                <a:chOff x="7287122" y="2063892"/>
                <a:chExt cx="1151753" cy="73428"/>
              </a:xfrm>
            </p:grpSpPr>
            <p:sp>
              <p:nvSpPr>
                <p:cNvPr id="8354" name="Google Shape;8354;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5" name="Google Shape;8355;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356" name="Google Shape;8356;p59"/>
            <p:cNvGrpSpPr/>
            <p:nvPr/>
          </p:nvGrpSpPr>
          <p:grpSpPr>
            <a:xfrm>
              <a:off x="7287122" y="1712201"/>
              <a:ext cx="1219403" cy="246767"/>
              <a:chOff x="7287122" y="1712201"/>
              <a:chExt cx="1219403" cy="246767"/>
            </a:xfrm>
          </p:grpSpPr>
          <p:sp>
            <p:nvSpPr>
              <p:cNvPr id="8357" name="Google Shape;8357;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8" name="Google Shape;8358;p59"/>
              <p:cNvGrpSpPr/>
              <p:nvPr/>
            </p:nvGrpSpPr>
            <p:grpSpPr>
              <a:xfrm>
                <a:off x="7287122" y="1842861"/>
                <a:ext cx="1005303" cy="73419"/>
                <a:chOff x="7287122" y="1842861"/>
                <a:chExt cx="1005303" cy="73419"/>
              </a:xfrm>
            </p:grpSpPr>
            <p:sp>
              <p:nvSpPr>
                <p:cNvPr id="8359" name="Google Shape;8359;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0" name="Google Shape;8360;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361" name="Google Shape;8361;p59"/>
            <p:cNvGrpSpPr/>
            <p:nvPr/>
          </p:nvGrpSpPr>
          <p:grpSpPr>
            <a:xfrm>
              <a:off x="7287122" y="1447520"/>
              <a:ext cx="1219403" cy="286667"/>
              <a:chOff x="7287122" y="1447520"/>
              <a:chExt cx="1219403" cy="286667"/>
            </a:xfrm>
          </p:grpSpPr>
          <p:sp>
            <p:nvSpPr>
              <p:cNvPr id="8362" name="Google Shape;8362;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59"/>
              <p:cNvGrpSpPr/>
              <p:nvPr/>
            </p:nvGrpSpPr>
            <p:grpSpPr>
              <a:xfrm>
                <a:off x="7287122" y="1581977"/>
                <a:ext cx="852803" cy="73428"/>
                <a:chOff x="7287122" y="1581977"/>
                <a:chExt cx="852803" cy="73428"/>
              </a:xfrm>
            </p:grpSpPr>
            <p:sp>
              <p:nvSpPr>
                <p:cNvPr id="8364" name="Google Shape;8364;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5" name="Google Shape;8365;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366" name="Google Shape;8366;p59"/>
            <p:cNvGrpSpPr/>
            <p:nvPr/>
          </p:nvGrpSpPr>
          <p:grpSpPr>
            <a:xfrm>
              <a:off x="7287122" y="1165658"/>
              <a:ext cx="1219403" cy="344253"/>
              <a:chOff x="7287122" y="1165658"/>
              <a:chExt cx="1219403" cy="344253"/>
            </a:xfrm>
          </p:grpSpPr>
          <p:sp>
            <p:nvSpPr>
              <p:cNvPr id="8367" name="Google Shape;8367;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8" name="Google Shape;8368;p59"/>
              <p:cNvGrpSpPr/>
              <p:nvPr/>
            </p:nvGrpSpPr>
            <p:grpSpPr>
              <a:xfrm>
                <a:off x="7287122" y="1341025"/>
                <a:ext cx="695703" cy="73419"/>
                <a:chOff x="7287122" y="1341025"/>
                <a:chExt cx="695703" cy="73419"/>
              </a:xfrm>
            </p:grpSpPr>
            <p:sp>
              <p:nvSpPr>
                <p:cNvPr id="8369" name="Google Shape;8369;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0" name="Google Shape;8370;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371" name="Google Shape;8371;p59"/>
          <p:cNvGrpSpPr/>
          <p:nvPr/>
        </p:nvGrpSpPr>
        <p:grpSpPr>
          <a:xfrm>
            <a:off x="5790464" y="973181"/>
            <a:ext cx="1397729" cy="1098540"/>
            <a:chOff x="5900602" y="1193063"/>
            <a:chExt cx="1299851" cy="1021707"/>
          </a:xfrm>
        </p:grpSpPr>
        <p:grpSp>
          <p:nvGrpSpPr>
            <p:cNvPr id="8372" name="Google Shape;8372;p59"/>
            <p:cNvGrpSpPr/>
            <p:nvPr/>
          </p:nvGrpSpPr>
          <p:grpSpPr>
            <a:xfrm>
              <a:off x="6520337" y="1193063"/>
              <a:ext cx="341815" cy="799959"/>
              <a:chOff x="6520337" y="1193063"/>
              <a:chExt cx="341815" cy="799959"/>
            </a:xfrm>
          </p:grpSpPr>
          <p:grpSp>
            <p:nvGrpSpPr>
              <p:cNvPr id="8373" name="Google Shape;8373;p59"/>
              <p:cNvGrpSpPr/>
              <p:nvPr/>
            </p:nvGrpSpPr>
            <p:grpSpPr>
              <a:xfrm>
                <a:off x="6520337" y="1589527"/>
                <a:ext cx="213950" cy="403494"/>
                <a:chOff x="6520337" y="1589527"/>
                <a:chExt cx="213950" cy="403494"/>
              </a:xfrm>
            </p:grpSpPr>
            <p:sp>
              <p:nvSpPr>
                <p:cNvPr id="8374" name="Google Shape;8374;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59"/>
              <p:cNvGrpSpPr/>
              <p:nvPr/>
            </p:nvGrpSpPr>
            <p:grpSpPr>
              <a:xfrm>
                <a:off x="6577204" y="1193063"/>
                <a:ext cx="284947" cy="464512"/>
                <a:chOff x="6577204" y="1193063"/>
                <a:chExt cx="284947" cy="464512"/>
              </a:xfrm>
            </p:grpSpPr>
            <p:sp>
              <p:nvSpPr>
                <p:cNvPr id="8377" name="Google Shape;8377;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78" name="Google Shape;8378;p5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379" name="Google Shape;8379;p59"/>
            <p:cNvGrpSpPr/>
            <p:nvPr/>
          </p:nvGrpSpPr>
          <p:grpSpPr>
            <a:xfrm>
              <a:off x="6238903" y="1193063"/>
              <a:ext cx="300475" cy="900152"/>
              <a:chOff x="6238903" y="1193063"/>
              <a:chExt cx="300475" cy="900152"/>
            </a:xfrm>
          </p:grpSpPr>
          <p:grpSp>
            <p:nvGrpSpPr>
              <p:cNvPr id="8380" name="Google Shape;8380;p59"/>
              <p:cNvGrpSpPr/>
              <p:nvPr/>
            </p:nvGrpSpPr>
            <p:grpSpPr>
              <a:xfrm>
                <a:off x="6290865" y="1489315"/>
                <a:ext cx="248514" cy="603900"/>
                <a:chOff x="6290865" y="1489315"/>
                <a:chExt cx="248514" cy="603900"/>
              </a:xfrm>
            </p:grpSpPr>
            <p:sp>
              <p:nvSpPr>
                <p:cNvPr id="8381" name="Google Shape;8381;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59"/>
              <p:cNvGrpSpPr/>
              <p:nvPr/>
            </p:nvGrpSpPr>
            <p:grpSpPr>
              <a:xfrm>
                <a:off x="6238903" y="1193063"/>
                <a:ext cx="284947" cy="333087"/>
                <a:chOff x="6238903" y="1193063"/>
                <a:chExt cx="284947" cy="333087"/>
              </a:xfrm>
            </p:grpSpPr>
            <p:sp>
              <p:nvSpPr>
                <p:cNvPr id="8384" name="Google Shape;8384;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85" name="Google Shape;8385;p5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386" name="Google Shape;8386;p59"/>
            <p:cNvGrpSpPr/>
            <p:nvPr/>
          </p:nvGrpSpPr>
          <p:grpSpPr>
            <a:xfrm>
              <a:off x="5900602" y="1193063"/>
              <a:ext cx="444345" cy="1021707"/>
              <a:chOff x="5900602" y="1193063"/>
              <a:chExt cx="444345" cy="1021707"/>
            </a:xfrm>
          </p:grpSpPr>
          <p:grpSp>
            <p:nvGrpSpPr>
              <p:cNvPr id="8387" name="Google Shape;8387;p59"/>
              <p:cNvGrpSpPr/>
              <p:nvPr/>
            </p:nvGrpSpPr>
            <p:grpSpPr>
              <a:xfrm>
                <a:off x="6046501" y="1367785"/>
                <a:ext cx="298446" cy="846986"/>
                <a:chOff x="6046501" y="1367785"/>
                <a:chExt cx="298446" cy="846986"/>
              </a:xfrm>
            </p:grpSpPr>
            <p:sp>
              <p:nvSpPr>
                <p:cNvPr id="8388" name="Google Shape;8388;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59"/>
              <p:cNvGrpSpPr/>
              <p:nvPr/>
            </p:nvGrpSpPr>
            <p:grpSpPr>
              <a:xfrm>
                <a:off x="5900602" y="1193063"/>
                <a:ext cx="284947" cy="182312"/>
                <a:chOff x="5900602" y="1193063"/>
                <a:chExt cx="284947" cy="182312"/>
              </a:xfrm>
            </p:grpSpPr>
            <p:sp>
              <p:nvSpPr>
                <p:cNvPr id="8391" name="Google Shape;8391;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2" name="Google Shape;8392;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393" name="Google Shape;8393;p59"/>
            <p:cNvGrpSpPr/>
            <p:nvPr/>
          </p:nvGrpSpPr>
          <p:grpSpPr>
            <a:xfrm>
              <a:off x="6738300" y="1193063"/>
              <a:ext cx="462153" cy="707634"/>
              <a:chOff x="6738300" y="1193063"/>
              <a:chExt cx="462153" cy="707634"/>
            </a:xfrm>
          </p:grpSpPr>
          <p:grpSp>
            <p:nvGrpSpPr>
              <p:cNvPr id="8394" name="Google Shape;8394;p59"/>
              <p:cNvGrpSpPr/>
              <p:nvPr/>
            </p:nvGrpSpPr>
            <p:grpSpPr>
              <a:xfrm>
                <a:off x="6915505" y="1193063"/>
                <a:ext cx="284947" cy="597387"/>
                <a:chOff x="6915505" y="1193063"/>
                <a:chExt cx="284947" cy="597387"/>
              </a:xfrm>
            </p:grpSpPr>
            <p:sp>
              <p:nvSpPr>
                <p:cNvPr id="8395" name="Google Shape;8395;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96" name="Google Shape;8396;p5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397" name="Google Shape;8397;p59"/>
              <p:cNvGrpSpPr/>
              <p:nvPr/>
            </p:nvGrpSpPr>
            <p:grpSpPr>
              <a:xfrm>
                <a:off x="6738300" y="1684725"/>
                <a:ext cx="230066" cy="215971"/>
                <a:chOff x="6738300" y="1684725"/>
                <a:chExt cx="230066" cy="215971"/>
              </a:xfrm>
            </p:grpSpPr>
            <p:sp>
              <p:nvSpPr>
                <p:cNvPr id="8398" name="Google Shape;8398;p5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03" name="Shape 8403"/>
        <p:cNvGrpSpPr/>
        <p:nvPr/>
      </p:nvGrpSpPr>
      <p:grpSpPr>
        <a:xfrm>
          <a:off x="0" y="0"/>
          <a:ext cx="0" cy="0"/>
          <a:chOff x="0" y="0"/>
          <a:chExt cx="0" cy="0"/>
        </a:xfrm>
      </p:grpSpPr>
      <p:grpSp>
        <p:nvGrpSpPr>
          <p:cNvPr id="8404" name="Google Shape;8404;p60"/>
          <p:cNvGrpSpPr/>
          <p:nvPr/>
        </p:nvGrpSpPr>
        <p:grpSpPr>
          <a:xfrm>
            <a:off x="826133" y="2318098"/>
            <a:ext cx="387992" cy="329326"/>
            <a:chOff x="839307" y="2318098"/>
            <a:chExt cx="387992" cy="329326"/>
          </a:xfrm>
        </p:grpSpPr>
        <p:sp>
          <p:nvSpPr>
            <p:cNvPr id="8405" name="Google Shape;8405;p60"/>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0"/>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0"/>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0"/>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0"/>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0"/>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0"/>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0"/>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0"/>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0"/>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60"/>
          <p:cNvGrpSpPr/>
          <p:nvPr/>
        </p:nvGrpSpPr>
        <p:grpSpPr>
          <a:xfrm>
            <a:off x="1401816" y="2289671"/>
            <a:ext cx="387073" cy="385996"/>
            <a:chOff x="1414990" y="2289671"/>
            <a:chExt cx="387073" cy="385996"/>
          </a:xfrm>
        </p:grpSpPr>
        <p:sp>
          <p:nvSpPr>
            <p:cNvPr id="8416" name="Google Shape;8416;p60"/>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0"/>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0"/>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0"/>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0"/>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0"/>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0"/>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0"/>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0"/>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0"/>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0"/>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0"/>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0"/>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0"/>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0"/>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0"/>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0"/>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0"/>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60"/>
          <p:cNvGrpSpPr/>
          <p:nvPr/>
        </p:nvGrpSpPr>
        <p:grpSpPr>
          <a:xfrm>
            <a:off x="1976737" y="2306065"/>
            <a:ext cx="387099" cy="353207"/>
            <a:chOff x="1989911" y="2306065"/>
            <a:chExt cx="387099" cy="353207"/>
          </a:xfrm>
        </p:grpSpPr>
        <p:sp>
          <p:nvSpPr>
            <p:cNvPr id="8435" name="Google Shape;8435;p60"/>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0"/>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0"/>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0"/>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0"/>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0"/>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0"/>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0"/>
          <p:cNvGrpSpPr/>
          <p:nvPr/>
        </p:nvGrpSpPr>
        <p:grpSpPr>
          <a:xfrm>
            <a:off x="2579927" y="2288778"/>
            <a:ext cx="204663" cy="363007"/>
            <a:chOff x="2593102" y="2288778"/>
            <a:chExt cx="204663" cy="363007"/>
          </a:xfrm>
        </p:grpSpPr>
        <p:sp>
          <p:nvSpPr>
            <p:cNvPr id="8443" name="Google Shape;8443;p60"/>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0"/>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0"/>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0"/>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0"/>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0"/>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0"/>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0"/>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0"/>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60"/>
          <p:cNvGrpSpPr/>
          <p:nvPr/>
        </p:nvGrpSpPr>
        <p:grpSpPr>
          <a:xfrm>
            <a:off x="2957699" y="2329763"/>
            <a:ext cx="403651" cy="305996"/>
            <a:chOff x="2970874" y="2329763"/>
            <a:chExt cx="403651" cy="305996"/>
          </a:xfrm>
        </p:grpSpPr>
        <p:sp>
          <p:nvSpPr>
            <p:cNvPr id="8453" name="Google Shape;8453;p60"/>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0"/>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0"/>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0"/>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0"/>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0"/>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0"/>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0"/>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0"/>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2" name="Google Shape;8462;p60"/>
          <p:cNvGrpSpPr/>
          <p:nvPr/>
        </p:nvGrpSpPr>
        <p:grpSpPr>
          <a:xfrm>
            <a:off x="3532620" y="2318755"/>
            <a:ext cx="387835" cy="327933"/>
            <a:chOff x="3545795" y="2318755"/>
            <a:chExt cx="387835" cy="327933"/>
          </a:xfrm>
        </p:grpSpPr>
        <p:sp>
          <p:nvSpPr>
            <p:cNvPr id="8463" name="Google Shape;8463;p60"/>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0"/>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0"/>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60"/>
            <p:cNvGrpSpPr/>
            <p:nvPr/>
          </p:nvGrpSpPr>
          <p:grpSpPr>
            <a:xfrm>
              <a:off x="3545795" y="2322301"/>
              <a:ext cx="387835" cy="324387"/>
              <a:chOff x="3545795" y="2322301"/>
              <a:chExt cx="387835" cy="324387"/>
            </a:xfrm>
          </p:grpSpPr>
          <p:sp>
            <p:nvSpPr>
              <p:cNvPr id="8467" name="Google Shape;8467;p60"/>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0"/>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0"/>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0"/>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0"/>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0"/>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0"/>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4" name="Google Shape;8474;p60"/>
          <p:cNvGrpSpPr/>
          <p:nvPr/>
        </p:nvGrpSpPr>
        <p:grpSpPr>
          <a:xfrm>
            <a:off x="4705294" y="2306984"/>
            <a:ext cx="364294" cy="351552"/>
            <a:chOff x="4718468" y="2306984"/>
            <a:chExt cx="364294" cy="351552"/>
          </a:xfrm>
        </p:grpSpPr>
        <p:sp>
          <p:nvSpPr>
            <p:cNvPr id="8475" name="Google Shape;8475;p60"/>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0"/>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0"/>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0"/>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0"/>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0"/>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0"/>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0"/>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0"/>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0"/>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5" name="Google Shape;8485;p60"/>
          <p:cNvGrpSpPr/>
          <p:nvPr/>
        </p:nvGrpSpPr>
        <p:grpSpPr>
          <a:xfrm>
            <a:off x="4134734" y="2303017"/>
            <a:ext cx="361194" cy="359355"/>
            <a:chOff x="4147908" y="2303017"/>
            <a:chExt cx="361194" cy="359355"/>
          </a:xfrm>
        </p:grpSpPr>
        <p:sp>
          <p:nvSpPr>
            <p:cNvPr id="8486" name="Google Shape;8486;p60"/>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0"/>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0"/>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0"/>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0"/>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0"/>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0"/>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0"/>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0"/>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0"/>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0"/>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0"/>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0"/>
          <p:cNvGrpSpPr/>
          <p:nvPr/>
        </p:nvGrpSpPr>
        <p:grpSpPr>
          <a:xfrm>
            <a:off x="5278954" y="2299891"/>
            <a:ext cx="367027" cy="365214"/>
            <a:chOff x="5292128" y="2299891"/>
            <a:chExt cx="367027" cy="365214"/>
          </a:xfrm>
        </p:grpSpPr>
        <p:sp>
          <p:nvSpPr>
            <p:cNvPr id="8501" name="Google Shape;8501;p60"/>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0"/>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0"/>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60"/>
          <p:cNvGrpSpPr/>
          <p:nvPr/>
        </p:nvGrpSpPr>
        <p:grpSpPr>
          <a:xfrm>
            <a:off x="5860443" y="2309901"/>
            <a:ext cx="345720" cy="345720"/>
            <a:chOff x="5873617" y="2309901"/>
            <a:chExt cx="345720" cy="345720"/>
          </a:xfrm>
        </p:grpSpPr>
        <p:sp>
          <p:nvSpPr>
            <p:cNvPr id="8508" name="Google Shape;8508;p60"/>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0"/>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0"/>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0"/>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0"/>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0"/>
          <p:cNvGrpSpPr/>
          <p:nvPr/>
        </p:nvGrpSpPr>
        <p:grpSpPr>
          <a:xfrm>
            <a:off x="6850154" y="2297710"/>
            <a:ext cx="391460" cy="370127"/>
            <a:chOff x="6863329" y="2297710"/>
            <a:chExt cx="391460" cy="370127"/>
          </a:xfrm>
        </p:grpSpPr>
        <p:sp>
          <p:nvSpPr>
            <p:cNvPr id="8528" name="Google Shape;8528;p60"/>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0"/>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0"/>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0"/>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0"/>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0"/>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0"/>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60"/>
          <p:cNvGrpSpPr/>
          <p:nvPr/>
        </p:nvGrpSpPr>
        <p:grpSpPr>
          <a:xfrm>
            <a:off x="7408313" y="2318518"/>
            <a:ext cx="342620" cy="328459"/>
            <a:chOff x="7421488" y="2318518"/>
            <a:chExt cx="342620" cy="328459"/>
          </a:xfrm>
        </p:grpSpPr>
        <p:sp>
          <p:nvSpPr>
            <p:cNvPr id="8538" name="Google Shape;8538;p60"/>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0"/>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0"/>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0"/>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0"/>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0"/>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0"/>
          <p:cNvGrpSpPr/>
          <p:nvPr/>
        </p:nvGrpSpPr>
        <p:grpSpPr>
          <a:xfrm>
            <a:off x="2495198" y="2779889"/>
            <a:ext cx="337523" cy="337680"/>
            <a:chOff x="2508373" y="2779889"/>
            <a:chExt cx="337523" cy="337680"/>
          </a:xfrm>
        </p:grpSpPr>
        <p:sp>
          <p:nvSpPr>
            <p:cNvPr id="8546" name="Google Shape;8546;p60"/>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0"/>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0"/>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0"/>
          <p:cNvGrpSpPr/>
          <p:nvPr/>
        </p:nvGrpSpPr>
        <p:grpSpPr>
          <a:xfrm>
            <a:off x="2137900" y="4141593"/>
            <a:ext cx="410613" cy="372229"/>
            <a:chOff x="1884401" y="4141593"/>
            <a:chExt cx="410613" cy="372229"/>
          </a:xfrm>
        </p:grpSpPr>
        <p:sp>
          <p:nvSpPr>
            <p:cNvPr id="8553" name="Google Shape;8553;p60"/>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0"/>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0"/>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0"/>
          <p:cNvGrpSpPr/>
          <p:nvPr/>
        </p:nvGrpSpPr>
        <p:grpSpPr>
          <a:xfrm>
            <a:off x="1417658" y="2773689"/>
            <a:ext cx="294515" cy="349897"/>
            <a:chOff x="1430832" y="2773689"/>
            <a:chExt cx="294515" cy="349897"/>
          </a:xfrm>
        </p:grpSpPr>
        <p:sp>
          <p:nvSpPr>
            <p:cNvPr id="8561" name="Google Shape;8561;p60"/>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0"/>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0"/>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0"/>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0"/>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0"/>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60"/>
          <p:cNvGrpSpPr/>
          <p:nvPr/>
        </p:nvGrpSpPr>
        <p:grpSpPr>
          <a:xfrm>
            <a:off x="3069042" y="2788586"/>
            <a:ext cx="288866" cy="320236"/>
            <a:chOff x="3082217" y="2788586"/>
            <a:chExt cx="288866" cy="320236"/>
          </a:xfrm>
        </p:grpSpPr>
        <p:sp>
          <p:nvSpPr>
            <p:cNvPr id="8575" name="Google Shape;8575;p60"/>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0"/>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0"/>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0"/>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0"/>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0"/>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0"/>
          <p:cNvGrpSpPr/>
          <p:nvPr/>
        </p:nvGrpSpPr>
        <p:grpSpPr>
          <a:xfrm>
            <a:off x="3597382" y="2780704"/>
            <a:ext cx="325017" cy="336052"/>
            <a:chOff x="3610557" y="2780704"/>
            <a:chExt cx="325017" cy="336052"/>
          </a:xfrm>
        </p:grpSpPr>
        <p:sp>
          <p:nvSpPr>
            <p:cNvPr id="8583" name="Google Shape;8583;p60"/>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0"/>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0"/>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0"/>
          <p:cNvGrpSpPr/>
          <p:nvPr/>
        </p:nvGrpSpPr>
        <p:grpSpPr>
          <a:xfrm>
            <a:off x="4165893" y="2811495"/>
            <a:ext cx="286475" cy="274390"/>
            <a:chOff x="4179067" y="2811495"/>
            <a:chExt cx="286475" cy="274390"/>
          </a:xfrm>
        </p:grpSpPr>
        <p:sp>
          <p:nvSpPr>
            <p:cNvPr id="8587" name="Google Shape;8587;p60"/>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0"/>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0"/>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0"/>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0"/>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0"/>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0"/>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60"/>
          <p:cNvGrpSpPr/>
          <p:nvPr/>
        </p:nvGrpSpPr>
        <p:grpSpPr>
          <a:xfrm>
            <a:off x="4673583" y="2762156"/>
            <a:ext cx="371047" cy="374199"/>
            <a:chOff x="4686757" y="2762156"/>
            <a:chExt cx="371047" cy="374199"/>
          </a:xfrm>
        </p:grpSpPr>
        <p:sp>
          <p:nvSpPr>
            <p:cNvPr id="8597" name="Google Shape;8597;p60"/>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0"/>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0"/>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0"/>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0"/>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60"/>
          <p:cNvGrpSpPr/>
          <p:nvPr/>
        </p:nvGrpSpPr>
        <p:grpSpPr>
          <a:xfrm>
            <a:off x="5208438" y="2784802"/>
            <a:ext cx="406567" cy="327855"/>
            <a:chOff x="5221613" y="2784802"/>
            <a:chExt cx="406567" cy="327855"/>
          </a:xfrm>
        </p:grpSpPr>
        <p:sp>
          <p:nvSpPr>
            <p:cNvPr id="8605" name="Google Shape;8605;p60"/>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0"/>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0"/>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0"/>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0"/>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0"/>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0"/>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0"/>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0"/>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0"/>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0"/>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0"/>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0"/>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0"/>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0"/>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0"/>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0"/>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0"/>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0"/>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0"/>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0"/>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0"/>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0"/>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0"/>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0"/>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0"/>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5" name="Google Shape;8635;p60"/>
          <p:cNvGrpSpPr/>
          <p:nvPr/>
        </p:nvGrpSpPr>
        <p:grpSpPr>
          <a:xfrm>
            <a:off x="5799412" y="2760921"/>
            <a:ext cx="303605" cy="375434"/>
            <a:chOff x="5812586" y="2760921"/>
            <a:chExt cx="303605" cy="375434"/>
          </a:xfrm>
        </p:grpSpPr>
        <p:sp>
          <p:nvSpPr>
            <p:cNvPr id="8636" name="Google Shape;8636;p60"/>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0"/>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0"/>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0"/>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0"/>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0"/>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0"/>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0"/>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0"/>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0"/>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0"/>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60"/>
          <p:cNvGrpSpPr/>
          <p:nvPr/>
        </p:nvGrpSpPr>
        <p:grpSpPr>
          <a:xfrm>
            <a:off x="6321499" y="2759633"/>
            <a:ext cx="378508" cy="378166"/>
            <a:chOff x="6334673" y="2759633"/>
            <a:chExt cx="378508" cy="378166"/>
          </a:xfrm>
        </p:grpSpPr>
        <p:sp>
          <p:nvSpPr>
            <p:cNvPr id="8648" name="Google Shape;8648;p60"/>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0"/>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0"/>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0"/>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60"/>
          <p:cNvGrpSpPr/>
          <p:nvPr/>
        </p:nvGrpSpPr>
        <p:grpSpPr>
          <a:xfrm>
            <a:off x="7999471" y="2806477"/>
            <a:ext cx="319763" cy="284505"/>
            <a:chOff x="8012645" y="2806477"/>
            <a:chExt cx="319763" cy="284505"/>
          </a:xfrm>
        </p:grpSpPr>
        <p:sp>
          <p:nvSpPr>
            <p:cNvPr id="8653" name="Google Shape;8653;p60"/>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0"/>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0"/>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0"/>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0"/>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0"/>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0"/>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0"/>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0"/>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0"/>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0"/>
          <p:cNvGrpSpPr/>
          <p:nvPr/>
        </p:nvGrpSpPr>
        <p:grpSpPr>
          <a:xfrm>
            <a:off x="2707935" y="4162138"/>
            <a:ext cx="385339" cy="388071"/>
            <a:chOff x="2454435" y="4162138"/>
            <a:chExt cx="385339" cy="388071"/>
          </a:xfrm>
        </p:grpSpPr>
        <p:sp>
          <p:nvSpPr>
            <p:cNvPr id="8664" name="Google Shape;8664;p60"/>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0"/>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0"/>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0"/>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0"/>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0"/>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0"/>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0"/>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0"/>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0"/>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0"/>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0"/>
          <p:cNvGrpSpPr/>
          <p:nvPr/>
        </p:nvGrpSpPr>
        <p:grpSpPr>
          <a:xfrm>
            <a:off x="3855439" y="4161192"/>
            <a:ext cx="275178" cy="388912"/>
            <a:chOff x="3601939" y="4161192"/>
            <a:chExt cx="275178" cy="388912"/>
          </a:xfrm>
        </p:grpSpPr>
        <p:sp>
          <p:nvSpPr>
            <p:cNvPr id="8676" name="Google Shape;8676;p60"/>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0"/>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0"/>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0"/>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0"/>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0"/>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0"/>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0"/>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0"/>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0"/>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0"/>
          <p:cNvGrpSpPr/>
          <p:nvPr/>
        </p:nvGrpSpPr>
        <p:grpSpPr>
          <a:xfrm>
            <a:off x="822849" y="3215146"/>
            <a:ext cx="375802" cy="371677"/>
            <a:chOff x="836023" y="3215146"/>
            <a:chExt cx="375802" cy="371677"/>
          </a:xfrm>
        </p:grpSpPr>
        <p:sp>
          <p:nvSpPr>
            <p:cNvPr id="8687" name="Google Shape;8687;p60"/>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0"/>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0"/>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0"/>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0"/>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0"/>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0"/>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0"/>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0"/>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0"/>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0"/>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0"/>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0"/>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0"/>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0"/>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0"/>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0"/>
          <p:cNvGrpSpPr/>
          <p:nvPr/>
        </p:nvGrpSpPr>
        <p:grpSpPr>
          <a:xfrm>
            <a:off x="1343123" y="3210890"/>
            <a:ext cx="431368" cy="380189"/>
            <a:chOff x="1356297" y="3210890"/>
            <a:chExt cx="431368" cy="380189"/>
          </a:xfrm>
        </p:grpSpPr>
        <p:sp>
          <p:nvSpPr>
            <p:cNvPr id="8704" name="Google Shape;8704;p60"/>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0"/>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0"/>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0"/>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0"/>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0"/>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0"/>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0"/>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0"/>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0"/>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0"/>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0"/>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0"/>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60"/>
          <p:cNvGrpSpPr/>
          <p:nvPr/>
        </p:nvGrpSpPr>
        <p:grpSpPr>
          <a:xfrm>
            <a:off x="1890563" y="3215540"/>
            <a:ext cx="411874" cy="370731"/>
            <a:chOff x="1903737" y="3215540"/>
            <a:chExt cx="411874" cy="370731"/>
          </a:xfrm>
        </p:grpSpPr>
        <p:sp>
          <p:nvSpPr>
            <p:cNvPr id="8718" name="Google Shape;8718;p60"/>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0"/>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0"/>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0"/>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0"/>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0"/>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0"/>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0"/>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0"/>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0"/>
          <p:cNvGrpSpPr/>
          <p:nvPr/>
        </p:nvGrpSpPr>
        <p:grpSpPr>
          <a:xfrm>
            <a:off x="2455290" y="3248854"/>
            <a:ext cx="397818" cy="304078"/>
            <a:chOff x="2468465" y="3248854"/>
            <a:chExt cx="397818" cy="304078"/>
          </a:xfrm>
        </p:grpSpPr>
        <p:sp>
          <p:nvSpPr>
            <p:cNvPr id="8728" name="Google Shape;8728;p60"/>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0"/>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0"/>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0"/>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0"/>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0"/>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60"/>
          <p:cNvGrpSpPr/>
          <p:nvPr/>
        </p:nvGrpSpPr>
        <p:grpSpPr>
          <a:xfrm>
            <a:off x="3003992" y="3216013"/>
            <a:ext cx="394376" cy="369812"/>
            <a:chOff x="3017166" y="3216013"/>
            <a:chExt cx="394376" cy="369812"/>
          </a:xfrm>
        </p:grpSpPr>
        <p:sp>
          <p:nvSpPr>
            <p:cNvPr id="8735" name="Google Shape;8735;p60"/>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0"/>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0"/>
          <p:cNvGrpSpPr/>
          <p:nvPr/>
        </p:nvGrpSpPr>
        <p:grpSpPr>
          <a:xfrm>
            <a:off x="4196868" y="3213228"/>
            <a:ext cx="199014" cy="375408"/>
            <a:chOff x="4210043" y="3213228"/>
            <a:chExt cx="199014" cy="375408"/>
          </a:xfrm>
        </p:grpSpPr>
        <p:sp>
          <p:nvSpPr>
            <p:cNvPr id="8738" name="Google Shape;8738;p60"/>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0"/>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0"/>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0"/>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0"/>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0"/>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0"/>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0"/>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0"/>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0"/>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60"/>
          <p:cNvGrpSpPr/>
          <p:nvPr/>
        </p:nvGrpSpPr>
        <p:grpSpPr>
          <a:xfrm>
            <a:off x="4804971" y="3203323"/>
            <a:ext cx="77845" cy="395165"/>
            <a:chOff x="4818146" y="3203323"/>
            <a:chExt cx="77845" cy="395165"/>
          </a:xfrm>
        </p:grpSpPr>
        <p:sp>
          <p:nvSpPr>
            <p:cNvPr id="8749" name="Google Shape;8749;p60"/>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0"/>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0"/>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0"/>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0"/>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0"/>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0"/>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0"/>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0"/>
          <p:cNvGrpSpPr/>
          <p:nvPr/>
        </p:nvGrpSpPr>
        <p:grpSpPr>
          <a:xfrm>
            <a:off x="5215716" y="3235428"/>
            <a:ext cx="344091" cy="332767"/>
            <a:chOff x="5228890" y="3235428"/>
            <a:chExt cx="344091" cy="332767"/>
          </a:xfrm>
        </p:grpSpPr>
        <p:sp>
          <p:nvSpPr>
            <p:cNvPr id="8758" name="Google Shape;8758;p60"/>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0"/>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0"/>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0"/>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0"/>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60"/>
          <p:cNvGrpSpPr/>
          <p:nvPr/>
        </p:nvGrpSpPr>
        <p:grpSpPr>
          <a:xfrm>
            <a:off x="5744739" y="3227047"/>
            <a:ext cx="388544" cy="347927"/>
            <a:chOff x="5757913" y="3227047"/>
            <a:chExt cx="388544" cy="347927"/>
          </a:xfrm>
        </p:grpSpPr>
        <p:sp>
          <p:nvSpPr>
            <p:cNvPr id="8764" name="Google Shape;8764;p60"/>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0"/>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66" name="Google Shape;8766;p60"/>
          <p:cNvSpPr/>
          <p:nvPr/>
        </p:nvSpPr>
        <p:spPr>
          <a:xfrm>
            <a:off x="7189280"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7" name="Google Shape;8767;p60"/>
          <p:cNvGrpSpPr/>
          <p:nvPr/>
        </p:nvGrpSpPr>
        <p:grpSpPr>
          <a:xfrm>
            <a:off x="6881681" y="3227074"/>
            <a:ext cx="324938" cy="347717"/>
            <a:chOff x="6894856" y="3227074"/>
            <a:chExt cx="324938" cy="347717"/>
          </a:xfrm>
        </p:grpSpPr>
        <p:sp>
          <p:nvSpPr>
            <p:cNvPr id="8768" name="Google Shape;8768;p60"/>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0"/>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0"/>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0"/>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0"/>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0"/>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0"/>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0"/>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0"/>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0"/>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0"/>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0"/>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0"/>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0"/>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0"/>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0"/>
          <p:cNvGrpSpPr/>
          <p:nvPr/>
        </p:nvGrpSpPr>
        <p:grpSpPr>
          <a:xfrm>
            <a:off x="7401772" y="3220873"/>
            <a:ext cx="360091" cy="360117"/>
            <a:chOff x="7414946" y="3220873"/>
            <a:chExt cx="360091" cy="360117"/>
          </a:xfrm>
        </p:grpSpPr>
        <p:sp>
          <p:nvSpPr>
            <p:cNvPr id="8784" name="Google Shape;8784;p60"/>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0"/>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0"/>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0"/>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0"/>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0"/>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0"/>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0"/>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0"/>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0"/>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0"/>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0"/>
          <p:cNvGrpSpPr/>
          <p:nvPr/>
        </p:nvGrpSpPr>
        <p:grpSpPr>
          <a:xfrm>
            <a:off x="8014052" y="3215041"/>
            <a:ext cx="231829" cy="371782"/>
            <a:chOff x="8027227" y="3215041"/>
            <a:chExt cx="231829" cy="371782"/>
          </a:xfrm>
        </p:grpSpPr>
        <p:sp>
          <p:nvSpPr>
            <p:cNvPr id="8796" name="Google Shape;8796;p60"/>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0"/>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0"/>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0"/>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0"/>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0"/>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0"/>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0"/>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0"/>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0"/>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0"/>
          <p:cNvGrpSpPr/>
          <p:nvPr/>
        </p:nvGrpSpPr>
        <p:grpSpPr>
          <a:xfrm>
            <a:off x="4347102" y="4146138"/>
            <a:ext cx="395638" cy="420544"/>
            <a:chOff x="4093603" y="4146138"/>
            <a:chExt cx="395638" cy="420544"/>
          </a:xfrm>
        </p:grpSpPr>
        <p:sp>
          <p:nvSpPr>
            <p:cNvPr id="8807" name="Google Shape;8807;p60"/>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0"/>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0"/>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0"/>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0"/>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0"/>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0"/>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0"/>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0"/>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0"/>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0"/>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0"/>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0"/>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0"/>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0"/>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0"/>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0"/>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60"/>
          <p:cNvGrpSpPr/>
          <p:nvPr/>
        </p:nvGrpSpPr>
        <p:grpSpPr>
          <a:xfrm>
            <a:off x="4897905" y="4162322"/>
            <a:ext cx="392065" cy="387887"/>
            <a:chOff x="4644406" y="4162322"/>
            <a:chExt cx="392065" cy="387887"/>
          </a:xfrm>
        </p:grpSpPr>
        <p:sp>
          <p:nvSpPr>
            <p:cNvPr id="8825" name="Google Shape;8825;p60"/>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0"/>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0"/>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0"/>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0"/>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0"/>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0"/>
          <p:cNvGrpSpPr/>
          <p:nvPr/>
        </p:nvGrpSpPr>
        <p:grpSpPr>
          <a:xfrm>
            <a:off x="5981882" y="4221698"/>
            <a:ext cx="417128" cy="269162"/>
            <a:chOff x="5728383" y="4221698"/>
            <a:chExt cx="417128" cy="269162"/>
          </a:xfrm>
        </p:grpSpPr>
        <p:sp>
          <p:nvSpPr>
            <p:cNvPr id="8832" name="Google Shape;8832;p60"/>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0"/>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0"/>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0"/>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0"/>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0"/>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0"/>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0"/>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0"/>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0"/>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0"/>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0"/>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0"/>
          <p:cNvGrpSpPr/>
          <p:nvPr/>
        </p:nvGrpSpPr>
        <p:grpSpPr>
          <a:xfrm>
            <a:off x="821036" y="3696905"/>
            <a:ext cx="371782" cy="342751"/>
            <a:chOff x="834210" y="3696905"/>
            <a:chExt cx="371782" cy="342751"/>
          </a:xfrm>
        </p:grpSpPr>
        <p:sp>
          <p:nvSpPr>
            <p:cNvPr id="8845" name="Google Shape;8845;p60"/>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0"/>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0"/>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0"/>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0"/>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0"/>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0"/>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0"/>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0"/>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0"/>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0"/>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0"/>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0"/>
          <p:cNvGrpSpPr/>
          <p:nvPr/>
        </p:nvGrpSpPr>
        <p:grpSpPr>
          <a:xfrm>
            <a:off x="1346223" y="3682271"/>
            <a:ext cx="395296" cy="371966"/>
            <a:chOff x="1359398" y="3682271"/>
            <a:chExt cx="395296" cy="371966"/>
          </a:xfrm>
        </p:grpSpPr>
        <p:sp>
          <p:nvSpPr>
            <p:cNvPr id="8858" name="Google Shape;8858;p60"/>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0"/>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0"/>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0"/>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0"/>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0"/>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0"/>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60"/>
          <p:cNvGrpSpPr/>
          <p:nvPr/>
        </p:nvGrpSpPr>
        <p:grpSpPr>
          <a:xfrm>
            <a:off x="1894924" y="3682271"/>
            <a:ext cx="395296" cy="371966"/>
            <a:chOff x="1908099" y="3682271"/>
            <a:chExt cx="395296" cy="371966"/>
          </a:xfrm>
        </p:grpSpPr>
        <p:sp>
          <p:nvSpPr>
            <p:cNvPr id="8866" name="Google Shape;8866;p60"/>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0"/>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0"/>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0"/>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0"/>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0"/>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0"/>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0"/>
          <p:cNvGrpSpPr/>
          <p:nvPr/>
        </p:nvGrpSpPr>
        <p:grpSpPr>
          <a:xfrm>
            <a:off x="2443625" y="3682271"/>
            <a:ext cx="395270" cy="371966"/>
            <a:chOff x="2456800" y="3682271"/>
            <a:chExt cx="395270" cy="371966"/>
          </a:xfrm>
        </p:grpSpPr>
        <p:sp>
          <p:nvSpPr>
            <p:cNvPr id="8874" name="Google Shape;8874;p60"/>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0"/>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0"/>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0"/>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0"/>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0"/>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0"/>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0"/>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0"/>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0"/>
          <p:cNvGrpSpPr/>
          <p:nvPr/>
        </p:nvGrpSpPr>
        <p:grpSpPr>
          <a:xfrm>
            <a:off x="3001075" y="3682271"/>
            <a:ext cx="391092" cy="371940"/>
            <a:chOff x="3014250" y="3682271"/>
            <a:chExt cx="391092" cy="371940"/>
          </a:xfrm>
        </p:grpSpPr>
        <p:sp>
          <p:nvSpPr>
            <p:cNvPr id="8884" name="Google Shape;8884;p60"/>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0"/>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0"/>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0"/>
          <p:cNvGrpSpPr/>
          <p:nvPr/>
        </p:nvGrpSpPr>
        <p:grpSpPr>
          <a:xfrm>
            <a:off x="3555950" y="3702947"/>
            <a:ext cx="388728" cy="330692"/>
            <a:chOff x="3569125" y="3702947"/>
            <a:chExt cx="388728" cy="330692"/>
          </a:xfrm>
        </p:grpSpPr>
        <p:sp>
          <p:nvSpPr>
            <p:cNvPr id="8888" name="Google Shape;8888;p60"/>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0"/>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0"/>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0"/>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0"/>
          <p:cNvGrpSpPr/>
          <p:nvPr/>
        </p:nvGrpSpPr>
        <p:grpSpPr>
          <a:xfrm>
            <a:off x="4098819" y="3682455"/>
            <a:ext cx="387992" cy="371625"/>
            <a:chOff x="4111994" y="3682455"/>
            <a:chExt cx="387992" cy="371625"/>
          </a:xfrm>
        </p:grpSpPr>
        <p:sp>
          <p:nvSpPr>
            <p:cNvPr id="8893" name="Google Shape;8893;p60"/>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0"/>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0"/>
          <p:cNvGrpSpPr/>
          <p:nvPr/>
        </p:nvGrpSpPr>
        <p:grpSpPr>
          <a:xfrm>
            <a:off x="4661734" y="3682271"/>
            <a:ext cx="371966" cy="371966"/>
            <a:chOff x="4674908" y="3682271"/>
            <a:chExt cx="371966" cy="371966"/>
          </a:xfrm>
        </p:grpSpPr>
        <p:sp>
          <p:nvSpPr>
            <p:cNvPr id="8896" name="Google Shape;8896;p60"/>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0"/>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0"/>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0"/>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60"/>
          <p:cNvGrpSpPr/>
          <p:nvPr/>
        </p:nvGrpSpPr>
        <p:grpSpPr>
          <a:xfrm>
            <a:off x="5210435" y="3731112"/>
            <a:ext cx="371782" cy="274285"/>
            <a:chOff x="5223609" y="3731112"/>
            <a:chExt cx="371782" cy="274285"/>
          </a:xfrm>
        </p:grpSpPr>
        <p:sp>
          <p:nvSpPr>
            <p:cNvPr id="8901" name="Google Shape;8901;p60"/>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0"/>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3" name="Google Shape;8903;p60"/>
          <p:cNvSpPr/>
          <p:nvPr/>
        </p:nvSpPr>
        <p:spPr>
          <a:xfrm>
            <a:off x="5799044"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4" name="Google Shape;8904;p60"/>
          <p:cNvGrpSpPr/>
          <p:nvPr/>
        </p:nvGrpSpPr>
        <p:grpSpPr>
          <a:xfrm>
            <a:off x="6306734" y="3696721"/>
            <a:ext cx="373963" cy="343119"/>
            <a:chOff x="6319908" y="3696721"/>
            <a:chExt cx="373963" cy="343119"/>
          </a:xfrm>
        </p:grpSpPr>
        <p:sp>
          <p:nvSpPr>
            <p:cNvPr id="8905" name="Google Shape;8905;p60"/>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0"/>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0"/>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0"/>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0"/>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0"/>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0"/>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0"/>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0"/>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60"/>
          <p:cNvGrpSpPr/>
          <p:nvPr/>
        </p:nvGrpSpPr>
        <p:grpSpPr>
          <a:xfrm>
            <a:off x="6858167" y="3740044"/>
            <a:ext cx="371966" cy="256420"/>
            <a:chOff x="6871342" y="3740044"/>
            <a:chExt cx="371966" cy="256420"/>
          </a:xfrm>
        </p:grpSpPr>
        <p:sp>
          <p:nvSpPr>
            <p:cNvPr id="8915" name="Google Shape;8915;p60"/>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0"/>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0"/>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0"/>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0"/>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0"/>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0"/>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0"/>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0"/>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0"/>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0"/>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0"/>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7" name="Google Shape;8927;p60"/>
          <p:cNvGrpSpPr/>
          <p:nvPr/>
        </p:nvGrpSpPr>
        <p:grpSpPr>
          <a:xfrm>
            <a:off x="7389187" y="3681535"/>
            <a:ext cx="402757" cy="372728"/>
            <a:chOff x="7402362" y="3681535"/>
            <a:chExt cx="402757" cy="372728"/>
          </a:xfrm>
        </p:grpSpPr>
        <p:sp>
          <p:nvSpPr>
            <p:cNvPr id="8928" name="Google Shape;8928;p60"/>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0"/>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0"/>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0"/>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0"/>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0"/>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0"/>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0"/>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0"/>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0"/>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0"/>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0"/>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0"/>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0"/>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0"/>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0"/>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60"/>
          <p:cNvGrpSpPr/>
          <p:nvPr/>
        </p:nvGrpSpPr>
        <p:grpSpPr>
          <a:xfrm>
            <a:off x="7947530" y="3736235"/>
            <a:ext cx="378902" cy="264065"/>
            <a:chOff x="7960705" y="3736235"/>
            <a:chExt cx="378902" cy="264065"/>
          </a:xfrm>
        </p:grpSpPr>
        <p:sp>
          <p:nvSpPr>
            <p:cNvPr id="8945" name="Google Shape;8945;p60"/>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0"/>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0"/>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0"/>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0"/>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0"/>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0"/>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0"/>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0"/>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0"/>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0"/>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0"/>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0"/>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0"/>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60"/>
          <p:cNvGrpSpPr/>
          <p:nvPr/>
        </p:nvGrpSpPr>
        <p:grpSpPr>
          <a:xfrm>
            <a:off x="6654327" y="4162270"/>
            <a:ext cx="166200" cy="388019"/>
            <a:chOff x="6400828" y="4162270"/>
            <a:chExt cx="166200" cy="388019"/>
          </a:xfrm>
        </p:grpSpPr>
        <p:sp>
          <p:nvSpPr>
            <p:cNvPr id="8960" name="Google Shape;8960;p60"/>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0"/>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0"/>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0"/>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0"/>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0"/>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0"/>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0"/>
          <p:cNvGrpSpPr/>
          <p:nvPr/>
        </p:nvGrpSpPr>
        <p:grpSpPr>
          <a:xfrm>
            <a:off x="7173314" y="4162270"/>
            <a:ext cx="225260" cy="388019"/>
            <a:chOff x="6919815" y="4162270"/>
            <a:chExt cx="225260" cy="388019"/>
          </a:xfrm>
        </p:grpSpPr>
        <p:sp>
          <p:nvSpPr>
            <p:cNvPr id="8968" name="Google Shape;8968;p60"/>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0"/>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0"/>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0"/>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0"/>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0"/>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0"/>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0"/>
          <p:cNvGrpSpPr/>
          <p:nvPr/>
        </p:nvGrpSpPr>
        <p:grpSpPr>
          <a:xfrm>
            <a:off x="7639099" y="4177035"/>
            <a:ext cx="388728" cy="358383"/>
            <a:chOff x="7385600" y="4177035"/>
            <a:chExt cx="388728" cy="358383"/>
          </a:xfrm>
        </p:grpSpPr>
        <p:sp>
          <p:nvSpPr>
            <p:cNvPr id="8977" name="Google Shape;8977;p60"/>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0"/>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0"/>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0"/>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0"/>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0"/>
          <p:cNvGrpSpPr/>
          <p:nvPr/>
        </p:nvGrpSpPr>
        <p:grpSpPr>
          <a:xfrm>
            <a:off x="3611911" y="3259862"/>
            <a:ext cx="369207" cy="258259"/>
            <a:chOff x="3625085" y="3259862"/>
            <a:chExt cx="369207" cy="258259"/>
          </a:xfrm>
        </p:grpSpPr>
        <p:sp>
          <p:nvSpPr>
            <p:cNvPr id="8985" name="Google Shape;8985;p60"/>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0"/>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0"/>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0"/>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0"/>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0"/>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0"/>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0"/>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0"/>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0"/>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0"/>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0"/>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0"/>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60"/>
          <p:cNvGrpSpPr/>
          <p:nvPr/>
        </p:nvGrpSpPr>
        <p:grpSpPr>
          <a:xfrm>
            <a:off x="6304185" y="3276808"/>
            <a:ext cx="363217" cy="248590"/>
            <a:chOff x="6317360" y="3276808"/>
            <a:chExt cx="363217" cy="248590"/>
          </a:xfrm>
        </p:grpSpPr>
        <p:sp>
          <p:nvSpPr>
            <p:cNvPr id="8999" name="Google Shape;8999;p60"/>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0"/>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0"/>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0"/>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0"/>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0"/>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0"/>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0"/>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0"/>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0"/>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0"/>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0"/>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0"/>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0"/>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0"/>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0"/>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0"/>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0"/>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0"/>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0"/>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0"/>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0"/>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0"/>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60"/>
          <p:cNvGrpSpPr/>
          <p:nvPr/>
        </p:nvGrpSpPr>
        <p:grpSpPr>
          <a:xfrm>
            <a:off x="5337891" y="4183682"/>
            <a:ext cx="504064" cy="325595"/>
            <a:chOff x="5084391" y="4183682"/>
            <a:chExt cx="504064" cy="325595"/>
          </a:xfrm>
        </p:grpSpPr>
        <p:sp>
          <p:nvSpPr>
            <p:cNvPr id="9027" name="Google Shape;9027;p60"/>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0"/>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0"/>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0"/>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0"/>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0"/>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0"/>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0"/>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0"/>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0"/>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0"/>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0"/>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0"/>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0"/>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0"/>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60"/>
          <p:cNvGrpSpPr/>
          <p:nvPr/>
        </p:nvGrpSpPr>
        <p:grpSpPr>
          <a:xfrm>
            <a:off x="7934420" y="2347996"/>
            <a:ext cx="379795" cy="267165"/>
            <a:chOff x="7947595" y="2347996"/>
            <a:chExt cx="379795" cy="267165"/>
          </a:xfrm>
        </p:grpSpPr>
        <p:sp>
          <p:nvSpPr>
            <p:cNvPr id="9044" name="Google Shape;9044;p60"/>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0"/>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0"/>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0"/>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0"/>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0"/>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0"/>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0"/>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0"/>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60"/>
          <p:cNvGrpSpPr/>
          <p:nvPr/>
        </p:nvGrpSpPr>
        <p:grpSpPr>
          <a:xfrm>
            <a:off x="6387469" y="2310269"/>
            <a:ext cx="275362" cy="338784"/>
            <a:chOff x="6400644" y="2310269"/>
            <a:chExt cx="275362" cy="338784"/>
          </a:xfrm>
        </p:grpSpPr>
        <p:sp>
          <p:nvSpPr>
            <p:cNvPr id="9054" name="Google Shape;9054;p60"/>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0"/>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0"/>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0"/>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0"/>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0"/>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0"/>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0"/>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0"/>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0"/>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0"/>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0"/>
          <p:cNvGrpSpPr/>
          <p:nvPr/>
        </p:nvGrpSpPr>
        <p:grpSpPr>
          <a:xfrm>
            <a:off x="1595767" y="4161009"/>
            <a:ext cx="359565" cy="358094"/>
            <a:chOff x="1342268" y="4161009"/>
            <a:chExt cx="359565" cy="358094"/>
          </a:xfrm>
        </p:grpSpPr>
        <p:sp>
          <p:nvSpPr>
            <p:cNvPr id="9068" name="Google Shape;9068;p60"/>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0"/>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0"/>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0"/>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0"/>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0"/>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0"/>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0"/>
          <p:cNvGrpSpPr/>
          <p:nvPr/>
        </p:nvGrpSpPr>
        <p:grpSpPr>
          <a:xfrm>
            <a:off x="1899837" y="2764940"/>
            <a:ext cx="417523" cy="374252"/>
            <a:chOff x="1913012" y="2764940"/>
            <a:chExt cx="417523" cy="374252"/>
          </a:xfrm>
        </p:grpSpPr>
        <p:sp>
          <p:nvSpPr>
            <p:cNvPr id="9078" name="Google Shape;9078;p60"/>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0"/>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0"/>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0"/>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0"/>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0"/>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0"/>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0"/>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0"/>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0"/>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0"/>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60"/>
          <p:cNvGrpSpPr/>
          <p:nvPr/>
        </p:nvGrpSpPr>
        <p:grpSpPr>
          <a:xfrm>
            <a:off x="817568" y="2763601"/>
            <a:ext cx="384734" cy="381556"/>
            <a:chOff x="830742" y="2763601"/>
            <a:chExt cx="384734" cy="381556"/>
          </a:xfrm>
        </p:grpSpPr>
        <p:sp>
          <p:nvSpPr>
            <p:cNvPr id="9091" name="Google Shape;9091;p60"/>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0"/>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0"/>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0"/>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0"/>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0"/>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0"/>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0"/>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0"/>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0"/>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0"/>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0"/>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0"/>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0"/>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0"/>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0"/>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0"/>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0"/>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0"/>
          <p:cNvGrpSpPr/>
          <p:nvPr/>
        </p:nvGrpSpPr>
        <p:grpSpPr>
          <a:xfrm>
            <a:off x="3260997" y="4183419"/>
            <a:ext cx="375434" cy="329667"/>
            <a:chOff x="3007498" y="4183419"/>
            <a:chExt cx="375434" cy="329667"/>
          </a:xfrm>
        </p:grpSpPr>
        <p:sp>
          <p:nvSpPr>
            <p:cNvPr id="9113" name="Google Shape;9113;p60"/>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0"/>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0"/>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0"/>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0"/>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0"/>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0"/>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0"/>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0"/>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0"/>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0"/>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0"/>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0"/>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0"/>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60"/>
          <p:cNvGrpSpPr/>
          <p:nvPr/>
        </p:nvGrpSpPr>
        <p:grpSpPr>
          <a:xfrm>
            <a:off x="6906101" y="2766990"/>
            <a:ext cx="274550" cy="354728"/>
            <a:chOff x="7606826" y="2419290"/>
            <a:chExt cx="274550" cy="354728"/>
          </a:xfrm>
        </p:grpSpPr>
        <p:sp>
          <p:nvSpPr>
            <p:cNvPr id="9134" name="Google Shape;9134;p6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0"/>
          <p:cNvGrpSpPr/>
          <p:nvPr/>
        </p:nvGrpSpPr>
        <p:grpSpPr>
          <a:xfrm>
            <a:off x="7536994" y="2777003"/>
            <a:ext cx="263316" cy="354728"/>
            <a:chOff x="8062968" y="2419290"/>
            <a:chExt cx="263316" cy="354728"/>
          </a:xfrm>
        </p:grpSpPr>
        <p:sp>
          <p:nvSpPr>
            <p:cNvPr id="9150" name="Google Shape;9150;p6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67" name="Google Shape;9167;p60"/>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endParaRPr sz="1100">
              <a:solidFill>
                <a:srgbClr val="435D74"/>
              </a:solidFill>
            </a:endParaRPr>
          </a:p>
        </p:txBody>
      </p:sp>
      <p:sp>
        <p:nvSpPr>
          <p:cNvPr id="9168" name="Google Shape;9168;p60"/>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9169" name="Google Shape;9169;p60"/>
          <p:cNvGrpSpPr/>
          <p:nvPr/>
        </p:nvGrpSpPr>
        <p:grpSpPr>
          <a:xfrm>
            <a:off x="1089824" y="4149725"/>
            <a:ext cx="364280" cy="363684"/>
            <a:chOff x="836325" y="4149725"/>
            <a:chExt cx="364280" cy="363684"/>
          </a:xfrm>
        </p:grpSpPr>
        <p:sp>
          <p:nvSpPr>
            <p:cNvPr id="9170" name="Google Shape;9170;p60"/>
            <p:cNvSpPr/>
            <p:nvPr/>
          </p:nvSpPr>
          <p:spPr>
            <a:xfrm>
              <a:off x="836325" y="4428035"/>
              <a:ext cx="86394" cy="85374"/>
            </a:xfrm>
            <a:custGeom>
              <a:rect b="b" l="l" r="r" t="t"/>
              <a:pathLst>
                <a:path extrusionOk="0" h="10203" w="10325">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0"/>
            <p:cNvSpPr/>
            <p:nvPr/>
          </p:nvSpPr>
          <p:spPr>
            <a:xfrm>
              <a:off x="836325" y="4373908"/>
              <a:ext cx="60045" cy="58999"/>
            </a:xfrm>
            <a:custGeom>
              <a:rect b="b" l="l" r="r" t="t"/>
              <a:pathLst>
                <a:path extrusionOk="0" h="7051" w="7176">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916801" y="4454384"/>
              <a:ext cx="60045" cy="58999"/>
            </a:xfrm>
            <a:custGeom>
              <a:rect b="b" l="l" r="r" t="t"/>
              <a:pathLst>
                <a:path extrusionOk="0" h="7051" w="7176">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0"/>
            <p:cNvSpPr/>
            <p:nvPr/>
          </p:nvSpPr>
          <p:spPr>
            <a:xfrm>
              <a:off x="901229" y="4149725"/>
              <a:ext cx="298594" cy="157234"/>
            </a:xfrm>
            <a:custGeom>
              <a:rect b="b" l="l" r="r" t="t"/>
              <a:pathLst>
                <a:path extrusionOk="0" h="18791" w="35685">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0"/>
            <p:cNvSpPr/>
            <p:nvPr/>
          </p:nvSpPr>
          <p:spPr>
            <a:xfrm>
              <a:off x="951985" y="4150026"/>
              <a:ext cx="248255" cy="248163"/>
            </a:xfrm>
            <a:custGeom>
              <a:rect b="b" l="l" r="r" t="t"/>
              <a:pathLst>
                <a:path extrusionOk="0" h="29658" w="29669">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1046141" y="4150445"/>
              <a:ext cx="154464" cy="298017"/>
            </a:xfrm>
            <a:custGeom>
              <a:rect b="b" l="l" r="r" t="t"/>
              <a:pathLst>
                <a:path extrusionOk="0" h="35616" w="1846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952454" y="4150244"/>
              <a:ext cx="247787" cy="247946"/>
            </a:xfrm>
            <a:custGeom>
              <a:rect b="b" l="l" r="r" t="t"/>
              <a:pathLst>
                <a:path extrusionOk="0" h="29632" w="29613">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80" name="Shape 9180"/>
        <p:cNvGrpSpPr/>
        <p:nvPr/>
      </p:nvGrpSpPr>
      <p:grpSpPr>
        <a:xfrm>
          <a:off x="0" y="0"/>
          <a:ext cx="0" cy="0"/>
          <a:chOff x="0" y="0"/>
          <a:chExt cx="0" cy="0"/>
        </a:xfrm>
      </p:grpSpPr>
      <p:grpSp>
        <p:nvGrpSpPr>
          <p:cNvPr id="9181" name="Google Shape;9181;p61"/>
          <p:cNvGrpSpPr/>
          <p:nvPr/>
        </p:nvGrpSpPr>
        <p:grpSpPr>
          <a:xfrm>
            <a:off x="7071588" y="2263554"/>
            <a:ext cx="362163" cy="347098"/>
            <a:chOff x="7075663" y="2444129"/>
            <a:chExt cx="362163" cy="347098"/>
          </a:xfrm>
        </p:grpSpPr>
        <p:sp>
          <p:nvSpPr>
            <p:cNvPr id="9182" name="Google Shape;9182;p61"/>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1"/>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1"/>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1"/>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1"/>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1"/>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1"/>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1"/>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61"/>
          <p:cNvGrpSpPr/>
          <p:nvPr/>
        </p:nvGrpSpPr>
        <p:grpSpPr>
          <a:xfrm>
            <a:off x="6634100" y="2256009"/>
            <a:ext cx="372197" cy="362163"/>
            <a:chOff x="6638175" y="2436584"/>
            <a:chExt cx="372197" cy="362163"/>
          </a:xfrm>
        </p:grpSpPr>
        <p:sp>
          <p:nvSpPr>
            <p:cNvPr id="9191" name="Google Shape;9191;p61"/>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1"/>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1"/>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1"/>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1"/>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1"/>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1"/>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1"/>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1"/>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1"/>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1"/>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1"/>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1"/>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1"/>
          <p:cNvGrpSpPr/>
          <p:nvPr/>
        </p:nvGrpSpPr>
        <p:grpSpPr>
          <a:xfrm>
            <a:off x="6188831" y="2258865"/>
            <a:ext cx="371699" cy="356084"/>
            <a:chOff x="6192906" y="2439440"/>
            <a:chExt cx="371699" cy="356084"/>
          </a:xfrm>
        </p:grpSpPr>
        <p:sp>
          <p:nvSpPr>
            <p:cNvPr id="9205" name="Google Shape;9205;p61"/>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1"/>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1"/>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1"/>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1"/>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1"/>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1"/>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1"/>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1"/>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1"/>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1"/>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1"/>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1"/>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1"/>
          <p:cNvGrpSpPr/>
          <p:nvPr/>
        </p:nvGrpSpPr>
        <p:grpSpPr>
          <a:xfrm>
            <a:off x="5758392" y="2256009"/>
            <a:ext cx="362163" cy="362163"/>
            <a:chOff x="5762467" y="2436584"/>
            <a:chExt cx="362163" cy="362163"/>
          </a:xfrm>
        </p:grpSpPr>
        <p:sp>
          <p:nvSpPr>
            <p:cNvPr id="9219" name="Google Shape;9219;p61"/>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1"/>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1"/>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1"/>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1"/>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1"/>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1"/>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1"/>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1"/>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1"/>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1"/>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1"/>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1"/>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1"/>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1"/>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1"/>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1"/>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1"/>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1"/>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1"/>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1"/>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1"/>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1"/>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1"/>
          <p:cNvGrpSpPr/>
          <p:nvPr/>
        </p:nvGrpSpPr>
        <p:grpSpPr>
          <a:xfrm>
            <a:off x="5319646" y="2256454"/>
            <a:ext cx="362922" cy="361219"/>
            <a:chOff x="5323721" y="2437029"/>
            <a:chExt cx="362922" cy="361219"/>
          </a:xfrm>
        </p:grpSpPr>
        <p:sp>
          <p:nvSpPr>
            <p:cNvPr id="9245" name="Google Shape;9245;p61"/>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1"/>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1"/>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1"/>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1"/>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1"/>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1"/>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1"/>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1"/>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1"/>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1"/>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1"/>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1"/>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1"/>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1"/>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1"/>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1"/>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61"/>
          <p:cNvGrpSpPr/>
          <p:nvPr/>
        </p:nvGrpSpPr>
        <p:grpSpPr>
          <a:xfrm>
            <a:off x="4871862" y="2288156"/>
            <a:ext cx="407122" cy="315448"/>
            <a:chOff x="4875937" y="2468731"/>
            <a:chExt cx="407122" cy="315448"/>
          </a:xfrm>
        </p:grpSpPr>
        <p:sp>
          <p:nvSpPr>
            <p:cNvPr id="9263" name="Google Shape;9263;p61"/>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1"/>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1"/>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1"/>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1"/>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1"/>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1"/>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1"/>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1"/>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1"/>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1"/>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1"/>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1"/>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1"/>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1"/>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1"/>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1"/>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1"/>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1"/>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1"/>
          <p:cNvGrpSpPr/>
          <p:nvPr/>
        </p:nvGrpSpPr>
        <p:grpSpPr>
          <a:xfrm>
            <a:off x="4889207" y="3624199"/>
            <a:ext cx="242114" cy="362163"/>
            <a:chOff x="4893282" y="3804774"/>
            <a:chExt cx="242114" cy="362163"/>
          </a:xfrm>
        </p:grpSpPr>
        <p:sp>
          <p:nvSpPr>
            <p:cNvPr id="9283" name="Google Shape;9283;p61"/>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1"/>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1"/>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1"/>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1"/>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1"/>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1"/>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1"/>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1"/>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1"/>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1"/>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1"/>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1"/>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1"/>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1"/>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1"/>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1"/>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1"/>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1"/>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1"/>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1"/>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1"/>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1"/>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1"/>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1"/>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1"/>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1"/>
          <p:cNvGrpSpPr/>
          <p:nvPr/>
        </p:nvGrpSpPr>
        <p:grpSpPr>
          <a:xfrm>
            <a:off x="6244087" y="3624199"/>
            <a:ext cx="231058" cy="362425"/>
            <a:chOff x="6248162" y="3804774"/>
            <a:chExt cx="231058" cy="362425"/>
          </a:xfrm>
        </p:grpSpPr>
        <p:sp>
          <p:nvSpPr>
            <p:cNvPr id="9310" name="Google Shape;9310;p61"/>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1"/>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1"/>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1"/>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1"/>
          <p:cNvGrpSpPr/>
          <p:nvPr/>
        </p:nvGrpSpPr>
        <p:grpSpPr>
          <a:xfrm>
            <a:off x="5342493" y="3624199"/>
            <a:ext cx="233337" cy="362163"/>
            <a:chOff x="5346568" y="3804774"/>
            <a:chExt cx="233337" cy="362163"/>
          </a:xfrm>
        </p:grpSpPr>
        <p:sp>
          <p:nvSpPr>
            <p:cNvPr id="9315" name="Google Shape;9315;p61"/>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1"/>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1"/>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1"/>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1"/>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1"/>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1"/>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1"/>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1"/>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1"/>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1"/>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1"/>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1"/>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1"/>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1"/>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1"/>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1"/>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1"/>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1"/>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61"/>
          <p:cNvGrpSpPr/>
          <p:nvPr/>
        </p:nvGrpSpPr>
        <p:grpSpPr>
          <a:xfrm>
            <a:off x="6700910" y="3624566"/>
            <a:ext cx="209967" cy="361639"/>
            <a:chOff x="6704985" y="3805141"/>
            <a:chExt cx="209967" cy="361639"/>
          </a:xfrm>
        </p:grpSpPr>
        <p:sp>
          <p:nvSpPr>
            <p:cNvPr id="9335" name="Google Shape;9335;p61"/>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1"/>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1"/>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1"/>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1"/>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1"/>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1"/>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1"/>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1"/>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1"/>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1"/>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1"/>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61"/>
          <p:cNvGrpSpPr/>
          <p:nvPr/>
        </p:nvGrpSpPr>
        <p:grpSpPr>
          <a:xfrm>
            <a:off x="7509809" y="2267694"/>
            <a:ext cx="363184" cy="338792"/>
            <a:chOff x="7513884" y="2448269"/>
            <a:chExt cx="363184" cy="338792"/>
          </a:xfrm>
        </p:grpSpPr>
        <p:sp>
          <p:nvSpPr>
            <p:cNvPr id="9348" name="Google Shape;9348;p61"/>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1"/>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1"/>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1"/>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1"/>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1"/>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61"/>
          <p:cNvGrpSpPr/>
          <p:nvPr/>
        </p:nvGrpSpPr>
        <p:grpSpPr>
          <a:xfrm>
            <a:off x="5773692" y="3624251"/>
            <a:ext cx="258699" cy="362136"/>
            <a:chOff x="5777767" y="3804826"/>
            <a:chExt cx="258699" cy="362136"/>
          </a:xfrm>
        </p:grpSpPr>
        <p:sp>
          <p:nvSpPr>
            <p:cNvPr id="9355" name="Google Shape;9355;p61"/>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1"/>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1"/>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1"/>
          <p:cNvGrpSpPr/>
          <p:nvPr/>
        </p:nvGrpSpPr>
        <p:grpSpPr>
          <a:xfrm>
            <a:off x="7949026" y="2256009"/>
            <a:ext cx="361691" cy="362163"/>
            <a:chOff x="7953101" y="2436584"/>
            <a:chExt cx="361691" cy="362163"/>
          </a:xfrm>
        </p:grpSpPr>
        <p:sp>
          <p:nvSpPr>
            <p:cNvPr id="9359" name="Google Shape;9359;p61"/>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1"/>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1"/>
          <p:cNvGrpSpPr/>
          <p:nvPr/>
        </p:nvGrpSpPr>
        <p:grpSpPr>
          <a:xfrm>
            <a:off x="4855278" y="3174555"/>
            <a:ext cx="373481" cy="362267"/>
            <a:chOff x="4859353" y="3355130"/>
            <a:chExt cx="373481" cy="362267"/>
          </a:xfrm>
        </p:grpSpPr>
        <p:sp>
          <p:nvSpPr>
            <p:cNvPr id="9369" name="Google Shape;9369;p61"/>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1"/>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1"/>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1"/>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1"/>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1"/>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1"/>
          <p:cNvGrpSpPr/>
          <p:nvPr/>
        </p:nvGrpSpPr>
        <p:grpSpPr>
          <a:xfrm>
            <a:off x="6633603" y="1320407"/>
            <a:ext cx="378721" cy="362005"/>
            <a:chOff x="6637678" y="1500982"/>
            <a:chExt cx="378721" cy="362005"/>
          </a:xfrm>
        </p:grpSpPr>
        <p:sp>
          <p:nvSpPr>
            <p:cNvPr id="9384" name="Google Shape;9384;p61"/>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1"/>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1"/>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1"/>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1"/>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1"/>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1"/>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61"/>
          <p:cNvGrpSpPr/>
          <p:nvPr/>
        </p:nvGrpSpPr>
        <p:grpSpPr>
          <a:xfrm>
            <a:off x="5823918" y="3174921"/>
            <a:ext cx="223041" cy="362163"/>
            <a:chOff x="5827993" y="3355496"/>
            <a:chExt cx="223041" cy="362163"/>
          </a:xfrm>
        </p:grpSpPr>
        <p:sp>
          <p:nvSpPr>
            <p:cNvPr id="9401" name="Google Shape;9401;p61"/>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1"/>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1"/>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1"/>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1"/>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6" name="Google Shape;9416;p61"/>
          <p:cNvGrpSpPr/>
          <p:nvPr/>
        </p:nvGrpSpPr>
        <p:grpSpPr>
          <a:xfrm>
            <a:off x="7524638" y="1320066"/>
            <a:ext cx="370520" cy="361586"/>
            <a:chOff x="7528713" y="1500641"/>
            <a:chExt cx="370520" cy="361586"/>
          </a:xfrm>
        </p:grpSpPr>
        <p:sp>
          <p:nvSpPr>
            <p:cNvPr id="9417" name="Google Shape;9417;p61"/>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1"/>
          <p:cNvGrpSpPr/>
          <p:nvPr/>
        </p:nvGrpSpPr>
        <p:grpSpPr>
          <a:xfrm>
            <a:off x="5313123" y="3174921"/>
            <a:ext cx="367429" cy="362163"/>
            <a:chOff x="5317198" y="3355496"/>
            <a:chExt cx="367429" cy="362163"/>
          </a:xfrm>
        </p:grpSpPr>
        <p:sp>
          <p:nvSpPr>
            <p:cNvPr id="9425" name="Google Shape;9425;p61"/>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1"/>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1"/>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1"/>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61"/>
          <p:cNvGrpSpPr/>
          <p:nvPr/>
        </p:nvGrpSpPr>
        <p:grpSpPr>
          <a:xfrm>
            <a:off x="5298896" y="1319988"/>
            <a:ext cx="383175" cy="362241"/>
            <a:chOff x="5302971" y="1500563"/>
            <a:chExt cx="383175" cy="362241"/>
          </a:xfrm>
        </p:grpSpPr>
        <p:sp>
          <p:nvSpPr>
            <p:cNvPr id="9442" name="Google Shape;9442;p61"/>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61"/>
          <p:cNvGrpSpPr/>
          <p:nvPr/>
        </p:nvGrpSpPr>
        <p:grpSpPr>
          <a:xfrm>
            <a:off x="6198630" y="1344878"/>
            <a:ext cx="364180" cy="312461"/>
            <a:chOff x="6202705" y="1525453"/>
            <a:chExt cx="364180" cy="312461"/>
          </a:xfrm>
        </p:grpSpPr>
        <p:sp>
          <p:nvSpPr>
            <p:cNvPr id="9445" name="Google Shape;9445;p61"/>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1"/>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1"/>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1"/>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61"/>
          <p:cNvGrpSpPr/>
          <p:nvPr/>
        </p:nvGrpSpPr>
        <p:grpSpPr>
          <a:xfrm>
            <a:off x="7083142" y="1323027"/>
            <a:ext cx="362398" cy="356163"/>
            <a:chOff x="7087217" y="1503602"/>
            <a:chExt cx="362398" cy="356163"/>
          </a:xfrm>
        </p:grpSpPr>
        <p:sp>
          <p:nvSpPr>
            <p:cNvPr id="9453" name="Google Shape;9453;p61"/>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1"/>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4" name="Google Shape;9474;p61"/>
          <p:cNvGrpSpPr/>
          <p:nvPr/>
        </p:nvGrpSpPr>
        <p:grpSpPr>
          <a:xfrm>
            <a:off x="7964877" y="1320302"/>
            <a:ext cx="378747" cy="361455"/>
            <a:chOff x="7968952" y="1500877"/>
            <a:chExt cx="378747" cy="361455"/>
          </a:xfrm>
        </p:grpSpPr>
        <p:sp>
          <p:nvSpPr>
            <p:cNvPr id="9475" name="Google Shape;9475;p61"/>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1"/>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1"/>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1"/>
          <p:cNvGrpSpPr/>
          <p:nvPr/>
        </p:nvGrpSpPr>
        <p:grpSpPr>
          <a:xfrm>
            <a:off x="5757370" y="1361148"/>
            <a:ext cx="362163" cy="279737"/>
            <a:chOff x="5761445" y="1541723"/>
            <a:chExt cx="362163" cy="279737"/>
          </a:xfrm>
        </p:grpSpPr>
        <p:sp>
          <p:nvSpPr>
            <p:cNvPr id="9491" name="Google Shape;9491;p61"/>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61"/>
          <p:cNvGrpSpPr/>
          <p:nvPr/>
        </p:nvGrpSpPr>
        <p:grpSpPr>
          <a:xfrm>
            <a:off x="6200883" y="3175000"/>
            <a:ext cx="358390" cy="362320"/>
            <a:chOff x="6204958" y="3355575"/>
            <a:chExt cx="358390" cy="362320"/>
          </a:xfrm>
        </p:grpSpPr>
        <p:sp>
          <p:nvSpPr>
            <p:cNvPr id="9498" name="Google Shape;9498;p61"/>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4" name="Google Shape;9514;p61"/>
          <p:cNvGrpSpPr/>
          <p:nvPr/>
        </p:nvGrpSpPr>
        <p:grpSpPr>
          <a:xfrm>
            <a:off x="4935895" y="1319280"/>
            <a:ext cx="242979" cy="362660"/>
            <a:chOff x="4939970" y="1499855"/>
            <a:chExt cx="242979" cy="362660"/>
          </a:xfrm>
        </p:grpSpPr>
        <p:sp>
          <p:nvSpPr>
            <p:cNvPr id="9515" name="Google Shape;9515;p61"/>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61"/>
          <p:cNvGrpSpPr/>
          <p:nvPr/>
        </p:nvGrpSpPr>
        <p:grpSpPr>
          <a:xfrm>
            <a:off x="8019373" y="3174921"/>
            <a:ext cx="284322" cy="362163"/>
            <a:chOff x="8023448" y="3355496"/>
            <a:chExt cx="284322" cy="362163"/>
          </a:xfrm>
        </p:grpSpPr>
        <p:sp>
          <p:nvSpPr>
            <p:cNvPr id="9522" name="Google Shape;9522;p61"/>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61"/>
          <p:cNvGrpSpPr/>
          <p:nvPr/>
        </p:nvGrpSpPr>
        <p:grpSpPr>
          <a:xfrm>
            <a:off x="6640126" y="3174921"/>
            <a:ext cx="366695" cy="361979"/>
            <a:chOff x="6644201" y="3355496"/>
            <a:chExt cx="366695" cy="361979"/>
          </a:xfrm>
        </p:grpSpPr>
        <p:sp>
          <p:nvSpPr>
            <p:cNvPr id="9532" name="Google Shape;9532;p61"/>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4" name="Google Shape;9554;p61"/>
          <p:cNvGrpSpPr/>
          <p:nvPr/>
        </p:nvGrpSpPr>
        <p:grpSpPr>
          <a:xfrm>
            <a:off x="7951070" y="1838617"/>
            <a:ext cx="365176" cy="271013"/>
            <a:chOff x="7955145" y="2019192"/>
            <a:chExt cx="365176" cy="271013"/>
          </a:xfrm>
        </p:grpSpPr>
        <p:sp>
          <p:nvSpPr>
            <p:cNvPr id="9555" name="Google Shape;9555;p61"/>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1"/>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1" name="Google Shape;9561;p61"/>
          <p:cNvGrpSpPr/>
          <p:nvPr/>
        </p:nvGrpSpPr>
        <p:grpSpPr>
          <a:xfrm>
            <a:off x="7514080" y="1828896"/>
            <a:ext cx="361927" cy="290270"/>
            <a:chOff x="7518155" y="2009471"/>
            <a:chExt cx="361927" cy="290270"/>
          </a:xfrm>
        </p:grpSpPr>
        <p:sp>
          <p:nvSpPr>
            <p:cNvPr id="9562" name="Google Shape;9562;p61"/>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61"/>
          <p:cNvGrpSpPr/>
          <p:nvPr/>
        </p:nvGrpSpPr>
        <p:grpSpPr>
          <a:xfrm>
            <a:off x="7075597" y="1810478"/>
            <a:ext cx="362163" cy="327264"/>
            <a:chOff x="7079672" y="1991053"/>
            <a:chExt cx="362163" cy="327264"/>
          </a:xfrm>
        </p:grpSpPr>
        <p:sp>
          <p:nvSpPr>
            <p:cNvPr id="9576" name="Google Shape;9576;p61"/>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61"/>
          <p:cNvGrpSpPr/>
          <p:nvPr/>
        </p:nvGrpSpPr>
        <p:grpSpPr>
          <a:xfrm>
            <a:off x="6637113" y="1854939"/>
            <a:ext cx="361901" cy="238132"/>
            <a:chOff x="6641188" y="2035514"/>
            <a:chExt cx="361901" cy="238132"/>
          </a:xfrm>
        </p:grpSpPr>
        <p:sp>
          <p:nvSpPr>
            <p:cNvPr id="9593" name="Google Shape;9593;p61"/>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61"/>
          <p:cNvGrpSpPr/>
          <p:nvPr/>
        </p:nvGrpSpPr>
        <p:grpSpPr>
          <a:xfrm>
            <a:off x="6198368" y="1806102"/>
            <a:ext cx="362425" cy="335884"/>
            <a:chOff x="6202443" y="1986677"/>
            <a:chExt cx="362425" cy="335884"/>
          </a:xfrm>
        </p:grpSpPr>
        <p:sp>
          <p:nvSpPr>
            <p:cNvPr id="9613" name="Google Shape;9613;p61"/>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3" name="Google Shape;9633;p61"/>
          <p:cNvGrpSpPr/>
          <p:nvPr/>
        </p:nvGrpSpPr>
        <p:grpSpPr>
          <a:xfrm>
            <a:off x="5760147" y="1836023"/>
            <a:ext cx="374293" cy="276069"/>
            <a:chOff x="5764222" y="2016598"/>
            <a:chExt cx="374293" cy="276069"/>
          </a:xfrm>
        </p:grpSpPr>
        <p:sp>
          <p:nvSpPr>
            <p:cNvPr id="9634" name="Google Shape;9634;p61"/>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1"/>
          <p:cNvGrpSpPr/>
          <p:nvPr/>
        </p:nvGrpSpPr>
        <p:grpSpPr>
          <a:xfrm>
            <a:off x="5321402" y="1835866"/>
            <a:ext cx="361927" cy="276515"/>
            <a:chOff x="5325477" y="2016441"/>
            <a:chExt cx="361927" cy="276515"/>
          </a:xfrm>
        </p:grpSpPr>
        <p:sp>
          <p:nvSpPr>
            <p:cNvPr id="9646" name="Google Shape;9646;p61"/>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1"/>
          <p:cNvGrpSpPr/>
          <p:nvPr/>
        </p:nvGrpSpPr>
        <p:grpSpPr>
          <a:xfrm>
            <a:off x="4866596" y="1836625"/>
            <a:ext cx="364180" cy="274812"/>
            <a:chOff x="4870671" y="2017200"/>
            <a:chExt cx="364180" cy="274812"/>
          </a:xfrm>
        </p:grpSpPr>
        <p:sp>
          <p:nvSpPr>
            <p:cNvPr id="9667" name="Google Shape;9667;p61"/>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61"/>
          <p:cNvGrpSpPr/>
          <p:nvPr/>
        </p:nvGrpSpPr>
        <p:grpSpPr>
          <a:xfrm>
            <a:off x="7140651" y="3174921"/>
            <a:ext cx="260690" cy="362032"/>
            <a:chOff x="7144726" y="3355496"/>
            <a:chExt cx="260690" cy="362032"/>
          </a:xfrm>
        </p:grpSpPr>
        <p:sp>
          <p:nvSpPr>
            <p:cNvPr id="9681" name="Google Shape;9681;p61"/>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1"/>
          <p:cNvGrpSpPr/>
          <p:nvPr/>
        </p:nvGrpSpPr>
        <p:grpSpPr>
          <a:xfrm>
            <a:off x="6701644" y="4097476"/>
            <a:ext cx="261712" cy="361770"/>
            <a:chOff x="6705719" y="4278051"/>
            <a:chExt cx="261712" cy="361770"/>
          </a:xfrm>
        </p:grpSpPr>
        <p:sp>
          <p:nvSpPr>
            <p:cNvPr id="9688" name="Google Shape;9688;p61"/>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3" name="Google Shape;9703;p61"/>
          <p:cNvGrpSpPr/>
          <p:nvPr/>
        </p:nvGrpSpPr>
        <p:grpSpPr>
          <a:xfrm>
            <a:off x="5746575" y="2711077"/>
            <a:ext cx="320216" cy="361403"/>
            <a:chOff x="5750650" y="2891652"/>
            <a:chExt cx="320216" cy="361403"/>
          </a:xfrm>
        </p:grpSpPr>
        <p:sp>
          <p:nvSpPr>
            <p:cNvPr id="9704" name="Google Shape;9704;p61"/>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61"/>
          <p:cNvGrpSpPr/>
          <p:nvPr/>
        </p:nvGrpSpPr>
        <p:grpSpPr>
          <a:xfrm>
            <a:off x="6653934" y="2710815"/>
            <a:ext cx="315972" cy="361927"/>
            <a:chOff x="6658009" y="2891390"/>
            <a:chExt cx="315972" cy="361927"/>
          </a:xfrm>
        </p:grpSpPr>
        <p:sp>
          <p:nvSpPr>
            <p:cNvPr id="9720" name="Google Shape;9720;p61"/>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1"/>
          <p:cNvGrpSpPr/>
          <p:nvPr/>
        </p:nvGrpSpPr>
        <p:grpSpPr>
          <a:xfrm>
            <a:off x="6199390" y="2710631"/>
            <a:ext cx="320478" cy="362110"/>
            <a:chOff x="6203465" y="2891206"/>
            <a:chExt cx="320478" cy="362110"/>
          </a:xfrm>
        </p:grpSpPr>
        <p:sp>
          <p:nvSpPr>
            <p:cNvPr id="9728" name="Google Shape;9728;p61"/>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1"/>
          <p:cNvGrpSpPr/>
          <p:nvPr/>
        </p:nvGrpSpPr>
        <p:grpSpPr>
          <a:xfrm>
            <a:off x="7563205" y="2710684"/>
            <a:ext cx="307116" cy="362294"/>
            <a:chOff x="7567280" y="2891259"/>
            <a:chExt cx="307116" cy="362294"/>
          </a:xfrm>
        </p:grpSpPr>
        <p:sp>
          <p:nvSpPr>
            <p:cNvPr id="9734" name="Google Shape;9734;p61"/>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1"/>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6" name="Google Shape;9746;p61"/>
          <p:cNvGrpSpPr/>
          <p:nvPr/>
        </p:nvGrpSpPr>
        <p:grpSpPr>
          <a:xfrm>
            <a:off x="7108504" y="2710946"/>
            <a:ext cx="338556" cy="361534"/>
            <a:chOff x="7112579" y="2891521"/>
            <a:chExt cx="338556" cy="361534"/>
          </a:xfrm>
        </p:grpSpPr>
        <p:sp>
          <p:nvSpPr>
            <p:cNvPr id="9747" name="Google Shape;9747;p61"/>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61"/>
          <p:cNvGrpSpPr/>
          <p:nvPr/>
        </p:nvGrpSpPr>
        <p:grpSpPr>
          <a:xfrm>
            <a:off x="7151184" y="3624461"/>
            <a:ext cx="207478" cy="361272"/>
            <a:chOff x="7155259" y="3805036"/>
            <a:chExt cx="207478" cy="361272"/>
          </a:xfrm>
        </p:grpSpPr>
        <p:sp>
          <p:nvSpPr>
            <p:cNvPr id="9750" name="Google Shape;9750;p61"/>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2" name="Google Shape;9762;p61"/>
          <p:cNvGrpSpPr/>
          <p:nvPr/>
        </p:nvGrpSpPr>
        <p:grpSpPr>
          <a:xfrm>
            <a:off x="4911293" y="2710815"/>
            <a:ext cx="182850" cy="361927"/>
            <a:chOff x="4915368" y="2891390"/>
            <a:chExt cx="182850" cy="361927"/>
          </a:xfrm>
        </p:grpSpPr>
        <p:sp>
          <p:nvSpPr>
            <p:cNvPr id="9763" name="Google Shape;9763;p61"/>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4" name="Google Shape;9774;p61"/>
          <p:cNvGrpSpPr/>
          <p:nvPr/>
        </p:nvGrpSpPr>
        <p:grpSpPr>
          <a:xfrm>
            <a:off x="8024639" y="2711077"/>
            <a:ext cx="289589" cy="361403"/>
            <a:chOff x="8028714" y="2891652"/>
            <a:chExt cx="289589" cy="361403"/>
          </a:xfrm>
        </p:grpSpPr>
        <p:sp>
          <p:nvSpPr>
            <p:cNvPr id="9775" name="Google Shape;9775;p61"/>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5" name="Google Shape;9795;p61"/>
          <p:cNvGrpSpPr/>
          <p:nvPr/>
        </p:nvGrpSpPr>
        <p:grpSpPr>
          <a:xfrm>
            <a:off x="7547747" y="3624199"/>
            <a:ext cx="293335" cy="361927"/>
            <a:chOff x="7551822" y="3804774"/>
            <a:chExt cx="293335" cy="361927"/>
          </a:xfrm>
        </p:grpSpPr>
        <p:sp>
          <p:nvSpPr>
            <p:cNvPr id="9796" name="Google Shape;9796;p61"/>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61"/>
          <p:cNvGrpSpPr/>
          <p:nvPr/>
        </p:nvGrpSpPr>
        <p:grpSpPr>
          <a:xfrm>
            <a:off x="6259650" y="4097083"/>
            <a:ext cx="210491" cy="362163"/>
            <a:chOff x="6263725" y="4277658"/>
            <a:chExt cx="210491" cy="362163"/>
          </a:xfrm>
        </p:grpSpPr>
        <p:sp>
          <p:nvSpPr>
            <p:cNvPr id="9808" name="Google Shape;9808;p61"/>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3" name="Google Shape;9823;p61"/>
          <p:cNvGrpSpPr/>
          <p:nvPr/>
        </p:nvGrpSpPr>
        <p:grpSpPr>
          <a:xfrm>
            <a:off x="7983715" y="3624120"/>
            <a:ext cx="336303" cy="362005"/>
            <a:chOff x="7987790" y="3804695"/>
            <a:chExt cx="336303" cy="362005"/>
          </a:xfrm>
        </p:grpSpPr>
        <p:sp>
          <p:nvSpPr>
            <p:cNvPr id="9824" name="Google Shape;9824;p61"/>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1"/>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61"/>
          <p:cNvGrpSpPr/>
          <p:nvPr/>
        </p:nvGrpSpPr>
        <p:grpSpPr>
          <a:xfrm>
            <a:off x="5269369" y="2710710"/>
            <a:ext cx="371123" cy="362267"/>
            <a:chOff x="5273444" y="2891285"/>
            <a:chExt cx="371123" cy="362267"/>
          </a:xfrm>
        </p:grpSpPr>
        <p:sp>
          <p:nvSpPr>
            <p:cNvPr id="9835" name="Google Shape;9835;p61"/>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1"/>
          <p:cNvGrpSpPr/>
          <p:nvPr/>
        </p:nvGrpSpPr>
        <p:grpSpPr>
          <a:xfrm>
            <a:off x="7626322" y="3177824"/>
            <a:ext cx="214759" cy="357030"/>
            <a:chOff x="2235125" y="238075"/>
            <a:chExt cx="3144350" cy="5227375"/>
          </a:xfrm>
        </p:grpSpPr>
        <p:sp>
          <p:nvSpPr>
            <p:cNvPr id="9850" name="Google Shape;9850;p61"/>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61"/>
          <p:cNvGrpSpPr/>
          <p:nvPr/>
        </p:nvGrpSpPr>
        <p:grpSpPr>
          <a:xfrm>
            <a:off x="2818791" y="4097368"/>
            <a:ext cx="342496" cy="351944"/>
            <a:chOff x="2810729" y="4267107"/>
            <a:chExt cx="342496" cy="351944"/>
          </a:xfrm>
        </p:grpSpPr>
        <p:sp>
          <p:nvSpPr>
            <p:cNvPr id="9860" name="Google Shape;9860;p61"/>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0" name="Google Shape;9890;p61"/>
          <p:cNvGrpSpPr/>
          <p:nvPr/>
        </p:nvGrpSpPr>
        <p:grpSpPr>
          <a:xfrm>
            <a:off x="1787231" y="3635885"/>
            <a:ext cx="282381" cy="343454"/>
            <a:chOff x="1779168" y="3805625"/>
            <a:chExt cx="282381" cy="343454"/>
          </a:xfrm>
        </p:grpSpPr>
        <p:sp>
          <p:nvSpPr>
            <p:cNvPr id="9891" name="Google Shape;9891;p61"/>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1"/>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1"/>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1"/>
          <p:cNvGrpSpPr/>
          <p:nvPr/>
        </p:nvGrpSpPr>
        <p:grpSpPr>
          <a:xfrm>
            <a:off x="2601585" y="2237289"/>
            <a:ext cx="391606" cy="364535"/>
            <a:chOff x="2593522" y="2407029"/>
            <a:chExt cx="391606" cy="364535"/>
          </a:xfrm>
        </p:grpSpPr>
        <p:sp>
          <p:nvSpPr>
            <p:cNvPr id="9920" name="Google Shape;9920;p61"/>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1"/>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61"/>
          <p:cNvGrpSpPr/>
          <p:nvPr/>
        </p:nvGrpSpPr>
        <p:grpSpPr>
          <a:xfrm>
            <a:off x="3963109" y="2262503"/>
            <a:ext cx="322912" cy="334396"/>
            <a:chOff x="3955047" y="2432242"/>
            <a:chExt cx="322912" cy="334396"/>
          </a:xfrm>
        </p:grpSpPr>
        <p:sp>
          <p:nvSpPr>
            <p:cNvPr id="9960" name="Google Shape;9960;p61"/>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61"/>
          <p:cNvGrpSpPr/>
          <p:nvPr/>
        </p:nvGrpSpPr>
        <p:grpSpPr>
          <a:xfrm>
            <a:off x="1810528" y="1793115"/>
            <a:ext cx="265373" cy="351944"/>
            <a:chOff x="1802465" y="1962854"/>
            <a:chExt cx="265373" cy="351944"/>
          </a:xfrm>
        </p:grpSpPr>
        <p:sp>
          <p:nvSpPr>
            <p:cNvPr id="9964" name="Google Shape;9964;p61"/>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1"/>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1"/>
          <p:cNvGrpSpPr/>
          <p:nvPr/>
        </p:nvGrpSpPr>
        <p:grpSpPr>
          <a:xfrm>
            <a:off x="3520133" y="1786482"/>
            <a:ext cx="373983" cy="363622"/>
            <a:chOff x="3512070" y="1956222"/>
            <a:chExt cx="373983" cy="363622"/>
          </a:xfrm>
        </p:grpSpPr>
        <p:sp>
          <p:nvSpPr>
            <p:cNvPr id="9972" name="Google Shape;9972;p61"/>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1"/>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1"/>
          <p:cNvGrpSpPr/>
          <p:nvPr/>
        </p:nvGrpSpPr>
        <p:grpSpPr>
          <a:xfrm>
            <a:off x="850746" y="2225012"/>
            <a:ext cx="345640" cy="356660"/>
            <a:chOff x="842683" y="2394751"/>
            <a:chExt cx="345640" cy="356660"/>
          </a:xfrm>
        </p:grpSpPr>
        <p:sp>
          <p:nvSpPr>
            <p:cNvPr id="9990" name="Google Shape;9990;p61"/>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1"/>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1"/>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1"/>
          <p:cNvGrpSpPr/>
          <p:nvPr/>
        </p:nvGrpSpPr>
        <p:grpSpPr>
          <a:xfrm>
            <a:off x="1298678" y="2229728"/>
            <a:ext cx="336836" cy="342511"/>
            <a:chOff x="1290615" y="2399467"/>
            <a:chExt cx="336836" cy="342511"/>
          </a:xfrm>
        </p:grpSpPr>
        <p:sp>
          <p:nvSpPr>
            <p:cNvPr id="10007" name="Google Shape;10007;p61"/>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1"/>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1"/>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1"/>
          <p:cNvGrpSpPr/>
          <p:nvPr/>
        </p:nvGrpSpPr>
        <p:grpSpPr>
          <a:xfrm>
            <a:off x="1756372" y="2238861"/>
            <a:ext cx="308508" cy="333378"/>
            <a:chOff x="1748310" y="2408601"/>
            <a:chExt cx="308508" cy="333378"/>
          </a:xfrm>
        </p:grpSpPr>
        <p:sp>
          <p:nvSpPr>
            <p:cNvPr id="10027" name="Google Shape;10027;p61"/>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1"/>
          <p:cNvGrpSpPr/>
          <p:nvPr/>
        </p:nvGrpSpPr>
        <p:grpSpPr>
          <a:xfrm>
            <a:off x="3052676" y="2248294"/>
            <a:ext cx="376184" cy="315141"/>
            <a:chOff x="3044614" y="2418033"/>
            <a:chExt cx="376184" cy="315141"/>
          </a:xfrm>
        </p:grpSpPr>
        <p:sp>
          <p:nvSpPr>
            <p:cNvPr id="10036" name="Google Shape;10036;p61"/>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1"/>
          <p:cNvGrpSpPr/>
          <p:nvPr/>
        </p:nvGrpSpPr>
        <p:grpSpPr>
          <a:xfrm>
            <a:off x="3951700" y="3645333"/>
            <a:ext cx="357933" cy="342676"/>
            <a:chOff x="3943638" y="3815072"/>
            <a:chExt cx="357933" cy="342676"/>
          </a:xfrm>
        </p:grpSpPr>
        <p:sp>
          <p:nvSpPr>
            <p:cNvPr id="10046" name="Google Shape;10046;p61"/>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1"/>
          <p:cNvGrpSpPr/>
          <p:nvPr/>
        </p:nvGrpSpPr>
        <p:grpSpPr>
          <a:xfrm>
            <a:off x="3516345" y="3640602"/>
            <a:ext cx="351644" cy="351959"/>
            <a:chOff x="3508282" y="3810341"/>
            <a:chExt cx="351644" cy="351959"/>
          </a:xfrm>
        </p:grpSpPr>
        <p:sp>
          <p:nvSpPr>
            <p:cNvPr id="10056" name="Google Shape;10056;p61"/>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1"/>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1"/>
          <p:cNvGrpSpPr/>
          <p:nvPr/>
        </p:nvGrpSpPr>
        <p:grpSpPr>
          <a:xfrm>
            <a:off x="2232648" y="1793115"/>
            <a:ext cx="303163" cy="351809"/>
            <a:chOff x="2224585" y="1962854"/>
            <a:chExt cx="303163" cy="351809"/>
          </a:xfrm>
        </p:grpSpPr>
        <p:sp>
          <p:nvSpPr>
            <p:cNvPr id="10070" name="Google Shape;10070;p61"/>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1"/>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61"/>
          <p:cNvGrpSpPr/>
          <p:nvPr/>
        </p:nvGrpSpPr>
        <p:grpSpPr>
          <a:xfrm>
            <a:off x="2630856" y="1821128"/>
            <a:ext cx="389090" cy="296231"/>
            <a:chOff x="2622794" y="1990868"/>
            <a:chExt cx="389090" cy="296231"/>
          </a:xfrm>
        </p:grpSpPr>
        <p:sp>
          <p:nvSpPr>
            <p:cNvPr id="10079" name="Google Shape;10079;p61"/>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8" name="Google Shape;10088;p61"/>
          <p:cNvGrpSpPr/>
          <p:nvPr/>
        </p:nvGrpSpPr>
        <p:grpSpPr>
          <a:xfrm>
            <a:off x="3985388" y="1782409"/>
            <a:ext cx="327074" cy="375241"/>
            <a:chOff x="3977326" y="1952149"/>
            <a:chExt cx="327074" cy="375241"/>
          </a:xfrm>
        </p:grpSpPr>
        <p:sp>
          <p:nvSpPr>
            <p:cNvPr id="10089" name="Google Shape;10089;p61"/>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61"/>
          <p:cNvGrpSpPr/>
          <p:nvPr/>
        </p:nvGrpSpPr>
        <p:grpSpPr>
          <a:xfrm>
            <a:off x="1349674" y="3170315"/>
            <a:ext cx="259399" cy="370524"/>
            <a:chOff x="1341612" y="3340055"/>
            <a:chExt cx="259399" cy="370524"/>
          </a:xfrm>
        </p:grpSpPr>
        <p:sp>
          <p:nvSpPr>
            <p:cNvPr id="10107" name="Google Shape;10107;p61"/>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1"/>
          <p:cNvGrpSpPr/>
          <p:nvPr/>
        </p:nvGrpSpPr>
        <p:grpSpPr>
          <a:xfrm>
            <a:off x="2187955" y="3675233"/>
            <a:ext cx="351629" cy="282381"/>
            <a:chOff x="2179892" y="3844972"/>
            <a:chExt cx="351629" cy="282381"/>
          </a:xfrm>
        </p:grpSpPr>
        <p:sp>
          <p:nvSpPr>
            <p:cNvPr id="10126" name="Google Shape;10126;p61"/>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1"/>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61"/>
          <p:cNvGrpSpPr/>
          <p:nvPr/>
        </p:nvGrpSpPr>
        <p:grpSpPr>
          <a:xfrm>
            <a:off x="3139232" y="3647145"/>
            <a:ext cx="220051" cy="338169"/>
            <a:chOff x="3131170" y="3816884"/>
            <a:chExt cx="220051" cy="338169"/>
          </a:xfrm>
        </p:grpSpPr>
        <p:sp>
          <p:nvSpPr>
            <p:cNvPr id="10147" name="Google Shape;10147;p61"/>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61"/>
          <p:cNvGrpSpPr/>
          <p:nvPr/>
        </p:nvGrpSpPr>
        <p:grpSpPr>
          <a:xfrm>
            <a:off x="911564" y="3189824"/>
            <a:ext cx="247990" cy="333393"/>
            <a:chOff x="903502" y="3359564"/>
            <a:chExt cx="247990" cy="333393"/>
          </a:xfrm>
        </p:grpSpPr>
        <p:sp>
          <p:nvSpPr>
            <p:cNvPr id="10157" name="Google Shape;10157;p61"/>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1"/>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1"/>
          <p:cNvGrpSpPr/>
          <p:nvPr/>
        </p:nvGrpSpPr>
        <p:grpSpPr>
          <a:xfrm>
            <a:off x="2624253" y="2720721"/>
            <a:ext cx="365793" cy="361152"/>
            <a:chOff x="2616191" y="2890461"/>
            <a:chExt cx="365793" cy="361152"/>
          </a:xfrm>
        </p:grpSpPr>
        <p:sp>
          <p:nvSpPr>
            <p:cNvPr id="10180" name="Google Shape;10180;p61"/>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1"/>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61"/>
          <p:cNvGrpSpPr/>
          <p:nvPr/>
        </p:nvGrpSpPr>
        <p:grpSpPr>
          <a:xfrm>
            <a:off x="3058022" y="1776121"/>
            <a:ext cx="402940" cy="388536"/>
            <a:chOff x="3049959" y="1945861"/>
            <a:chExt cx="402940" cy="388536"/>
          </a:xfrm>
        </p:grpSpPr>
        <p:sp>
          <p:nvSpPr>
            <p:cNvPr id="10192" name="Google Shape;10192;p61"/>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1"/>
          <p:cNvGrpSpPr/>
          <p:nvPr/>
        </p:nvGrpSpPr>
        <p:grpSpPr>
          <a:xfrm>
            <a:off x="2491088" y="4098940"/>
            <a:ext cx="202428" cy="349114"/>
            <a:chOff x="2483025" y="4268679"/>
            <a:chExt cx="202428" cy="349114"/>
          </a:xfrm>
        </p:grpSpPr>
        <p:sp>
          <p:nvSpPr>
            <p:cNvPr id="10199" name="Google Shape;10199;p61"/>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61"/>
          <p:cNvGrpSpPr/>
          <p:nvPr/>
        </p:nvGrpSpPr>
        <p:grpSpPr>
          <a:xfrm>
            <a:off x="870569" y="2716244"/>
            <a:ext cx="329590" cy="365000"/>
            <a:chOff x="862507" y="2885984"/>
            <a:chExt cx="329590" cy="365000"/>
          </a:xfrm>
        </p:grpSpPr>
        <p:sp>
          <p:nvSpPr>
            <p:cNvPr id="10206" name="Google Shape;10206;p61"/>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1"/>
          <p:cNvGrpSpPr/>
          <p:nvPr/>
        </p:nvGrpSpPr>
        <p:grpSpPr>
          <a:xfrm>
            <a:off x="3090138" y="2702065"/>
            <a:ext cx="318884" cy="379807"/>
            <a:chOff x="3082075" y="2871805"/>
            <a:chExt cx="318884" cy="379807"/>
          </a:xfrm>
        </p:grpSpPr>
        <p:sp>
          <p:nvSpPr>
            <p:cNvPr id="10214" name="Google Shape;10214;p61"/>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1"/>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1"/>
          <p:cNvGrpSpPr/>
          <p:nvPr/>
        </p:nvGrpSpPr>
        <p:grpSpPr>
          <a:xfrm>
            <a:off x="2602843" y="1346755"/>
            <a:ext cx="410187" cy="324244"/>
            <a:chOff x="2594780" y="1516494"/>
            <a:chExt cx="410187" cy="324244"/>
          </a:xfrm>
        </p:grpSpPr>
        <p:sp>
          <p:nvSpPr>
            <p:cNvPr id="10235" name="Google Shape;10235;p61"/>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1"/>
          <p:cNvGrpSpPr/>
          <p:nvPr/>
        </p:nvGrpSpPr>
        <p:grpSpPr>
          <a:xfrm>
            <a:off x="1751027" y="1333220"/>
            <a:ext cx="333692" cy="333363"/>
            <a:chOff x="1742965" y="1502959"/>
            <a:chExt cx="333692" cy="333363"/>
          </a:xfrm>
        </p:grpSpPr>
        <p:sp>
          <p:nvSpPr>
            <p:cNvPr id="10244" name="Google Shape;10244;p61"/>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61"/>
          <p:cNvGrpSpPr/>
          <p:nvPr/>
        </p:nvGrpSpPr>
        <p:grpSpPr>
          <a:xfrm>
            <a:off x="3059594" y="1347069"/>
            <a:ext cx="390034" cy="296545"/>
            <a:chOff x="3051531" y="1516809"/>
            <a:chExt cx="390034" cy="296545"/>
          </a:xfrm>
        </p:grpSpPr>
        <p:sp>
          <p:nvSpPr>
            <p:cNvPr id="10249" name="Google Shape;10249;p61"/>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61"/>
          <p:cNvGrpSpPr/>
          <p:nvPr/>
        </p:nvGrpSpPr>
        <p:grpSpPr>
          <a:xfrm>
            <a:off x="3522963" y="1319280"/>
            <a:ext cx="354145" cy="351869"/>
            <a:chOff x="3514900" y="1489020"/>
            <a:chExt cx="354145" cy="351869"/>
          </a:xfrm>
        </p:grpSpPr>
        <p:sp>
          <p:nvSpPr>
            <p:cNvPr id="10265" name="Google Shape;10265;p61"/>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1"/>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1"/>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1"/>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61"/>
          <p:cNvGrpSpPr/>
          <p:nvPr/>
        </p:nvGrpSpPr>
        <p:grpSpPr>
          <a:xfrm>
            <a:off x="3074387" y="3180706"/>
            <a:ext cx="346598" cy="333183"/>
            <a:chOff x="3066324" y="3350446"/>
            <a:chExt cx="346598" cy="333183"/>
          </a:xfrm>
        </p:grpSpPr>
        <p:sp>
          <p:nvSpPr>
            <p:cNvPr id="10288" name="Google Shape;10288;p61"/>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8" name="Google Shape;10298;p61"/>
          <p:cNvGrpSpPr/>
          <p:nvPr/>
        </p:nvGrpSpPr>
        <p:grpSpPr>
          <a:xfrm>
            <a:off x="1290817" y="1782350"/>
            <a:ext cx="363278" cy="363338"/>
            <a:chOff x="1282755" y="1952089"/>
            <a:chExt cx="363278" cy="363338"/>
          </a:xfrm>
        </p:grpSpPr>
        <p:sp>
          <p:nvSpPr>
            <p:cNvPr id="10299" name="Google Shape;10299;p61"/>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1"/>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1"/>
          <p:cNvGrpSpPr/>
          <p:nvPr/>
        </p:nvGrpSpPr>
        <p:grpSpPr>
          <a:xfrm>
            <a:off x="3518156" y="2739542"/>
            <a:ext cx="355133" cy="343574"/>
            <a:chOff x="3510094" y="2909281"/>
            <a:chExt cx="355133" cy="343574"/>
          </a:xfrm>
        </p:grpSpPr>
        <p:sp>
          <p:nvSpPr>
            <p:cNvPr id="10307" name="Google Shape;10307;p61"/>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0" name="Google Shape;10320;p61"/>
          <p:cNvSpPr/>
          <p:nvPr/>
        </p:nvSpPr>
        <p:spPr>
          <a:xfrm>
            <a:off x="2521946" y="1642342"/>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1" name="Google Shape;10321;p61"/>
          <p:cNvGrpSpPr/>
          <p:nvPr/>
        </p:nvGrpSpPr>
        <p:grpSpPr>
          <a:xfrm>
            <a:off x="2171904" y="1337232"/>
            <a:ext cx="382787" cy="331566"/>
            <a:chOff x="2163842" y="1506972"/>
            <a:chExt cx="382787" cy="331566"/>
          </a:xfrm>
        </p:grpSpPr>
        <p:sp>
          <p:nvSpPr>
            <p:cNvPr id="10322" name="Google Shape;10322;p61"/>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1"/>
          <p:cNvGrpSpPr/>
          <p:nvPr/>
        </p:nvGrpSpPr>
        <p:grpSpPr>
          <a:xfrm>
            <a:off x="1746940" y="3179913"/>
            <a:ext cx="357918" cy="350536"/>
            <a:chOff x="1738877" y="3349652"/>
            <a:chExt cx="357918" cy="350536"/>
          </a:xfrm>
        </p:grpSpPr>
        <p:sp>
          <p:nvSpPr>
            <p:cNvPr id="10331" name="Google Shape;10331;p61"/>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1"/>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1"/>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1"/>
          <p:cNvGrpSpPr/>
          <p:nvPr/>
        </p:nvGrpSpPr>
        <p:grpSpPr>
          <a:xfrm>
            <a:off x="1979882" y="4107115"/>
            <a:ext cx="383281" cy="333947"/>
            <a:chOff x="1971819" y="4276854"/>
            <a:chExt cx="383281" cy="333947"/>
          </a:xfrm>
        </p:grpSpPr>
        <p:sp>
          <p:nvSpPr>
            <p:cNvPr id="10350" name="Google Shape;10350;p61"/>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0" name="Google Shape;10360;p61"/>
          <p:cNvGrpSpPr/>
          <p:nvPr/>
        </p:nvGrpSpPr>
        <p:grpSpPr>
          <a:xfrm>
            <a:off x="1833181" y="2716080"/>
            <a:ext cx="175987" cy="361391"/>
            <a:chOff x="1825119" y="2885819"/>
            <a:chExt cx="175987" cy="361391"/>
          </a:xfrm>
        </p:grpSpPr>
        <p:sp>
          <p:nvSpPr>
            <p:cNvPr id="10361" name="Google Shape;10361;p61"/>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1"/>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1"/>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61"/>
          <p:cNvGrpSpPr/>
          <p:nvPr/>
        </p:nvGrpSpPr>
        <p:grpSpPr>
          <a:xfrm>
            <a:off x="3512886" y="3236104"/>
            <a:ext cx="369896" cy="226339"/>
            <a:chOff x="3504824" y="3405844"/>
            <a:chExt cx="369896" cy="226339"/>
          </a:xfrm>
        </p:grpSpPr>
        <p:sp>
          <p:nvSpPr>
            <p:cNvPr id="10372" name="Google Shape;10372;p61"/>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61"/>
          <p:cNvGrpSpPr/>
          <p:nvPr/>
        </p:nvGrpSpPr>
        <p:grpSpPr>
          <a:xfrm>
            <a:off x="1303724" y="3649855"/>
            <a:ext cx="345640" cy="342900"/>
            <a:chOff x="1295661" y="3819594"/>
            <a:chExt cx="345640" cy="342900"/>
          </a:xfrm>
        </p:grpSpPr>
        <p:sp>
          <p:nvSpPr>
            <p:cNvPr id="10389" name="Google Shape;10389;p61"/>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1"/>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1"/>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1"/>
          <p:cNvGrpSpPr/>
          <p:nvPr/>
        </p:nvGrpSpPr>
        <p:grpSpPr>
          <a:xfrm>
            <a:off x="3494635" y="2263730"/>
            <a:ext cx="379328" cy="281738"/>
            <a:chOff x="3486572" y="2433470"/>
            <a:chExt cx="379328" cy="281738"/>
          </a:xfrm>
        </p:grpSpPr>
        <p:sp>
          <p:nvSpPr>
            <p:cNvPr id="10407" name="Google Shape;10407;p61"/>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4" name="Google Shape;10414;p61"/>
          <p:cNvSpPr/>
          <p:nvPr/>
        </p:nvSpPr>
        <p:spPr>
          <a:xfrm>
            <a:off x="3759992" y="253979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5" name="Google Shape;10415;p61"/>
          <p:cNvGrpSpPr/>
          <p:nvPr/>
        </p:nvGrpSpPr>
        <p:grpSpPr>
          <a:xfrm>
            <a:off x="4005212" y="3159894"/>
            <a:ext cx="270733" cy="355762"/>
            <a:chOff x="3997149" y="3329634"/>
            <a:chExt cx="270733" cy="355762"/>
          </a:xfrm>
        </p:grpSpPr>
        <p:sp>
          <p:nvSpPr>
            <p:cNvPr id="10416" name="Google Shape;10416;p61"/>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1"/>
          <p:cNvGrpSpPr/>
          <p:nvPr/>
        </p:nvGrpSpPr>
        <p:grpSpPr>
          <a:xfrm>
            <a:off x="3962406" y="2729615"/>
            <a:ext cx="345655" cy="343529"/>
            <a:chOff x="3954343" y="2899354"/>
            <a:chExt cx="345655" cy="343529"/>
          </a:xfrm>
        </p:grpSpPr>
        <p:sp>
          <p:nvSpPr>
            <p:cNvPr id="10438" name="Google Shape;10438;p61"/>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1"/>
          <p:cNvGrpSpPr/>
          <p:nvPr/>
        </p:nvGrpSpPr>
        <p:grpSpPr>
          <a:xfrm>
            <a:off x="2174105" y="3181605"/>
            <a:ext cx="369566" cy="349803"/>
            <a:chOff x="2166043" y="3351344"/>
            <a:chExt cx="369566" cy="349803"/>
          </a:xfrm>
        </p:grpSpPr>
        <p:sp>
          <p:nvSpPr>
            <p:cNvPr id="10451" name="Google Shape;10451;p61"/>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1"/>
          <p:cNvGrpSpPr/>
          <p:nvPr/>
        </p:nvGrpSpPr>
        <p:grpSpPr>
          <a:xfrm>
            <a:off x="2627712" y="3182593"/>
            <a:ext cx="365793" cy="329275"/>
            <a:chOff x="2619649" y="3352332"/>
            <a:chExt cx="365793" cy="329275"/>
          </a:xfrm>
        </p:grpSpPr>
        <p:sp>
          <p:nvSpPr>
            <p:cNvPr id="10461" name="Google Shape;10461;p61"/>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61"/>
          <p:cNvGrpSpPr/>
          <p:nvPr/>
        </p:nvGrpSpPr>
        <p:grpSpPr>
          <a:xfrm>
            <a:off x="1304197" y="1345501"/>
            <a:ext cx="340624" cy="351944"/>
            <a:chOff x="1293760" y="1498228"/>
            <a:chExt cx="340624" cy="351944"/>
          </a:xfrm>
        </p:grpSpPr>
        <p:sp>
          <p:nvSpPr>
            <p:cNvPr id="10472" name="Google Shape;10472;p61"/>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1"/>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1"/>
          <p:cNvGrpSpPr/>
          <p:nvPr/>
        </p:nvGrpSpPr>
        <p:grpSpPr>
          <a:xfrm>
            <a:off x="857663" y="1782335"/>
            <a:ext cx="406713" cy="383745"/>
            <a:chOff x="849601" y="1952074"/>
            <a:chExt cx="406713" cy="383745"/>
          </a:xfrm>
        </p:grpSpPr>
        <p:sp>
          <p:nvSpPr>
            <p:cNvPr id="10487" name="Google Shape;10487;p61"/>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1"/>
          <p:cNvGrpSpPr/>
          <p:nvPr/>
        </p:nvGrpSpPr>
        <p:grpSpPr>
          <a:xfrm>
            <a:off x="2261934" y="2723626"/>
            <a:ext cx="203985" cy="355417"/>
            <a:chOff x="2253871" y="2893365"/>
            <a:chExt cx="203985" cy="355417"/>
          </a:xfrm>
        </p:grpSpPr>
        <p:sp>
          <p:nvSpPr>
            <p:cNvPr id="10495" name="Google Shape;10495;p61"/>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1"/>
          <p:cNvGrpSpPr/>
          <p:nvPr/>
        </p:nvGrpSpPr>
        <p:grpSpPr>
          <a:xfrm>
            <a:off x="2199603" y="2238861"/>
            <a:ext cx="308823" cy="342571"/>
            <a:chOff x="2191541" y="2408601"/>
            <a:chExt cx="308823" cy="342571"/>
          </a:xfrm>
        </p:grpSpPr>
        <p:sp>
          <p:nvSpPr>
            <p:cNvPr id="10507" name="Google Shape;10507;p61"/>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1"/>
          <p:cNvGrpSpPr/>
          <p:nvPr/>
        </p:nvGrpSpPr>
        <p:grpSpPr>
          <a:xfrm>
            <a:off x="855462" y="1333848"/>
            <a:ext cx="342496" cy="341553"/>
            <a:chOff x="847400" y="1503588"/>
            <a:chExt cx="342496" cy="341553"/>
          </a:xfrm>
        </p:grpSpPr>
        <p:sp>
          <p:nvSpPr>
            <p:cNvPr id="10521" name="Google Shape;10521;p61"/>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1" name="Google Shape;10541;p61"/>
          <p:cNvGrpSpPr/>
          <p:nvPr/>
        </p:nvGrpSpPr>
        <p:grpSpPr>
          <a:xfrm>
            <a:off x="1338026" y="2729929"/>
            <a:ext cx="280495" cy="361077"/>
            <a:chOff x="1329963" y="2899669"/>
            <a:chExt cx="280495" cy="361077"/>
          </a:xfrm>
        </p:grpSpPr>
        <p:sp>
          <p:nvSpPr>
            <p:cNvPr id="10542" name="Google Shape;10542;p61"/>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61"/>
          <p:cNvGrpSpPr/>
          <p:nvPr/>
        </p:nvGrpSpPr>
        <p:grpSpPr>
          <a:xfrm>
            <a:off x="945492" y="3631169"/>
            <a:ext cx="195496" cy="343439"/>
            <a:chOff x="937429" y="3800908"/>
            <a:chExt cx="195496" cy="343439"/>
          </a:xfrm>
        </p:grpSpPr>
        <p:sp>
          <p:nvSpPr>
            <p:cNvPr id="10550" name="Google Shape;10550;p61"/>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61"/>
          <p:cNvGrpSpPr/>
          <p:nvPr/>
        </p:nvGrpSpPr>
        <p:grpSpPr>
          <a:xfrm>
            <a:off x="2695722" y="3640916"/>
            <a:ext cx="365164" cy="342511"/>
            <a:chOff x="2611459" y="3810655"/>
            <a:chExt cx="365164" cy="342511"/>
          </a:xfrm>
        </p:grpSpPr>
        <p:sp>
          <p:nvSpPr>
            <p:cNvPr id="10564" name="Google Shape;10564;p61"/>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1"/>
          <p:cNvGrpSpPr/>
          <p:nvPr/>
        </p:nvGrpSpPr>
        <p:grpSpPr>
          <a:xfrm>
            <a:off x="3960519" y="1354540"/>
            <a:ext cx="370195" cy="300154"/>
            <a:chOff x="3952456" y="1524280"/>
            <a:chExt cx="370195" cy="300154"/>
          </a:xfrm>
        </p:grpSpPr>
        <p:sp>
          <p:nvSpPr>
            <p:cNvPr id="10576" name="Google Shape;10576;p61"/>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1"/>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1"/>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2" name="Google Shape;10582;p61"/>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10583" name="Google Shape;10583;p61"/>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87" name="Shape 10587"/>
        <p:cNvGrpSpPr/>
        <p:nvPr/>
      </p:nvGrpSpPr>
      <p:grpSpPr>
        <a:xfrm>
          <a:off x="0" y="0"/>
          <a:ext cx="0" cy="0"/>
          <a:chOff x="0" y="0"/>
          <a:chExt cx="0" cy="0"/>
        </a:xfrm>
      </p:grpSpPr>
      <p:grpSp>
        <p:nvGrpSpPr>
          <p:cNvPr id="10588" name="Google Shape;10588;p62"/>
          <p:cNvGrpSpPr/>
          <p:nvPr/>
        </p:nvGrpSpPr>
        <p:grpSpPr>
          <a:xfrm>
            <a:off x="894207" y="1345785"/>
            <a:ext cx="257112" cy="362808"/>
            <a:chOff x="908482" y="1502585"/>
            <a:chExt cx="257112" cy="362808"/>
          </a:xfrm>
        </p:grpSpPr>
        <p:sp>
          <p:nvSpPr>
            <p:cNvPr id="10589" name="Google Shape;10589;p62"/>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2"/>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2"/>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2"/>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2"/>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2"/>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2"/>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2"/>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2"/>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2"/>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2"/>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2"/>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2"/>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2"/>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2"/>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2"/>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2"/>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2"/>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2"/>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2"/>
          <p:cNvGrpSpPr/>
          <p:nvPr/>
        </p:nvGrpSpPr>
        <p:grpSpPr>
          <a:xfrm>
            <a:off x="1289262" y="1345916"/>
            <a:ext cx="362939" cy="362677"/>
            <a:chOff x="1303537" y="1502716"/>
            <a:chExt cx="362939" cy="362677"/>
          </a:xfrm>
        </p:grpSpPr>
        <p:sp>
          <p:nvSpPr>
            <p:cNvPr id="10610" name="Google Shape;10610;p62"/>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2"/>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2"/>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2"/>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2"/>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2"/>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2"/>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2"/>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2"/>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62"/>
          <p:cNvGrpSpPr/>
          <p:nvPr/>
        </p:nvGrpSpPr>
        <p:grpSpPr>
          <a:xfrm>
            <a:off x="1737626" y="1345916"/>
            <a:ext cx="362677" cy="362677"/>
            <a:chOff x="1751901" y="1502716"/>
            <a:chExt cx="362677" cy="362677"/>
          </a:xfrm>
        </p:grpSpPr>
        <p:sp>
          <p:nvSpPr>
            <p:cNvPr id="10622" name="Google Shape;10622;p62"/>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2"/>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2"/>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2"/>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2"/>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2"/>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2"/>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2"/>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2"/>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2"/>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2"/>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2"/>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2"/>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2"/>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2"/>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62"/>
          <p:cNvGrpSpPr/>
          <p:nvPr/>
        </p:nvGrpSpPr>
        <p:grpSpPr>
          <a:xfrm>
            <a:off x="3080903" y="1345916"/>
            <a:ext cx="334290" cy="362677"/>
            <a:chOff x="3095178" y="1502716"/>
            <a:chExt cx="334290" cy="362677"/>
          </a:xfrm>
        </p:grpSpPr>
        <p:sp>
          <p:nvSpPr>
            <p:cNvPr id="10642" name="Google Shape;10642;p62"/>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2"/>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2"/>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2"/>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2"/>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2"/>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2"/>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2"/>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2"/>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2"/>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2"/>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2"/>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2"/>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2"/>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2"/>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62"/>
          <p:cNvGrpSpPr/>
          <p:nvPr/>
        </p:nvGrpSpPr>
        <p:grpSpPr>
          <a:xfrm>
            <a:off x="3528006" y="1348805"/>
            <a:ext cx="366196" cy="357005"/>
            <a:chOff x="3542281" y="1505605"/>
            <a:chExt cx="366196" cy="357005"/>
          </a:xfrm>
        </p:grpSpPr>
        <p:sp>
          <p:nvSpPr>
            <p:cNvPr id="10660" name="Google Shape;10660;p62"/>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2"/>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2"/>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2"/>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2"/>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2"/>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2"/>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2"/>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2"/>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2"/>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2"/>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2"/>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2"/>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2"/>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2"/>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2"/>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2"/>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2"/>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2"/>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2"/>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5" name="Google Shape;10685;p62"/>
          <p:cNvGrpSpPr/>
          <p:nvPr/>
        </p:nvGrpSpPr>
        <p:grpSpPr>
          <a:xfrm>
            <a:off x="1734107" y="3227997"/>
            <a:ext cx="364673" cy="340067"/>
            <a:chOff x="1748382" y="3384797"/>
            <a:chExt cx="364673" cy="340067"/>
          </a:xfrm>
        </p:grpSpPr>
        <p:sp>
          <p:nvSpPr>
            <p:cNvPr id="10686" name="Google Shape;10686;p62"/>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2"/>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2"/>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2"/>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2"/>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2"/>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2"/>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2"/>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2"/>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2"/>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62"/>
          <p:cNvGrpSpPr/>
          <p:nvPr/>
        </p:nvGrpSpPr>
        <p:grpSpPr>
          <a:xfrm>
            <a:off x="2168368" y="3229520"/>
            <a:ext cx="382030" cy="320451"/>
            <a:chOff x="2182643" y="3386320"/>
            <a:chExt cx="382030" cy="320451"/>
          </a:xfrm>
        </p:grpSpPr>
        <p:sp>
          <p:nvSpPr>
            <p:cNvPr id="10702" name="Google Shape;10702;p62"/>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2"/>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2"/>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2"/>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2"/>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2"/>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2"/>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2"/>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2"/>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2"/>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2"/>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2"/>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2"/>
          <p:cNvGrpSpPr/>
          <p:nvPr/>
        </p:nvGrpSpPr>
        <p:grpSpPr>
          <a:xfrm>
            <a:off x="3070111" y="3232540"/>
            <a:ext cx="353880" cy="330745"/>
            <a:chOff x="3084386" y="3389340"/>
            <a:chExt cx="353880" cy="330745"/>
          </a:xfrm>
        </p:grpSpPr>
        <p:sp>
          <p:nvSpPr>
            <p:cNvPr id="10718" name="Google Shape;10718;p62"/>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2"/>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2"/>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2"/>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2"/>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2"/>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2"/>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2"/>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2"/>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2"/>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2"/>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2"/>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2"/>
          <p:cNvGrpSpPr/>
          <p:nvPr/>
        </p:nvGrpSpPr>
        <p:grpSpPr>
          <a:xfrm>
            <a:off x="849224" y="1814106"/>
            <a:ext cx="347078" cy="364016"/>
            <a:chOff x="863499" y="1970906"/>
            <a:chExt cx="347078" cy="364016"/>
          </a:xfrm>
        </p:grpSpPr>
        <p:sp>
          <p:nvSpPr>
            <p:cNvPr id="10731" name="Google Shape;10731;p62"/>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2"/>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2"/>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2"/>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2"/>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2"/>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2"/>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2"/>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2"/>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2"/>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2"/>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2"/>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2"/>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2"/>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2"/>
          <p:cNvGrpSpPr/>
          <p:nvPr/>
        </p:nvGrpSpPr>
        <p:grpSpPr>
          <a:xfrm>
            <a:off x="1735604" y="1814106"/>
            <a:ext cx="364436" cy="364174"/>
            <a:chOff x="1749879" y="1970906"/>
            <a:chExt cx="364436" cy="364174"/>
          </a:xfrm>
        </p:grpSpPr>
        <p:sp>
          <p:nvSpPr>
            <p:cNvPr id="10746" name="Google Shape;10746;p62"/>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2"/>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2"/>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2"/>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2"/>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2"/>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2"/>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2"/>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2"/>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2"/>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2"/>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2"/>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2"/>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2"/>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62"/>
          <p:cNvGrpSpPr/>
          <p:nvPr/>
        </p:nvGrpSpPr>
        <p:grpSpPr>
          <a:xfrm>
            <a:off x="2172150" y="1819358"/>
            <a:ext cx="396106" cy="353985"/>
            <a:chOff x="2186425" y="1976158"/>
            <a:chExt cx="396106" cy="353985"/>
          </a:xfrm>
        </p:grpSpPr>
        <p:sp>
          <p:nvSpPr>
            <p:cNvPr id="10761" name="Google Shape;10761;p62"/>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2"/>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2"/>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2"/>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2"/>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2"/>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2"/>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62"/>
          <p:cNvGrpSpPr/>
          <p:nvPr/>
        </p:nvGrpSpPr>
        <p:grpSpPr>
          <a:xfrm>
            <a:off x="2644882" y="1860612"/>
            <a:ext cx="319190" cy="271240"/>
            <a:chOff x="2659157" y="2017412"/>
            <a:chExt cx="319190" cy="271240"/>
          </a:xfrm>
        </p:grpSpPr>
        <p:sp>
          <p:nvSpPr>
            <p:cNvPr id="10769" name="Google Shape;10769;p62"/>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2"/>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2"/>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2"/>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2"/>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2"/>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2"/>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2"/>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2"/>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2"/>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2"/>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2"/>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2"/>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2"/>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2"/>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2"/>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2"/>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2"/>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2"/>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2"/>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2"/>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2"/>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2"/>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2"/>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2"/>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2"/>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62"/>
          <p:cNvGrpSpPr/>
          <p:nvPr/>
        </p:nvGrpSpPr>
        <p:grpSpPr>
          <a:xfrm>
            <a:off x="3097500" y="1836716"/>
            <a:ext cx="318928" cy="319217"/>
            <a:chOff x="3111775" y="1993516"/>
            <a:chExt cx="318928" cy="319217"/>
          </a:xfrm>
        </p:grpSpPr>
        <p:sp>
          <p:nvSpPr>
            <p:cNvPr id="10796" name="Google Shape;10796;p62"/>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2"/>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2"/>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2"/>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2"/>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2"/>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2"/>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2"/>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2"/>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2"/>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2"/>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2"/>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2"/>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2"/>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2"/>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2"/>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2"/>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2"/>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2"/>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2"/>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2"/>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2"/>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2"/>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2"/>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2"/>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2"/>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2"/>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2"/>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2"/>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2"/>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62"/>
          <p:cNvGrpSpPr/>
          <p:nvPr/>
        </p:nvGrpSpPr>
        <p:grpSpPr>
          <a:xfrm>
            <a:off x="4009510" y="1813607"/>
            <a:ext cx="288807" cy="355377"/>
            <a:chOff x="4023785" y="1970407"/>
            <a:chExt cx="288807" cy="355377"/>
          </a:xfrm>
        </p:grpSpPr>
        <p:sp>
          <p:nvSpPr>
            <p:cNvPr id="10827" name="Google Shape;10827;p62"/>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2"/>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2"/>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2"/>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2"/>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2"/>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2"/>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2"/>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2"/>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2"/>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2"/>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2"/>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2"/>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2"/>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2"/>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2"/>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2"/>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2"/>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2"/>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2"/>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62"/>
          <p:cNvGrpSpPr/>
          <p:nvPr/>
        </p:nvGrpSpPr>
        <p:grpSpPr>
          <a:xfrm>
            <a:off x="3530265" y="3224163"/>
            <a:ext cx="320188" cy="319269"/>
            <a:chOff x="3544540" y="3380963"/>
            <a:chExt cx="320188" cy="319269"/>
          </a:xfrm>
        </p:grpSpPr>
        <p:sp>
          <p:nvSpPr>
            <p:cNvPr id="10848" name="Google Shape;10848;p62"/>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2"/>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2"/>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2"/>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2"/>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2"/>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2"/>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2"/>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2"/>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2"/>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2"/>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2"/>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2"/>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2"/>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2"/>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2"/>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2"/>
          <p:cNvGrpSpPr/>
          <p:nvPr/>
        </p:nvGrpSpPr>
        <p:grpSpPr>
          <a:xfrm>
            <a:off x="3930362" y="3198034"/>
            <a:ext cx="415696" cy="371605"/>
            <a:chOff x="3944637" y="3354834"/>
            <a:chExt cx="415696" cy="371605"/>
          </a:xfrm>
        </p:grpSpPr>
        <p:sp>
          <p:nvSpPr>
            <p:cNvPr id="10865" name="Google Shape;10865;p62"/>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2"/>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2"/>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2"/>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2"/>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2"/>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2"/>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2"/>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2"/>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2"/>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2"/>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2"/>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2"/>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2"/>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2"/>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2"/>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2"/>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62"/>
          <p:cNvGrpSpPr/>
          <p:nvPr/>
        </p:nvGrpSpPr>
        <p:grpSpPr>
          <a:xfrm>
            <a:off x="1300344" y="3664727"/>
            <a:ext cx="346317" cy="332136"/>
            <a:chOff x="1314619" y="3821527"/>
            <a:chExt cx="346317" cy="332136"/>
          </a:xfrm>
        </p:grpSpPr>
        <p:sp>
          <p:nvSpPr>
            <p:cNvPr id="10883" name="Google Shape;10883;p62"/>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2"/>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2"/>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2"/>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2"/>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2"/>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2"/>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2"/>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62"/>
          <p:cNvGrpSpPr/>
          <p:nvPr/>
        </p:nvGrpSpPr>
        <p:grpSpPr>
          <a:xfrm>
            <a:off x="1736864" y="3634134"/>
            <a:ext cx="386258" cy="380507"/>
            <a:chOff x="1751139" y="3790934"/>
            <a:chExt cx="386258" cy="380507"/>
          </a:xfrm>
        </p:grpSpPr>
        <p:sp>
          <p:nvSpPr>
            <p:cNvPr id="10892" name="Google Shape;10892;p62"/>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2"/>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2"/>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2"/>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2"/>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2"/>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2"/>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2"/>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2"/>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2"/>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2"/>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2"/>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2"/>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2"/>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2"/>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2"/>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2"/>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62"/>
          <p:cNvGrpSpPr/>
          <p:nvPr/>
        </p:nvGrpSpPr>
        <p:grpSpPr>
          <a:xfrm>
            <a:off x="2175406" y="3664806"/>
            <a:ext cx="395607" cy="318928"/>
            <a:chOff x="2189681" y="3821606"/>
            <a:chExt cx="395607" cy="318928"/>
          </a:xfrm>
        </p:grpSpPr>
        <p:sp>
          <p:nvSpPr>
            <p:cNvPr id="10911" name="Google Shape;10911;p62"/>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2"/>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2"/>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2"/>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2"/>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2"/>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2"/>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2"/>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2"/>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2"/>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2"/>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2"/>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2"/>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2"/>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2"/>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2"/>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2"/>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2"/>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2"/>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2"/>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2"/>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2"/>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2"/>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2"/>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2"/>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2"/>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2"/>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2"/>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2"/>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2"/>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1" name="Google Shape;10941;p62"/>
          <p:cNvSpPr/>
          <p:nvPr/>
        </p:nvSpPr>
        <p:spPr>
          <a:xfrm>
            <a:off x="1274189" y="18832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62"/>
          <p:cNvGrpSpPr/>
          <p:nvPr/>
        </p:nvGrpSpPr>
        <p:grpSpPr>
          <a:xfrm>
            <a:off x="1263134" y="1804547"/>
            <a:ext cx="420475" cy="383055"/>
            <a:chOff x="1277409" y="1961347"/>
            <a:chExt cx="420475" cy="383055"/>
          </a:xfrm>
        </p:grpSpPr>
        <p:sp>
          <p:nvSpPr>
            <p:cNvPr id="10943" name="Google Shape;10943;p62"/>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2"/>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2"/>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2"/>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2"/>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2"/>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2"/>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2"/>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2"/>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2"/>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2"/>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2"/>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2"/>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2"/>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2"/>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2"/>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2"/>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2"/>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2"/>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2"/>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2"/>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2"/>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2"/>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2"/>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2"/>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2"/>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2"/>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2"/>
          <p:cNvGrpSpPr/>
          <p:nvPr/>
        </p:nvGrpSpPr>
        <p:grpSpPr>
          <a:xfrm>
            <a:off x="2200800" y="2276019"/>
            <a:ext cx="380008" cy="351648"/>
            <a:chOff x="2215075" y="2432819"/>
            <a:chExt cx="380008" cy="351648"/>
          </a:xfrm>
        </p:grpSpPr>
        <p:sp>
          <p:nvSpPr>
            <p:cNvPr id="10971" name="Google Shape;10971;p62"/>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2"/>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2"/>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2"/>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2"/>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2"/>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2"/>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2"/>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2"/>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2"/>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2"/>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2"/>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2"/>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2"/>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2"/>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2"/>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2"/>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2"/>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2"/>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2"/>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2"/>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2"/>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2"/>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2"/>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2"/>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2"/>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2"/>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2"/>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2"/>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2"/>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2"/>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2"/>
          <p:cNvGrpSpPr/>
          <p:nvPr/>
        </p:nvGrpSpPr>
        <p:grpSpPr>
          <a:xfrm>
            <a:off x="2647141" y="2265542"/>
            <a:ext cx="344059" cy="340671"/>
            <a:chOff x="2661416" y="2422342"/>
            <a:chExt cx="344059" cy="340671"/>
          </a:xfrm>
        </p:grpSpPr>
        <p:sp>
          <p:nvSpPr>
            <p:cNvPr id="11003" name="Google Shape;11003;p62"/>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2"/>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2"/>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2"/>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2"/>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2"/>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2"/>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2"/>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2"/>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2"/>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2"/>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2"/>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2"/>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62"/>
          <p:cNvGrpSpPr/>
          <p:nvPr/>
        </p:nvGrpSpPr>
        <p:grpSpPr>
          <a:xfrm>
            <a:off x="4052235" y="2265542"/>
            <a:ext cx="206876" cy="348470"/>
            <a:chOff x="4066510" y="2422342"/>
            <a:chExt cx="206876" cy="348470"/>
          </a:xfrm>
        </p:grpSpPr>
        <p:sp>
          <p:nvSpPr>
            <p:cNvPr id="11017" name="Google Shape;11017;p62"/>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2"/>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2"/>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2"/>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2"/>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2"/>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2"/>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2"/>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2"/>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2"/>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2"/>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2"/>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9" name="Google Shape;11029;p62"/>
          <p:cNvSpPr/>
          <p:nvPr/>
        </p:nvSpPr>
        <p:spPr>
          <a:xfrm>
            <a:off x="2943931" y="37349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0" name="Google Shape;11030;p62"/>
          <p:cNvGrpSpPr/>
          <p:nvPr/>
        </p:nvGrpSpPr>
        <p:grpSpPr>
          <a:xfrm>
            <a:off x="2603418" y="3660525"/>
            <a:ext cx="420475" cy="326491"/>
            <a:chOff x="2617693" y="3817325"/>
            <a:chExt cx="420475" cy="326491"/>
          </a:xfrm>
        </p:grpSpPr>
        <p:sp>
          <p:nvSpPr>
            <p:cNvPr id="11031" name="Google Shape;11031;p62"/>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2"/>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2"/>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2"/>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2"/>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2"/>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2"/>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2"/>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2"/>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2"/>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2"/>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2"/>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2"/>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2"/>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2"/>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2"/>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2"/>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62"/>
          <p:cNvGrpSpPr/>
          <p:nvPr/>
        </p:nvGrpSpPr>
        <p:grpSpPr>
          <a:xfrm>
            <a:off x="3531026" y="2266723"/>
            <a:ext cx="358134" cy="356637"/>
            <a:chOff x="3545301" y="2423523"/>
            <a:chExt cx="358134" cy="356637"/>
          </a:xfrm>
        </p:grpSpPr>
        <p:sp>
          <p:nvSpPr>
            <p:cNvPr id="11049" name="Google Shape;11049;p62"/>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2"/>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2"/>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2"/>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2"/>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2"/>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2"/>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2"/>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2"/>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8" name="Google Shape;11058;p62"/>
          <p:cNvGrpSpPr/>
          <p:nvPr/>
        </p:nvGrpSpPr>
        <p:grpSpPr>
          <a:xfrm>
            <a:off x="3517187" y="3667799"/>
            <a:ext cx="377251" cy="324232"/>
            <a:chOff x="3531462" y="3824599"/>
            <a:chExt cx="377251" cy="324232"/>
          </a:xfrm>
        </p:grpSpPr>
        <p:sp>
          <p:nvSpPr>
            <p:cNvPr id="11059" name="Google Shape;11059;p62"/>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2"/>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2"/>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2"/>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2"/>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2"/>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2"/>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2"/>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2"/>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2"/>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2"/>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62"/>
          <p:cNvGrpSpPr/>
          <p:nvPr/>
        </p:nvGrpSpPr>
        <p:grpSpPr>
          <a:xfrm>
            <a:off x="4016311" y="3648446"/>
            <a:ext cx="286523" cy="340566"/>
            <a:chOff x="4030586" y="3805246"/>
            <a:chExt cx="286523" cy="340566"/>
          </a:xfrm>
        </p:grpSpPr>
        <p:sp>
          <p:nvSpPr>
            <p:cNvPr id="11071" name="Google Shape;11071;p62"/>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2"/>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2"/>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2"/>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2"/>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2"/>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2"/>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2"/>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2"/>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2"/>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2"/>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2"/>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2"/>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62"/>
          <p:cNvGrpSpPr/>
          <p:nvPr/>
        </p:nvGrpSpPr>
        <p:grpSpPr>
          <a:xfrm>
            <a:off x="2166609" y="2731919"/>
            <a:ext cx="376752" cy="374468"/>
            <a:chOff x="2180884" y="2888719"/>
            <a:chExt cx="376752" cy="374468"/>
          </a:xfrm>
        </p:grpSpPr>
        <p:sp>
          <p:nvSpPr>
            <p:cNvPr id="11085" name="Google Shape;11085;p62"/>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2"/>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2"/>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2"/>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2"/>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2"/>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2"/>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2"/>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2"/>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2"/>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2"/>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2"/>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2"/>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2"/>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62"/>
          <p:cNvGrpSpPr/>
          <p:nvPr/>
        </p:nvGrpSpPr>
        <p:grpSpPr>
          <a:xfrm>
            <a:off x="3940157" y="2786199"/>
            <a:ext cx="378249" cy="265909"/>
            <a:chOff x="3954432" y="2942999"/>
            <a:chExt cx="378249" cy="265909"/>
          </a:xfrm>
        </p:grpSpPr>
        <p:sp>
          <p:nvSpPr>
            <p:cNvPr id="11100" name="Google Shape;11100;p62"/>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2"/>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2"/>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2"/>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2"/>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2"/>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2"/>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2"/>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2"/>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2"/>
          <p:cNvGrpSpPr/>
          <p:nvPr/>
        </p:nvGrpSpPr>
        <p:grpSpPr>
          <a:xfrm>
            <a:off x="1737862" y="4109808"/>
            <a:ext cx="378512" cy="374756"/>
            <a:chOff x="1752137" y="4266608"/>
            <a:chExt cx="378512" cy="374756"/>
          </a:xfrm>
        </p:grpSpPr>
        <p:sp>
          <p:nvSpPr>
            <p:cNvPr id="11110" name="Google Shape;11110;p62"/>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2"/>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2"/>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2"/>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2"/>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2"/>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2"/>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2"/>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2"/>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2"/>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2"/>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2"/>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2"/>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2"/>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2"/>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2"/>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2"/>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2"/>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2"/>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2"/>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2"/>
          <p:cNvGrpSpPr/>
          <p:nvPr/>
        </p:nvGrpSpPr>
        <p:grpSpPr>
          <a:xfrm>
            <a:off x="3103513" y="3655746"/>
            <a:ext cx="341065" cy="341065"/>
            <a:chOff x="3117788" y="3812546"/>
            <a:chExt cx="341065" cy="341065"/>
          </a:xfrm>
        </p:grpSpPr>
        <p:sp>
          <p:nvSpPr>
            <p:cNvPr id="11132" name="Google Shape;11132;p62"/>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2"/>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2"/>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2"/>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2"/>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2"/>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62"/>
          <p:cNvGrpSpPr/>
          <p:nvPr/>
        </p:nvGrpSpPr>
        <p:grpSpPr>
          <a:xfrm>
            <a:off x="3980125" y="4143132"/>
            <a:ext cx="338281" cy="322657"/>
            <a:chOff x="3994400" y="4299932"/>
            <a:chExt cx="338281" cy="322657"/>
          </a:xfrm>
        </p:grpSpPr>
        <p:sp>
          <p:nvSpPr>
            <p:cNvPr id="11139" name="Google Shape;11139;p62"/>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2"/>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2"/>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2"/>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2"/>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2"/>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2"/>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2"/>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62"/>
          <p:cNvSpPr/>
          <p:nvPr/>
        </p:nvSpPr>
        <p:spPr>
          <a:xfrm>
            <a:off x="3686065" y="18088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2"/>
          <p:cNvSpPr/>
          <p:nvPr/>
        </p:nvSpPr>
        <p:spPr>
          <a:xfrm>
            <a:off x="3686065" y="18088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9" name="Google Shape;11149;p62"/>
          <p:cNvGrpSpPr/>
          <p:nvPr/>
        </p:nvGrpSpPr>
        <p:grpSpPr>
          <a:xfrm>
            <a:off x="3559151" y="1808828"/>
            <a:ext cx="302358" cy="374993"/>
            <a:chOff x="3573426" y="1965628"/>
            <a:chExt cx="302358" cy="374993"/>
          </a:xfrm>
        </p:grpSpPr>
        <p:sp>
          <p:nvSpPr>
            <p:cNvPr id="11150" name="Google Shape;11150;p62"/>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2"/>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2"/>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2"/>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2"/>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2"/>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2"/>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2"/>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2"/>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2"/>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2"/>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2"/>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2"/>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2"/>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2"/>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2"/>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2"/>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2"/>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2"/>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2"/>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2"/>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2"/>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2"/>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2"/>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2"/>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2"/>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2"/>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2"/>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2"/>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2"/>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2"/>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2"/>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2"/>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2"/>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2"/>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2"/>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2"/>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2"/>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2"/>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2"/>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2"/>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2"/>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2"/>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2"/>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2"/>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2"/>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2"/>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2"/>
          <p:cNvGrpSpPr/>
          <p:nvPr/>
        </p:nvGrpSpPr>
        <p:grpSpPr>
          <a:xfrm>
            <a:off x="3499357" y="2751772"/>
            <a:ext cx="355876" cy="331007"/>
            <a:chOff x="3513632" y="2908572"/>
            <a:chExt cx="355876" cy="331007"/>
          </a:xfrm>
        </p:grpSpPr>
        <p:sp>
          <p:nvSpPr>
            <p:cNvPr id="11198" name="Google Shape;11198;p62"/>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2"/>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2"/>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2"/>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2"/>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2"/>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2"/>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2"/>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2"/>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2"/>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2"/>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2"/>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2"/>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2"/>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2"/>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2"/>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4" name="Google Shape;11214;p62"/>
          <p:cNvGrpSpPr/>
          <p:nvPr/>
        </p:nvGrpSpPr>
        <p:grpSpPr>
          <a:xfrm>
            <a:off x="2679808" y="2731630"/>
            <a:ext cx="235762" cy="374756"/>
            <a:chOff x="2694083" y="2888430"/>
            <a:chExt cx="235762" cy="374756"/>
          </a:xfrm>
        </p:grpSpPr>
        <p:sp>
          <p:nvSpPr>
            <p:cNvPr id="11215" name="Google Shape;11215;p62"/>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2"/>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2"/>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2"/>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2"/>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2"/>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2"/>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2"/>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2"/>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62"/>
          <p:cNvGrpSpPr/>
          <p:nvPr/>
        </p:nvGrpSpPr>
        <p:grpSpPr>
          <a:xfrm>
            <a:off x="857259" y="4143788"/>
            <a:ext cx="357661" cy="311155"/>
            <a:chOff x="871534" y="4300588"/>
            <a:chExt cx="357661" cy="311155"/>
          </a:xfrm>
        </p:grpSpPr>
        <p:sp>
          <p:nvSpPr>
            <p:cNvPr id="11225" name="Google Shape;11225;p62"/>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2"/>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2"/>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2"/>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2"/>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2"/>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2"/>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2"/>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2"/>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2"/>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2"/>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2"/>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2"/>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2"/>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2"/>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2"/>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2"/>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2"/>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2"/>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2"/>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2"/>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62"/>
          <p:cNvGrpSpPr/>
          <p:nvPr/>
        </p:nvGrpSpPr>
        <p:grpSpPr>
          <a:xfrm>
            <a:off x="901744" y="3664806"/>
            <a:ext cx="250100" cy="336785"/>
            <a:chOff x="916019" y="3821606"/>
            <a:chExt cx="250100" cy="336785"/>
          </a:xfrm>
        </p:grpSpPr>
        <p:sp>
          <p:nvSpPr>
            <p:cNvPr id="11247" name="Google Shape;11247;p62"/>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2"/>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2"/>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2"/>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2"/>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2"/>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2"/>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2"/>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2"/>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2"/>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2"/>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2"/>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2"/>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62"/>
          <p:cNvGrpSpPr/>
          <p:nvPr/>
        </p:nvGrpSpPr>
        <p:grpSpPr>
          <a:xfrm>
            <a:off x="835411" y="2752770"/>
            <a:ext cx="374730" cy="332504"/>
            <a:chOff x="849686" y="2909570"/>
            <a:chExt cx="374730" cy="332504"/>
          </a:xfrm>
        </p:grpSpPr>
        <p:sp>
          <p:nvSpPr>
            <p:cNvPr id="11261" name="Google Shape;11261;p62"/>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2"/>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2"/>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2"/>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2"/>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2"/>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2"/>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2"/>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2"/>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2"/>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2"/>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62"/>
          <p:cNvGrpSpPr/>
          <p:nvPr/>
        </p:nvGrpSpPr>
        <p:grpSpPr>
          <a:xfrm>
            <a:off x="1721292" y="2263441"/>
            <a:ext cx="417718" cy="372866"/>
            <a:chOff x="1735567" y="2420241"/>
            <a:chExt cx="417718" cy="372866"/>
          </a:xfrm>
        </p:grpSpPr>
        <p:sp>
          <p:nvSpPr>
            <p:cNvPr id="11273" name="Google Shape;11273;p62"/>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2"/>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2"/>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2"/>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2"/>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2"/>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2"/>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2"/>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2"/>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2"/>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2"/>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2"/>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62"/>
          <p:cNvGrpSpPr/>
          <p:nvPr/>
        </p:nvGrpSpPr>
        <p:grpSpPr>
          <a:xfrm>
            <a:off x="3585043" y="4142790"/>
            <a:ext cx="251098" cy="309028"/>
            <a:chOff x="3599318" y="4299590"/>
            <a:chExt cx="251098" cy="309028"/>
          </a:xfrm>
        </p:grpSpPr>
        <p:sp>
          <p:nvSpPr>
            <p:cNvPr id="11286" name="Google Shape;11286;p62"/>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2"/>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2"/>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2"/>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2"/>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2"/>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2"/>
          <p:cNvGrpSpPr/>
          <p:nvPr/>
        </p:nvGrpSpPr>
        <p:grpSpPr>
          <a:xfrm>
            <a:off x="3091723" y="2276440"/>
            <a:ext cx="345818" cy="345056"/>
            <a:chOff x="3105998" y="2433240"/>
            <a:chExt cx="345818" cy="345056"/>
          </a:xfrm>
        </p:grpSpPr>
        <p:sp>
          <p:nvSpPr>
            <p:cNvPr id="11293" name="Google Shape;11293;p62"/>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2"/>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2"/>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2"/>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2"/>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2"/>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2"/>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2"/>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2"/>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2"/>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2"/>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62"/>
          <p:cNvGrpSpPr/>
          <p:nvPr/>
        </p:nvGrpSpPr>
        <p:grpSpPr>
          <a:xfrm>
            <a:off x="1723051" y="2743973"/>
            <a:ext cx="374730" cy="350361"/>
            <a:chOff x="1737326" y="2900773"/>
            <a:chExt cx="374730" cy="350361"/>
          </a:xfrm>
        </p:grpSpPr>
        <p:sp>
          <p:nvSpPr>
            <p:cNvPr id="11305" name="Google Shape;11305;p62"/>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2"/>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2"/>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2"/>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2"/>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2"/>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2"/>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2"/>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2"/>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2"/>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2"/>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2"/>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2"/>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2"/>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2"/>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2"/>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2"/>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62"/>
          <p:cNvGrpSpPr/>
          <p:nvPr/>
        </p:nvGrpSpPr>
        <p:grpSpPr>
          <a:xfrm>
            <a:off x="3986401" y="1422596"/>
            <a:ext cx="327226" cy="211603"/>
            <a:chOff x="4000676" y="1579396"/>
            <a:chExt cx="327226" cy="211603"/>
          </a:xfrm>
        </p:grpSpPr>
        <p:sp>
          <p:nvSpPr>
            <p:cNvPr id="11323" name="Google Shape;11323;p62"/>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2"/>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2"/>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2"/>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2"/>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2"/>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2"/>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2"/>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2"/>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2"/>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2"/>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2"/>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2"/>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2"/>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2"/>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2"/>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62"/>
          <p:cNvGrpSpPr/>
          <p:nvPr/>
        </p:nvGrpSpPr>
        <p:grpSpPr>
          <a:xfrm>
            <a:off x="2621248" y="1358784"/>
            <a:ext cx="371054" cy="336469"/>
            <a:chOff x="2635523" y="1515584"/>
            <a:chExt cx="371054" cy="336469"/>
          </a:xfrm>
        </p:grpSpPr>
        <p:sp>
          <p:nvSpPr>
            <p:cNvPr id="11340" name="Google Shape;11340;p62"/>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2"/>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2"/>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2"/>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2"/>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2"/>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2"/>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62"/>
          <p:cNvGrpSpPr/>
          <p:nvPr/>
        </p:nvGrpSpPr>
        <p:grpSpPr>
          <a:xfrm>
            <a:off x="2217632" y="1363931"/>
            <a:ext cx="311627" cy="326569"/>
            <a:chOff x="2231907" y="1520731"/>
            <a:chExt cx="311627" cy="326569"/>
          </a:xfrm>
        </p:grpSpPr>
        <p:sp>
          <p:nvSpPr>
            <p:cNvPr id="11348" name="Google Shape;11348;p62"/>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2"/>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2"/>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2"/>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2"/>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2"/>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2"/>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2"/>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2"/>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2"/>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8" name="Google Shape;11358;p62"/>
          <p:cNvGrpSpPr/>
          <p:nvPr/>
        </p:nvGrpSpPr>
        <p:grpSpPr>
          <a:xfrm>
            <a:off x="1325974" y="4144733"/>
            <a:ext cx="311890" cy="304695"/>
            <a:chOff x="1340249" y="4301533"/>
            <a:chExt cx="311890" cy="304695"/>
          </a:xfrm>
        </p:grpSpPr>
        <p:sp>
          <p:nvSpPr>
            <p:cNvPr id="11359" name="Google Shape;11359;p62"/>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2"/>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2"/>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2"/>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2"/>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2"/>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2"/>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2"/>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2"/>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2"/>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2"/>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2"/>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2"/>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2"/>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3" name="Google Shape;11373;p62"/>
          <p:cNvGrpSpPr/>
          <p:nvPr/>
        </p:nvGrpSpPr>
        <p:grpSpPr>
          <a:xfrm>
            <a:off x="1316415" y="3220224"/>
            <a:ext cx="306874" cy="332268"/>
            <a:chOff x="1330690" y="3377024"/>
            <a:chExt cx="306874" cy="332268"/>
          </a:xfrm>
        </p:grpSpPr>
        <p:sp>
          <p:nvSpPr>
            <p:cNvPr id="11374" name="Google Shape;11374;p62"/>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2"/>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2"/>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2"/>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2"/>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2"/>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2"/>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2"/>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2"/>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2"/>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2"/>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2"/>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2"/>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2"/>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2"/>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62"/>
          <p:cNvGrpSpPr/>
          <p:nvPr/>
        </p:nvGrpSpPr>
        <p:grpSpPr>
          <a:xfrm>
            <a:off x="2636322" y="3224977"/>
            <a:ext cx="341511" cy="324994"/>
            <a:chOff x="2650597" y="3381777"/>
            <a:chExt cx="341511" cy="324994"/>
          </a:xfrm>
        </p:grpSpPr>
        <p:sp>
          <p:nvSpPr>
            <p:cNvPr id="11394" name="Google Shape;11394;p62"/>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2"/>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2"/>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2"/>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2"/>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2"/>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2"/>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2"/>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2"/>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2"/>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2"/>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2"/>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2"/>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2"/>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2"/>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2"/>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2"/>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2"/>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2"/>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2"/>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2"/>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2"/>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2"/>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2"/>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2"/>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2"/>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2"/>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2"/>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2"/>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2"/>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2"/>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2"/>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2"/>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2"/>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2"/>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62"/>
          <p:cNvGrpSpPr/>
          <p:nvPr/>
        </p:nvGrpSpPr>
        <p:grpSpPr>
          <a:xfrm>
            <a:off x="1281227" y="2280562"/>
            <a:ext cx="402645" cy="323917"/>
            <a:chOff x="1295502" y="2437362"/>
            <a:chExt cx="402645" cy="323917"/>
          </a:xfrm>
        </p:grpSpPr>
        <p:sp>
          <p:nvSpPr>
            <p:cNvPr id="11430" name="Google Shape;11430;p62"/>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2"/>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2"/>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2"/>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2"/>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2"/>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2"/>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2"/>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2"/>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2"/>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2"/>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2"/>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2"/>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2"/>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2"/>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2"/>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2"/>
          <p:cNvGrpSpPr/>
          <p:nvPr/>
        </p:nvGrpSpPr>
        <p:grpSpPr>
          <a:xfrm>
            <a:off x="868315" y="2281560"/>
            <a:ext cx="337310" cy="337047"/>
            <a:chOff x="882590" y="2438360"/>
            <a:chExt cx="337310" cy="337047"/>
          </a:xfrm>
        </p:grpSpPr>
        <p:sp>
          <p:nvSpPr>
            <p:cNvPr id="11447" name="Google Shape;11447;p62"/>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2"/>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2"/>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2"/>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2"/>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2"/>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2"/>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2"/>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2"/>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2"/>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2"/>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2"/>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2"/>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2"/>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2"/>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2"/>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2"/>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2"/>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2"/>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2"/>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2"/>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2"/>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2"/>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2"/>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2"/>
          <p:cNvGrpSpPr/>
          <p:nvPr/>
        </p:nvGrpSpPr>
        <p:grpSpPr>
          <a:xfrm>
            <a:off x="856498" y="3201185"/>
            <a:ext cx="342824" cy="351228"/>
            <a:chOff x="870773" y="3357985"/>
            <a:chExt cx="342824" cy="351228"/>
          </a:xfrm>
        </p:grpSpPr>
        <p:sp>
          <p:nvSpPr>
            <p:cNvPr id="11472" name="Google Shape;11472;p62"/>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2"/>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2"/>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2"/>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2"/>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2"/>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2"/>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2"/>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62"/>
          <p:cNvGrpSpPr/>
          <p:nvPr/>
        </p:nvGrpSpPr>
        <p:grpSpPr>
          <a:xfrm>
            <a:off x="2728809" y="4142790"/>
            <a:ext cx="159372" cy="308896"/>
            <a:chOff x="2743084" y="4299590"/>
            <a:chExt cx="159372" cy="308896"/>
          </a:xfrm>
        </p:grpSpPr>
        <p:sp>
          <p:nvSpPr>
            <p:cNvPr id="11481" name="Google Shape;11481;p62"/>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2"/>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2"/>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2"/>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2"/>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2"/>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2"/>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2"/>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2"/>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2"/>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2"/>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2"/>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2"/>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2"/>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2"/>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62"/>
          <p:cNvGrpSpPr/>
          <p:nvPr/>
        </p:nvGrpSpPr>
        <p:grpSpPr>
          <a:xfrm>
            <a:off x="1279231" y="2782916"/>
            <a:ext cx="374730" cy="272211"/>
            <a:chOff x="1293506" y="2939716"/>
            <a:chExt cx="374730" cy="272211"/>
          </a:xfrm>
        </p:grpSpPr>
        <p:sp>
          <p:nvSpPr>
            <p:cNvPr id="11497" name="Google Shape;11497;p62"/>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2"/>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2"/>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2"/>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2"/>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2"/>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2"/>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2"/>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2"/>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2"/>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2"/>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2"/>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2"/>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2"/>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2"/>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2"/>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2"/>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2"/>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2"/>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2"/>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2"/>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2"/>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2"/>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2"/>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2"/>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2"/>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2"/>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2"/>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2"/>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2"/>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62"/>
          <p:cNvGrpSpPr/>
          <p:nvPr/>
        </p:nvGrpSpPr>
        <p:grpSpPr>
          <a:xfrm>
            <a:off x="2185963" y="4132365"/>
            <a:ext cx="374756" cy="329300"/>
            <a:chOff x="2200238" y="4289165"/>
            <a:chExt cx="374756" cy="329300"/>
          </a:xfrm>
        </p:grpSpPr>
        <p:sp>
          <p:nvSpPr>
            <p:cNvPr id="11528" name="Google Shape;11528;p62"/>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2"/>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2"/>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2"/>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2"/>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2"/>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2"/>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2"/>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2"/>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2"/>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2"/>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2"/>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2"/>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2"/>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2"/>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2"/>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2"/>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2"/>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2"/>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2"/>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2"/>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2"/>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62"/>
          <p:cNvGrpSpPr/>
          <p:nvPr/>
        </p:nvGrpSpPr>
        <p:grpSpPr>
          <a:xfrm>
            <a:off x="3116092" y="4167685"/>
            <a:ext cx="297342" cy="258871"/>
            <a:chOff x="3130367" y="4324485"/>
            <a:chExt cx="297342" cy="258871"/>
          </a:xfrm>
        </p:grpSpPr>
        <p:sp>
          <p:nvSpPr>
            <p:cNvPr id="11551" name="Google Shape;11551;p62"/>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2"/>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2"/>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2"/>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2"/>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2"/>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2"/>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2"/>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2"/>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2"/>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2"/>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2"/>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2"/>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2"/>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2"/>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2"/>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2"/>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2"/>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2"/>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2"/>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2"/>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2"/>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2"/>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62"/>
          <p:cNvGrpSpPr/>
          <p:nvPr/>
        </p:nvGrpSpPr>
        <p:grpSpPr>
          <a:xfrm>
            <a:off x="3046477" y="2746809"/>
            <a:ext cx="390565" cy="359578"/>
            <a:chOff x="3060752" y="2903609"/>
            <a:chExt cx="390565" cy="359578"/>
          </a:xfrm>
        </p:grpSpPr>
        <p:sp>
          <p:nvSpPr>
            <p:cNvPr id="11575" name="Google Shape;11575;p6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2"/>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2"/>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2"/>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2"/>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2"/>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2"/>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2"/>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2"/>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2"/>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2"/>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2"/>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2"/>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2"/>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2"/>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2"/>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2"/>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2"/>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2"/>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2"/>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2"/>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2"/>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2"/>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2"/>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2"/>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2"/>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2"/>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2"/>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2"/>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2"/>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2"/>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2"/>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2"/>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62"/>
          <p:cNvGrpSpPr/>
          <p:nvPr/>
        </p:nvGrpSpPr>
        <p:grpSpPr>
          <a:xfrm>
            <a:off x="6216451" y="3658649"/>
            <a:ext cx="364673" cy="339804"/>
            <a:chOff x="6221064" y="3811049"/>
            <a:chExt cx="364673" cy="339804"/>
          </a:xfrm>
        </p:grpSpPr>
        <p:sp>
          <p:nvSpPr>
            <p:cNvPr id="11610" name="Google Shape;11610;p62"/>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2"/>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2"/>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2"/>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2"/>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2"/>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2"/>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2"/>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2"/>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2"/>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2"/>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2"/>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2"/>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2"/>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2"/>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5" name="Google Shape;11625;p62"/>
          <p:cNvGrpSpPr/>
          <p:nvPr/>
        </p:nvGrpSpPr>
        <p:grpSpPr>
          <a:xfrm>
            <a:off x="5761812" y="4122795"/>
            <a:ext cx="358160" cy="356926"/>
            <a:chOff x="5766424" y="4275195"/>
            <a:chExt cx="358160" cy="356926"/>
          </a:xfrm>
        </p:grpSpPr>
        <p:sp>
          <p:nvSpPr>
            <p:cNvPr id="11626" name="Google Shape;11626;p62"/>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2"/>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2"/>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2"/>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2"/>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2"/>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2"/>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2"/>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2"/>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2"/>
          <p:cNvGrpSpPr/>
          <p:nvPr/>
        </p:nvGrpSpPr>
        <p:grpSpPr>
          <a:xfrm>
            <a:off x="4880448" y="1366388"/>
            <a:ext cx="385786" cy="342588"/>
            <a:chOff x="4885060" y="1518788"/>
            <a:chExt cx="385786" cy="342588"/>
          </a:xfrm>
        </p:grpSpPr>
        <p:sp>
          <p:nvSpPr>
            <p:cNvPr id="11636" name="Google Shape;11636;p62"/>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2"/>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2"/>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2"/>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2"/>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2"/>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2"/>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2"/>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2"/>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2"/>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2"/>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2"/>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2"/>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2"/>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2"/>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2"/>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2"/>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2"/>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2"/>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62"/>
          <p:cNvGrpSpPr/>
          <p:nvPr/>
        </p:nvGrpSpPr>
        <p:grpSpPr>
          <a:xfrm>
            <a:off x="5389865" y="1362133"/>
            <a:ext cx="249076" cy="351096"/>
            <a:chOff x="5394478" y="1514533"/>
            <a:chExt cx="249076" cy="351096"/>
          </a:xfrm>
        </p:grpSpPr>
        <p:sp>
          <p:nvSpPr>
            <p:cNvPr id="11656" name="Google Shape;11656;p62"/>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2"/>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2"/>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2"/>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2"/>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2"/>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2"/>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2"/>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2"/>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2"/>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2"/>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2"/>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2"/>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2"/>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2"/>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2"/>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2"/>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2"/>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2"/>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2"/>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62"/>
          <p:cNvGrpSpPr/>
          <p:nvPr/>
        </p:nvGrpSpPr>
        <p:grpSpPr>
          <a:xfrm>
            <a:off x="5777647" y="1359612"/>
            <a:ext cx="356138" cy="356138"/>
            <a:chOff x="5782259" y="1512012"/>
            <a:chExt cx="356138" cy="356138"/>
          </a:xfrm>
        </p:grpSpPr>
        <p:sp>
          <p:nvSpPr>
            <p:cNvPr id="11677" name="Google Shape;11677;p62"/>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2"/>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2"/>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2"/>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2"/>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2"/>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2"/>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2"/>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2"/>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2"/>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2"/>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8" name="Google Shape;11688;p62"/>
          <p:cNvGrpSpPr/>
          <p:nvPr/>
        </p:nvGrpSpPr>
        <p:grpSpPr>
          <a:xfrm>
            <a:off x="6224986" y="1365652"/>
            <a:ext cx="343560" cy="343822"/>
            <a:chOff x="6229598" y="1518052"/>
            <a:chExt cx="343560" cy="343822"/>
          </a:xfrm>
        </p:grpSpPr>
        <p:sp>
          <p:nvSpPr>
            <p:cNvPr id="11689" name="Google Shape;11689;p62"/>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2"/>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2"/>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2"/>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2"/>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2"/>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2"/>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2"/>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2"/>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2"/>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2"/>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2"/>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2"/>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2"/>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2"/>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2"/>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2"/>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2"/>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2"/>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62"/>
          <p:cNvGrpSpPr/>
          <p:nvPr/>
        </p:nvGrpSpPr>
        <p:grpSpPr>
          <a:xfrm>
            <a:off x="6665287" y="1353074"/>
            <a:ext cx="345083" cy="369216"/>
            <a:chOff x="6669900" y="1505474"/>
            <a:chExt cx="345083" cy="369216"/>
          </a:xfrm>
        </p:grpSpPr>
        <p:sp>
          <p:nvSpPr>
            <p:cNvPr id="11709" name="Google Shape;11709;p62"/>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2"/>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2"/>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2"/>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2"/>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2"/>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2"/>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2"/>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2"/>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2"/>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2"/>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2"/>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2"/>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2"/>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2"/>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2"/>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2"/>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2"/>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2"/>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2"/>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2"/>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2"/>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62"/>
          <p:cNvGrpSpPr/>
          <p:nvPr/>
        </p:nvGrpSpPr>
        <p:grpSpPr>
          <a:xfrm>
            <a:off x="7112390" y="1365600"/>
            <a:ext cx="333003" cy="344085"/>
            <a:chOff x="7117003" y="1518000"/>
            <a:chExt cx="333003" cy="344085"/>
          </a:xfrm>
        </p:grpSpPr>
        <p:sp>
          <p:nvSpPr>
            <p:cNvPr id="11732" name="Google Shape;11732;p62"/>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2"/>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2"/>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2"/>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2"/>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2"/>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2"/>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2"/>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2"/>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2"/>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2"/>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2"/>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2"/>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2"/>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2"/>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2"/>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2"/>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2"/>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2"/>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2"/>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2"/>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2"/>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2"/>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2"/>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2"/>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2"/>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2"/>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2"/>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2"/>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2"/>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2"/>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2"/>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2"/>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2"/>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2"/>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2"/>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2"/>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2"/>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0" name="Google Shape;11770;p62"/>
          <p:cNvGrpSpPr/>
          <p:nvPr/>
        </p:nvGrpSpPr>
        <p:grpSpPr>
          <a:xfrm>
            <a:off x="7551431" y="1347559"/>
            <a:ext cx="337283" cy="380192"/>
            <a:chOff x="7556043" y="1499959"/>
            <a:chExt cx="337283" cy="380192"/>
          </a:xfrm>
        </p:grpSpPr>
        <p:sp>
          <p:nvSpPr>
            <p:cNvPr id="11771" name="Google Shape;11771;p62"/>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2"/>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2"/>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2"/>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2"/>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2"/>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2"/>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2"/>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2"/>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2"/>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2"/>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2"/>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2"/>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2"/>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62"/>
          <p:cNvGrpSpPr/>
          <p:nvPr/>
        </p:nvGrpSpPr>
        <p:grpSpPr>
          <a:xfrm>
            <a:off x="4859833" y="3187807"/>
            <a:ext cx="395607" cy="387414"/>
            <a:chOff x="4864446" y="3340207"/>
            <a:chExt cx="395607" cy="387414"/>
          </a:xfrm>
        </p:grpSpPr>
        <p:sp>
          <p:nvSpPr>
            <p:cNvPr id="11786" name="Google Shape;11786;p62"/>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2"/>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2"/>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2"/>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2"/>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2"/>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2"/>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2"/>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2"/>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2"/>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2"/>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2"/>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2"/>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2"/>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2"/>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2"/>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2"/>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2"/>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2"/>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2"/>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2"/>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2"/>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2"/>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2"/>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2"/>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62"/>
          <p:cNvGrpSpPr/>
          <p:nvPr/>
        </p:nvGrpSpPr>
        <p:grpSpPr>
          <a:xfrm>
            <a:off x="5298375" y="3237439"/>
            <a:ext cx="394609" cy="286523"/>
            <a:chOff x="5302988" y="3389839"/>
            <a:chExt cx="394609" cy="286523"/>
          </a:xfrm>
        </p:grpSpPr>
        <p:sp>
          <p:nvSpPr>
            <p:cNvPr id="11812" name="Google Shape;11812;p62"/>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2"/>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2"/>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2"/>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2"/>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2"/>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2"/>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2"/>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2"/>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2"/>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2"/>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2"/>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2"/>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2"/>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2"/>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2"/>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2"/>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2"/>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2"/>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2"/>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2"/>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2"/>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2"/>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2"/>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2"/>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2"/>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2"/>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2"/>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2"/>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2"/>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2"/>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2"/>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2"/>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5" name="Google Shape;11845;p62"/>
          <p:cNvSpPr/>
          <p:nvPr/>
        </p:nvSpPr>
        <p:spPr>
          <a:xfrm>
            <a:off x="5736419"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6" name="Google Shape;11846;p62"/>
          <p:cNvGrpSpPr/>
          <p:nvPr/>
        </p:nvGrpSpPr>
        <p:grpSpPr>
          <a:xfrm>
            <a:off x="5736419" y="3233657"/>
            <a:ext cx="394609" cy="294585"/>
            <a:chOff x="5741031" y="3386057"/>
            <a:chExt cx="394609" cy="294585"/>
          </a:xfrm>
        </p:grpSpPr>
        <p:sp>
          <p:nvSpPr>
            <p:cNvPr id="11847" name="Google Shape;11847;p62"/>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2"/>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2"/>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2"/>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2"/>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2"/>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2"/>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2"/>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2"/>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2"/>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2"/>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2"/>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2"/>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2"/>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2"/>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2"/>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2"/>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2"/>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2"/>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2"/>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2"/>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2"/>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2"/>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2"/>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2"/>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2"/>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2"/>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2"/>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2"/>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2"/>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7" name="Google Shape;11877;p62"/>
          <p:cNvSpPr/>
          <p:nvPr/>
        </p:nvSpPr>
        <p:spPr>
          <a:xfrm>
            <a:off x="6555704"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8" name="Google Shape;11878;p62"/>
          <p:cNvGrpSpPr/>
          <p:nvPr/>
        </p:nvGrpSpPr>
        <p:grpSpPr>
          <a:xfrm>
            <a:off x="6174462" y="3216326"/>
            <a:ext cx="394609" cy="328749"/>
            <a:chOff x="6179074" y="3368726"/>
            <a:chExt cx="394609" cy="328749"/>
          </a:xfrm>
        </p:grpSpPr>
        <p:sp>
          <p:nvSpPr>
            <p:cNvPr id="11879" name="Google Shape;11879;p62"/>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2"/>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2"/>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2"/>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2"/>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2"/>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2"/>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2"/>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2"/>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2"/>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2"/>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2"/>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2"/>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2"/>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2"/>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2"/>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2"/>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2"/>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2"/>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2"/>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2"/>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2"/>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2"/>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2"/>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2"/>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2"/>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2"/>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2"/>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2"/>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2"/>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2"/>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2"/>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2"/>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2"/>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2"/>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2"/>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2"/>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2"/>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2"/>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2"/>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2"/>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2"/>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2"/>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2"/>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2"/>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2"/>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2"/>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2"/>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2"/>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2"/>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2"/>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2"/>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2"/>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2"/>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2"/>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2"/>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2"/>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2"/>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2"/>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2"/>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2"/>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2"/>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2"/>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2"/>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2"/>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2"/>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2"/>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2"/>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2"/>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2"/>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2"/>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2"/>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2"/>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2"/>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2"/>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2"/>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2"/>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2"/>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2"/>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2"/>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2"/>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2"/>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2"/>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62"/>
          <p:cNvGrpSpPr/>
          <p:nvPr/>
        </p:nvGrpSpPr>
        <p:grpSpPr>
          <a:xfrm>
            <a:off x="7050311" y="3215328"/>
            <a:ext cx="394583" cy="331007"/>
            <a:chOff x="7054924" y="3367728"/>
            <a:chExt cx="394583" cy="331007"/>
          </a:xfrm>
        </p:grpSpPr>
        <p:sp>
          <p:nvSpPr>
            <p:cNvPr id="11963" name="Google Shape;11963;p62"/>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2"/>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2"/>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2"/>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2"/>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2"/>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2"/>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2"/>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2"/>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2"/>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2"/>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2"/>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2"/>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2"/>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2"/>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62"/>
          <p:cNvGrpSpPr/>
          <p:nvPr/>
        </p:nvGrpSpPr>
        <p:grpSpPr>
          <a:xfrm>
            <a:off x="7488354" y="3209025"/>
            <a:ext cx="394583" cy="343586"/>
            <a:chOff x="7492967" y="3361425"/>
            <a:chExt cx="394583" cy="343586"/>
          </a:xfrm>
        </p:grpSpPr>
        <p:sp>
          <p:nvSpPr>
            <p:cNvPr id="11979" name="Google Shape;11979;p62"/>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2"/>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2"/>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2"/>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2"/>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2"/>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2"/>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2"/>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2"/>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2"/>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2"/>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2"/>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2"/>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2"/>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2"/>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2"/>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2"/>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2"/>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2"/>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2"/>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2"/>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2"/>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2"/>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62"/>
          <p:cNvGrpSpPr/>
          <p:nvPr/>
        </p:nvGrpSpPr>
        <p:grpSpPr>
          <a:xfrm>
            <a:off x="7930914" y="3200754"/>
            <a:ext cx="385287" cy="360156"/>
            <a:chOff x="7935527" y="3353154"/>
            <a:chExt cx="385287" cy="360156"/>
          </a:xfrm>
        </p:grpSpPr>
        <p:sp>
          <p:nvSpPr>
            <p:cNvPr id="12003" name="Google Shape;12003;p62"/>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2"/>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2"/>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2"/>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2"/>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2"/>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2"/>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2"/>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2"/>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2"/>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2"/>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2"/>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62"/>
          <p:cNvGrpSpPr/>
          <p:nvPr/>
        </p:nvGrpSpPr>
        <p:grpSpPr>
          <a:xfrm>
            <a:off x="5315208" y="1833842"/>
            <a:ext cx="348103" cy="348103"/>
            <a:chOff x="5319821" y="1986242"/>
            <a:chExt cx="348103" cy="348103"/>
          </a:xfrm>
        </p:grpSpPr>
        <p:sp>
          <p:nvSpPr>
            <p:cNvPr id="12016" name="Google Shape;12016;p62"/>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2"/>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2"/>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2"/>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2"/>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2"/>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2"/>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2"/>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2"/>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2"/>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2"/>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2"/>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2"/>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2"/>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2"/>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2"/>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2"/>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2"/>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2"/>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2"/>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2"/>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2"/>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2"/>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2"/>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2"/>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2"/>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2"/>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2"/>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2"/>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2"/>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2"/>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2"/>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2"/>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2"/>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2"/>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2"/>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2"/>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62"/>
          <p:cNvGrpSpPr/>
          <p:nvPr/>
        </p:nvGrpSpPr>
        <p:grpSpPr>
          <a:xfrm>
            <a:off x="5761313" y="1824283"/>
            <a:ext cx="348339" cy="348103"/>
            <a:chOff x="5765926" y="1976683"/>
            <a:chExt cx="348339" cy="348103"/>
          </a:xfrm>
        </p:grpSpPr>
        <p:sp>
          <p:nvSpPr>
            <p:cNvPr id="12054" name="Google Shape;12054;p62"/>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2"/>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2"/>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2"/>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2"/>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2"/>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2"/>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2"/>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2"/>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2"/>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2"/>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2"/>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2"/>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2"/>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62"/>
          <p:cNvGrpSpPr/>
          <p:nvPr/>
        </p:nvGrpSpPr>
        <p:grpSpPr>
          <a:xfrm>
            <a:off x="6186778" y="1829089"/>
            <a:ext cx="389068" cy="347787"/>
            <a:chOff x="6191390" y="1981489"/>
            <a:chExt cx="389068" cy="347787"/>
          </a:xfrm>
        </p:grpSpPr>
        <p:sp>
          <p:nvSpPr>
            <p:cNvPr id="12069" name="Google Shape;12069;p62"/>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2"/>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2"/>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2"/>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2"/>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2"/>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2"/>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62"/>
          <p:cNvGrpSpPr/>
          <p:nvPr/>
        </p:nvGrpSpPr>
        <p:grpSpPr>
          <a:xfrm>
            <a:off x="6653234" y="1855191"/>
            <a:ext cx="348103" cy="295714"/>
            <a:chOff x="6657846" y="2007591"/>
            <a:chExt cx="348103" cy="295714"/>
          </a:xfrm>
        </p:grpSpPr>
        <p:sp>
          <p:nvSpPr>
            <p:cNvPr id="12077" name="Google Shape;12077;p62"/>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2"/>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2"/>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2"/>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2"/>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2"/>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2"/>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2"/>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2"/>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2"/>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2"/>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2"/>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2"/>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2"/>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2"/>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2"/>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2"/>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2"/>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2"/>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2"/>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2"/>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2"/>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2"/>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2"/>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2"/>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2"/>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62"/>
          <p:cNvGrpSpPr/>
          <p:nvPr/>
        </p:nvGrpSpPr>
        <p:grpSpPr>
          <a:xfrm>
            <a:off x="7099575" y="1819504"/>
            <a:ext cx="347341" cy="348103"/>
            <a:chOff x="7104188" y="1971904"/>
            <a:chExt cx="347341" cy="348103"/>
          </a:xfrm>
        </p:grpSpPr>
        <p:sp>
          <p:nvSpPr>
            <p:cNvPr id="12104" name="Google Shape;12104;p62"/>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2"/>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2"/>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2"/>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2"/>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2"/>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2"/>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2"/>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2"/>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2"/>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2"/>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2"/>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2"/>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2"/>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2"/>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2"/>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2"/>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2"/>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2"/>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2"/>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2"/>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2"/>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2"/>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2"/>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2"/>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2"/>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2"/>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2"/>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2"/>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62"/>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4" name="Google Shape;12134;p62"/>
          <p:cNvGrpSpPr/>
          <p:nvPr/>
        </p:nvGrpSpPr>
        <p:grpSpPr>
          <a:xfrm>
            <a:off x="7546652" y="1819504"/>
            <a:ext cx="344321" cy="348155"/>
            <a:chOff x="7551264" y="1971904"/>
            <a:chExt cx="344321" cy="348155"/>
          </a:xfrm>
        </p:grpSpPr>
        <p:sp>
          <p:nvSpPr>
            <p:cNvPr id="12135" name="Google Shape;12135;p62"/>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2"/>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2"/>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2"/>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2"/>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2"/>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2"/>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2"/>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2"/>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2"/>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2"/>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2"/>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2"/>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2"/>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2"/>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2"/>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2"/>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2"/>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2"/>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62"/>
          <p:cNvGrpSpPr/>
          <p:nvPr/>
        </p:nvGrpSpPr>
        <p:grpSpPr>
          <a:xfrm>
            <a:off x="7988214" y="1365390"/>
            <a:ext cx="317431" cy="344584"/>
            <a:chOff x="7992826" y="1517790"/>
            <a:chExt cx="317431" cy="344584"/>
          </a:xfrm>
        </p:grpSpPr>
        <p:sp>
          <p:nvSpPr>
            <p:cNvPr id="12155" name="Google Shape;12155;p62"/>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2"/>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2"/>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2"/>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2"/>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2"/>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2"/>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2"/>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2"/>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2"/>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2"/>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2"/>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2"/>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2"/>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2"/>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2"/>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2"/>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62"/>
          <p:cNvGrpSpPr/>
          <p:nvPr/>
        </p:nvGrpSpPr>
        <p:grpSpPr>
          <a:xfrm>
            <a:off x="7987452" y="1819504"/>
            <a:ext cx="351621" cy="348103"/>
            <a:chOff x="7992065" y="1971904"/>
            <a:chExt cx="351621" cy="348103"/>
          </a:xfrm>
        </p:grpSpPr>
        <p:sp>
          <p:nvSpPr>
            <p:cNvPr id="12173" name="Google Shape;12173;p62"/>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2"/>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2"/>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2"/>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2"/>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2"/>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2"/>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2"/>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2"/>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2"/>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2"/>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2"/>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2"/>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2"/>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2"/>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62"/>
          <p:cNvGrpSpPr/>
          <p:nvPr/>
        </p:nvGrpSpPr>
        <p:grpSpPr>
          <a:xfrm>
            <a:off x="4906576" y="3641055"/>
            <a:ext cx="296580" cy="364935"/>
            <a:chOff x="4911189" y="3793455"/>
            <a:chExt cx="296580" cy="364935"/>
          </a:xfrm>
        </p:grpSpPr>
        <p:sp>
          <p:nvSpPr>
            <p:cNvPr id="12189" name="Google Shape;12189;p62"/>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2"/>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2"/>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2"/>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2"/>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2"/>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2"/>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2"/>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2"/>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2"/>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2"/>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2"/>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2"/>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2"/>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2"/>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2"/>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2"/>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2"/>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2"/>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2"/>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62"/>
          <p:cNvGrpSpPr/>
          <p:nvPr/>
        </p:nvGrpSpPr>
        <p:grpSpPr>
          <a:xfrm>
            <a:off x="5336820" y="3640871"/>
            <a:ext cx="330272" cy="329117"/>
            <a:chOff x="5341433" y="3793271"/>
            <a:chExt cx="330272" cy="329117"/>
          </a:xfrm>
        </p:grpSpPr>
        <p:sp>
          <p:nvSpPr>
            <p:cNvPr id="12210" name="Google Shape;12210;p62"/>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2"/>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2"/>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2"/>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2"/>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2"/>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2"/>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2"/>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2"/>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2"/>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2"/>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2"/>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2"/>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2"/>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2"/>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2"/>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2"/>
          <p:cNvGrpSpPr/>
          <p:nvPr/>
        </p:nvGrpSpPr>
        <p:grpSpPr>
          <a:xfrm>
            <a:off x="5739438" y="3613850"/>
            <a:ext cx="428511" cy="383186"/>
            <a:chOff x="5744051" y="3766250"/>
            <a:chExt cx="428511" cy="383186"/>
          </a:xfrm>
        </p:grpSpPr>
        <p:sp>
          <p:nvSpPr>
            <p:cNvPr id="12227" name="Google Shape;12227;p62"/>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2"/>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2"/>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2"/>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2"/>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2"/>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2"/>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2"/>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2"/>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2"/>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2"/>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2"/>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2"/>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2"/>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2"/>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2"/>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2"/>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62"/>
          <p:cNvGrpSpPr/>
          <p:nvPr/>
        </p:nvGrpSpPr>
        <p:grpSpPr>
          <a:xfrm>
            <a:off x="6674084" y="3640924"/>
            <a:ext cx="342824" cy="328985"/>
            <a:chOff x="6678697" y="3793324"/>
            <a:chExt cx="342824" cy="328985"/>
          </a:xfrm>
        </p:grpSpPr>
        <p:sp>
          <p:nvSpPr>
            <p:cNvPr id="12245" name="Google Shape;12245;p62"/>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2"/>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2"/>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2"/>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2"/>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2"/>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2"/>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2"/>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62"/>
          <p:cNvGrpSpPr/>
          <p:nvPr/>
        </p:nvGrpSpPr>
        <p:grpSpPr>
          <a:xfrm>
            <a:off x="7097291" y="3609622"/>
            <a:ext cx="398627" cy="392088"/>
            <a:chOff x="7101903" y="3762022"/>
            <a:chExt cx="398627" cy="392088"/>
          </a:xfrm>
        </p:grpSpPr>
        <p:sp>
          <p:nvSpPr>
            <p:cNvPr id="12254" name="Google Shape;12254;p62"/>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2"/>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2"/>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2"/>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2"/>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2"/>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2"/>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2"/>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2"/>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2"/>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2"/>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2"/>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2"/>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2"/>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2"/>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2"/>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2"/>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62"/>
          <p:cNvGrpSpPr/>
          <p:nvPr/>
        </p:nvGrpSpPr>
        <p:grpSpPr>
          <a:xfrm>
            <a:off x="7536857" y="3641055"/>
            <a:ext cx="407897" cy="328985"/>
            <a:chOff x="7541469" y="3793455"/>
            <a:chExt cx="407897" cy="328985"/>
          </a:xfrm>
        </p:grpSpPr>
        <p:sp>
          <p:nvSpPr>
            <p:cNvPr id="12273" name="Google Shape;12273;p62"/>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2"/>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2"/>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2"/>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2"/>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2"/>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2"/>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2"/>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2"/>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2"/>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2"/>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2"/>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2"/>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2"/>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2"/>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2"/>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2"/>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2"/>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2"/>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2"/>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2"/>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2"/>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2"/>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2"/>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2"/>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2"/>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2"/>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2"/>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2"/>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2"/>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62"/>
          <p:cNvGrpSpPr/>
          <p:nvPr/>
        </p:nvGrpSpPr>
        <p:grpSpPr>
          <a:xfrm>
            <a:off x="5305676" y="2803912"/>
            <a:ext cx="432292" cy="264412"/>
            <a:chOff x="5310288" y="2956312"/>
            <a:chExt cx="432292" cy="264412"/>
          </a:xfrm>
        </p:grpSpPr>
        <p:sp>
          <p:nvSpPr>
            <p:cNvPr id="12304" name="Google Shape;12304;p62"/>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2"/>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2"/>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2"/>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2"/>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2"/>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2"/>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2"/>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2"/>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2"/>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2"/>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2"/>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2"/>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2"/>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2"/>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2"/>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2"/>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2"/>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2"/>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2"/>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2"/>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2"/>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2"/>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2"/>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2"/>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2"/>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2"/>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2"/>
          <p:cNvGrpSpPr/>
          <p:nvPr/>
        </p:nvGrpSpPr>
        <p:grpSpPr>
          <a:xfrm>
            <a:off x="4874434" y="2279920"/>
            <a:ext cx="398075" cy="340303"/>
            <a:chOff x="4879047" y="2432320"/>
            <a:chExt cx="398075" cy="340303"/>
          </a:xfrm>
        </p:grpSpPr>
        <p:sp>
          <p:nvSpPr>
            <p:cNvPr id="12332" name="Google Shape;12332;p62"/>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2"/>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2"/>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2"/>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2"/>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2"/>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2"/>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2"/>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2"/>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2"/>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2"/>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2"/>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2"/>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2"/>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62"/>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2"/>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2"/>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2"/>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2"/>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2"/>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2"/>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2"/>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2"/>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2"/>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2"/>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2"/>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62"/>
          <p:cNvGrpSpPr/>
          <p:nvPr/>
        </p:nvGrpSpPr>
        <p:grpSpPr>
          <a:xfrm>
            <a:off x="5384088" y="2241423"/>
            <a:ext cx="280982" cy="395896"/>
            <a:chOff x="5388701" y="2393823"/>
            <a:chExt cx="280982" cy="395896"/>
          </a:xfrm>
        </p:grpSpPr>
        <p:sp>
          <p:nvSpPr>
            <p:cNvPr id="12359" name="Google Shape;12359;p62"/>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2"/>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2"/>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2"/>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2"/>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2"/>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2"/>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2"/>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2"/>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2"/>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2"/>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2"/>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2"/>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2"/>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2"/>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2"/>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2"/>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2"/>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2"/>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2"/>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2"/>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2"/>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2"/>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2"/>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2"/>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2"/>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2"/>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2"/>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2"/>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2"/>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62"/>
          <p:cNvGrpSpPr/>
          <p:nvPr/>
        </p:nvGrpSpPr>
        <p:grpSpPr>
          <a:xfrm>
            <a:off x="5738677" y="2286722"/>
            <a:ext cx="444871" cy="316407"/>
            <a:chOff x="5743289" y="2439122"/>
            <a:chExt cx="444871" cy="316407"/>
          </a:xfrm>
        </p:grpSpPr>
        <p:sp>
          <p:nvSpPr>
            <p:cNvPr id="12390" name="Google Shape;12390;p62"/>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2"/>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2"/>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2"/>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2"/>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2"/>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2"/>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2"/>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2"/>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2"/>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2"/>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2"/>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2"/>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2"/>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2"/>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2"/>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2"/>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2"/>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2"/>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2"/>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2"/>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2"/>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2"/>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2"/>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2"/>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2"/>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2"/>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2"/>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2"/>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9" name="Google Shape;12419;p62"/>
          <p:cNvGrpSpPr/>
          <p:nvPr/>
        </p:nvGrpSpPr>
        <p:grpSpPr>
          <a:xfrm>
            <a:off x="6225747" y="2280183"/>
            <a:ext cx="351359" cy="363412"/>
            <a:chOff x="6230360" y="2432583"/>
            <a:chExt cx="351359" cy="363412"/>
          </a:xfrm>
        </p:grpSpPr>
        <p:sp>
          <p:nvSpPr>
            <p:cNvPr id="12420" name="Google Shape;12420;p62"/>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2"/>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2"/>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2"/>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2"/>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2"/>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2"/>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2"/>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2"/>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2"/>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2"/>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2"/>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2"/>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2"/>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2"/>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2"/>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2"/>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2"/>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2"/>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2"/>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2"/>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62"/>
          <p:cNvGrpSpPr/>
          <p:nvPr/>
        </p:nvGrpSpPr>
        <p:grpSpPr>
          <a:xfrm>
            <a:off x="6629364" y="2307152"/>
            <a:ext cx="387781" cy="286680"/>
            <a:chOff x="6633976" y="2459552"/>
            <a:chExt cx="387781" cy="286680"/>
          </a:xfrm>
        </p:grpSpPr>
        <p:sp>
          <p:nvSpPr>
            <p:cNvPr id="12442" name="Google Shape;12442;p62"/>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2"/>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2"/>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2"/>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2"/>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2"/>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2"/>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62"/>
          <p:cNvGrpSpPr/>
          <p:nvPr/>
        </p:nvGrpSpPr>
        <p:grpSpPr>
          <a:xfrm>
            <a:off x="7086498" y="2276165"/>
            <a:ext cx="376989" cy="348864"/>
            <a:chOff x="7091110" y="2428565"/>
            <a:chExt cx="376989" cy="348864"/>
          </a:xfrm>
        </p:grpSpPr>
        <p:sp>
          <p:nvSpPr>
            <p:cNvPr id="12450" name="Google Shape;12450;p62"/>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2"/>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2"/>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2"/>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2"/>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2"/>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2"/>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2"/>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2"/>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2"/>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2"/>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2"/>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2"/>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2"/>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2"/>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2"/>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2"/>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2"/>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2"/>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2"/>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2"/>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2"/>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2"/>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2"/>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2"/>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2"/>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2"/>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2"/>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2"/>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2"/>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2"/>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1" name="Google Shape;12481;p62"/>
          <p:cNvGrpSpPr/>
          <p:nvPr/>
        </p:nvGrpSpPr>
        <p:grpSpPr>
          <a:xfrm>
            <a:off x="7531815" y="2262825"/>
            <a:ext cx="369715" cy="375492"/>
            <a:chOff x="7536427" y="2415225"/>
            <a:chExt cx="369715" cy="375492"/>
          </a:xfrm>
        </p:grpSpPr>
        <p:sp>
          <p:nvSpPr>
            <p:cNvPr id="12482" name="Google Shape;12482;p62"/>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2"/>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2"/>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2"/>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2"/>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2"/>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2"/>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2"/>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2"/>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2"/>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2"/>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2"/>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2"/>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2"/>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2"/>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2"/>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2"/>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2"/>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2"/>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2"/>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2"/>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2"/>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2"/>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2"/>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2"/>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2"/>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2"/>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2"/>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2"/>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2"/>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2"/>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2"/>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2"/>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2"/>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2"/>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2"/>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2"/>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2"/>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62"/>
          <p:cNvGrpSpPr/>
          <p:nvPr/>
        </p:nvGrpSpPr>
        <p:grpSpPr>
          <a:xfrm>
            <a:off x="7976160" y="2276402"/>
            <a:ext cx="353381" cy="358160"/>
            <a:chOff x="7980773" y="2428802"/>
            <a:chExt cx="353381" cy="358160"/>
          </a:xfrm>
        </p:grpSpPr>
        <p:sp>
          <p:nvSpPr>
            <p:cNvPr id="12521" name="Google Shape;12521;p62"/>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2"/>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2"/>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2"/>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2"/>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2"/>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2"/>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2"/>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2"/>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2"/>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2"/>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2"/>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2"/>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2"/>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2"/>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2"/>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2"/>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2"/>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2"/>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2"/>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2"/>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2"/>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2"/>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2"/>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2"/>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2"/>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2"/>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2"/>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2"/>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2"/>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62"/>
          <p:cNvGrpSpPr/>
          <p:nvPr/>
        </p:nvGrpSpPr>
        <p:grpSpPr>
          <a:xfrm>
            <a:off x="4881445" y="4138840"/>
            <a:ext cx="346343" cy="343953"/>
            <a:chOff x="4886058" y="4291240"/>
            <a:chExt cx="346343" cy="343953"/>
          </a:xfrm>
        </p:grpSpPr>
        <p:sp>
          <p:nvSpPr>
            <p:cNvPr id="12552" name="Google Shape;12552;p62"/>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2"/>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2"/>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2"/>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2"/>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2"/>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2"/>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2"/>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2"/>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2"/>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2"/>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2"/>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2"/>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62"/>
          <p:cNvGrpSpPr/>
          <p:nvPr/>
        </p:nvGrpSpPr>
        <p:grpSpPr>
          <a:xfrm>
            <a:off x="5339604" y="4138656"/>
            <a:ext cx="304616" cy="343560"/>
            <a:chOff x="5344216" y="4291056"/>
            <a:chExt cx="304616" cy="343560"/>
          </a:xfrm>
        </p:grpSpPr>
        <p:sp>
          <p:nvSpPr>
            <p:cNvPr id="12566" name="Google Shape;12566;p62"/>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2"/>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62"/>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2"/>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2"/>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2"/>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2"/>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2"/>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2"/>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2"/>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2"/>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7" name="Google Shape;12577;p62"/>
          <p:cNvGrpSpPr/>
          <p:nvPr/>
        </p:nvGrpSpPr>
        <p:grpSpPr>
          <a:xfrm>
            <a:off x="6275387" y="4112022"/>
            <a:ext cx="204093" cy="343743"/>
            <a:chOff x="6271562" y="4290872"/>
            <a:chExt cx="204093" cy="343743"/>
          </a:xfrm>
        </p:grpSpPr>
        <p:sp>
          <p:nvSpPr>
            <p:cNvPr id="12578" name="Google Shape;12578;p62"/>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2"/>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2"/>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2"/>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2"/>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2"/>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2"/>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2"/>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2"/>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2"/>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2"/>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2"/>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62"/>
          <p:cNvGrpSpPr/>
          <p:nvPr/>
        </p:nvGrpSpPr>
        <p:grpSpPr>
          <a:xfrm>
            <a:off x="6634878" y="4176838"/>
            <a:ext cx="344085" cy="267195"/>
            <a:chOff x="6639491" y="4329238"/>
            <a:chExt cx="344085" cy="267195"/>
          </a:xfrm>
        </p:grpSpPr>
        <p:sp>
          <p:nvSpPr>
            <p:cNvPr id="12591" name="Google Shape;12591;p62"/>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2"/>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2"/>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2"/>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2"/>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2"/>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2"/>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2"/>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2"/>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2"/>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2"/>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2"/>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2"/>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2"/>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2"/>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2"/>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2"/>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2"/>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62"/>
          <p:cNvGrpSpPr/>
          <p:nvPr/>
        </p:nvGrpSpPr>
        <p:grpSpPr>
          <a:xfrm>
            <a:off x="7128724" y="4138656"/>
            <a:ext cx="232979" cy="343560"/>
            <a:chOff x="7133336" y="4291056"/>
            <a:chExt cx="232979" cy="343560"/>
          </a:xfrm>
        </p:grpSpPr>
        <p:sp>
          <p:nvSpPr>
            <p:cNvPr id="12610" name="Google Shape;12610;p62"/>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2"/>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2"/>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2"/>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2"/>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2"/>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2"/>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2"/>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2"/>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2"/>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2"/>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2"/>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2"/>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2"/>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2"/>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2"/>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2"/>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62"/>
          <p:cNvGrpSpPr/>
          <p:nvPr/>
        </p:nvGrpSpPr>
        <p:grpSpPr>
          <a:xfrm>
            <a:off x="7566767" y="4138656"/>
            <a:ext cx="232979" cy="343560"/>
            <a:chOff x="7571379" y="4291056"/>
            <a:chExt cx="232979" cy="343560"/>
          </a:xfrm>
        </p:grpSpPr>
        <p:sp>
          <p:nvSpPr>
            <p:cNvPr id="12628" name="Google Shape;12628;p62"/>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2"/>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2"/>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2"/>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2"/>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2"/>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2"/>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2"/>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2"/>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2"/>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2"/>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2"/>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2"/>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2"/>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2"/>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2"/>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62"/>
          <p:cNvGrpSpPr/>
          <p:nvPr/>
        </p:nvGrpSpPr>
        <p:grpSpPr>
          <a:xfrm>
            <a:off x="6661768" y="3195475"/>
            <a:ext cx="295819" cy="370712"/>
            <a:chOff x="6666381" y="3347875"/>
            <a:chExt cx="295819" cy="370712"/>
          </a:xfrm>
        </p:grpSpPr>
        <p:sp>
          <p:nvSpPr>
            <p:cNvPr id="12645" name="Google Shape;12645;p62"/>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2"/>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2"/>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2"/>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2"/>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2"/>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2"/>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2"/>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2"/>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2"/>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2"/>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2"/>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2"/>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2"/>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2"/>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2"/>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2"/>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2"/>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2"/>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2"/>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2"/>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2"/>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2"/>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2"/>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2"/>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2"/>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2"/>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2"/>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2"/>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2"/>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2"/>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2"/>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2"/>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2"/>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2"/>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2"/>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2"/>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2"/>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2"/>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2"/>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62"/>
          <p:cNvGrpSpPr/>
          <p:nvPr/>
        </p:nvGrpSpPr>
        <p:grpSpPr>
          <a:xfrm>
            <a:off x="4873147" y="2735059"/>
            <a:ext cx="389567" cy="390329"/>
            <a:chOff x="4877760" y="2887459"/>
            <a:chExt cx="389567" cy="390329"/>
          </a:xfrm>
        </p:grpSpPr>
        <p:sp>
          <p:nvSpPr>
            <p:cNvPr id="12686" name="Google Shape;12686;p62"/>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2"/>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2"/>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2"/>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2"/>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2"/>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2"/>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2"/>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2"/>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2"/>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2"/>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2"/>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2"/>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2"/>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2"/>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2"/>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2"/>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2"/>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2"/>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2"/>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2"/>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2"/>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2"/>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2"/>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2"/>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2"/>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2"/>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2"/>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2"/>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2"/>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2"/>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2"/>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2"/>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2"/>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2"/>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2"/>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2"/>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2"/>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2"/>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2"/>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2"/>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2"/>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2"/>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2"/>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0" name="Google Shape;12730;p62"/>
          <p:cNvSpPr/>
          <p:nvPr/>
        </p:nvSpPr>
        <p:spPr>
          <a:xfrm>
            <a:off x="5906557"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2"/>
          <p:cNvSpPr/>
          <p:nvPr/>
        </p:nvSpPr>
        <p:spPr>
          <a:xfrm>
            <a:off x="5906557"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2"/>
          <p:cNvSpPr/>
          <p:nvPr/>
        </p:nvSpPr>
        <p:spPr>
          <a:xfrm>
            <a:off x="5793482"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2"/>
          <p:cNvSpPr/>
          <p:nvPr/>
        </p:nvSpPr>
        <p:spPr>
          <a:xfrm>
            <a:off x="5793219"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2"/>
          <p:cNvSpPr/>
          <p:nvPr/>
        </p:nvSpPr>
        <p:spPr>
          <a:xfrm>
            <a:off x="5774627"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5" name="Google Shape;12735;p62"/>
          <p:cNvGrpSpPr/>
          <p:nvPr/>
        </p:nvGrpSpPr>
        <p:grpSpPr>
          <a:xfrm>
            <a:off x="5774627" y="2735295"/>
            <a:ext cx="314411" cy="389830"/>
            <a:chOff x="5779239" y="2887695"/>
            <a:chExt cx="314411" cy="389830"/>
          </a:xfrm>
        </p:grpSpPr>
        <p:sp>
          <p:nvSpPr>
            <p:cNvPr id="12736" name="Google Shape;12736;p62"/>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2"/>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2"/>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2"/>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2"/>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2"/>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2"/>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2"/>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2"/>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2"/>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2"/>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2"/>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2"/>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2"/>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2"/>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2"/>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2"/>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2"/>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2"/>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2"/>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2"/>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2"/>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2"/>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2"/>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2"/>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2"/>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2"/>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2"/>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2"/>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2"/>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2"/>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2"/>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2"/>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2"/>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2"/>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2"/>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2"/>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2"/>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2"/>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2"/>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2"/>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2"/>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2"/>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2"/>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0" name="Google Shape;12780;p62"/>
          <p:cNvGrpSpPr/>
          <p:nvPr/>
        </p:nvGrpSpPr>
        <p:grpSpPr>
          <a:xfrm>
            <a:off x="6185517" y="2788577"/>
            <a:ext cx="389830" cy="283004"/>
            <a:chOff x="6190130" y="2940977"/>
            <a:chExt cx="389830" cy="283004"/>
          </a:xfrm>
        </p:grpSpPr>
        <p:sp>
          <p:nvSpPr>
            <p:cNvPr id="12781" name="Google Shape;12781;p62"/>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2"/>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2"/>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2"/>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2"/>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2"/>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2"/>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2"/>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2"/>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2"/>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2"/>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2"/>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2"/>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2"/>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2"/>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2"/>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2"/>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2"/>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2"/>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2"/>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2"/>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2"/>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2"/>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2"/>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2"/>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2"/>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2"/>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2"/>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2"/>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2"/>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62"/>
          <p:cNvGrpSpPr/>
          <p:nvPr/>
        </p:nvGrpSpPr>
        <p:grpSpPr>
          <a:xfrm>
            <a:off x="6629364" y="2747874"/>
            <a:ext cx="389803" cy="364673"/>
            <a:chOff x="6633976" y="2900274"/>
            <a:chExt cx="389803" cy="364673"/>
          </a:xfrm>
        </p:grpSpPr>
        <p:sp>
          <p:nvSpPr>
            <p:cNvPr id="12812" name="Google Shape;12812;p62"/>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2"/>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2"/>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2"/>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2"/>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2"/>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2"/>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2"/>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2"/>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2"/>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2"/>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2"/>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2"/>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2"/>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2"/>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2"/>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2"/>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62"/>
          <p:cNvGrpSpPr/>
          <p:nvPr/>
        </p:nvGrpSpPr>
        <p:grpSpPr>
          <a:xfrm>
            <a:off x="7513223" y="2733037"/>
            <a:ext cx="364935" cy="382529"/>
            <a:chOff x="7517835" y="2885437"/>
            <a:chExt cx="364935" cy="382529"/>
          </a:xfrm>
        </p:grpSpPr>
        <p:sp>
          <p:nvSpPr>
            <p:cNvPr id="12830" name="Google Shape;12830;p62"/>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2"/>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2"/>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2"/>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2"/>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2"/>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2"/>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2"/>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2"/>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2"/>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2"/>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2"/>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2"/>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2"/>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2"/>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2"/>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2"/>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2"/>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2"/>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2"/>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2"/>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2"/>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2"/>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2"/>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2"/>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2"/>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2"/>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2"/>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2"/>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2"/>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2"/>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2"/>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2"/>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2"/>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2"/>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2"/>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2"/>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62"/>
          <p:cNvGrpSpPr/>
          <p:nvPr/>
        </p:nvGrpSpPr>
        <p:grpSpPr>
          <a:xfrm>
            <a:off x="7082979" y="2734744"/>
            <a:ext cx="358160" cy="385602"/>
            <a:chOff x="7087591" y="2887144"/>
            <a:chExt cx="358160" cy="385602"/>
          </a:xfrm>
        </p:grpSpPr>
        <p:sp>
          <p:nvSpPr>
            <p:cNvPr id="12868" name="Google Shape;12868;p62"/>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2"/>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2"/>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2"/>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2"/>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2"/>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2"/>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2"/>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2"/>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2"/>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2"/>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2"/>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2"/>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2"/>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2"/>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2"/>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2"/>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2"/>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2"/>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62"/>
          <p:cNvGrpSpPr/>
          <p:nvPr/>
        </p:nvGrpSpPr>
        <p:grpSpPr>
          <a:xfrm>
            <a:off x="7946749" y="2733037"/>
            <a:ext cx="382529" cy="382529"/>
            <a:chOff x="7951362" y="2885437"/>
            <a:chExt cx="382529" cy="382529"/>
          </a:xfrm>
        </p:grpSpPr>
        <p:sp>
          <p:nvSpPr>
            <p:cNvPr id="12888" name="Google Shape;12888;p62"/>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2"/>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2"/>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2"/>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2"/>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2"/>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2"/>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2"/>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2"/>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2"/>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2"/>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2"/>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2"/>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2"/>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2"/>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2"/>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2"/>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2"/>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2"/>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2"/>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2"/>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2"/>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2"/>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2"/>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2"/>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2"/>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2"/>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2"/>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2"/>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2"/>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2"/>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2"/>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2"/>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2"/>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2"/>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2"/>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2"/>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2"/>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2"/>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2"/>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2"/>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2"/>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2"/>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2"/>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2"/>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2"/>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2"/>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2"/>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2"/>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62"/>
          <p:cNvGrpSpPr/>
          <p:nvPr/>
        </p:nvGrpSpPr>
        <p:grpSpPr>
          <a:xfrm>
            <a:off x="8049793" y="3662089"/>
            <a:ext cx="276964" cy="336601"/>
            <a:chOff x="8054406" y="3814489"/>
            <a:chExt cx="276964" cy="336601"/>
          </a:xfrm>
        </p:grpSpPr>
        <p:sp>
          <p:nvSpPr>
            <p:cNvPr id="12938" name="Google Shape;12938;p62"/>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2"/>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2"/>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2"/>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2"/>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2"/>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2"/>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2"/>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2"/>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62"/>
          <p:cNvGrpSpPr/>
          <p:nvPr/>
        </p:nvGrpSpPr>
        <p:grpSpPr>
          <a:xfrm>
            <a:off x="7932175" y="4142674"/>
            <a:ext cx="378249" cy="335524"/>
            <a:chOff x="7936787" y="4295074"/>
            <a:chExt cx="378249" cy="335524"/>
          </a:xfrm>
        </p:grpSpPr>
        <p:sp>
          <p:nvSpPr>
            <p:cNvPr id="12948" name="Google Shape;12948;p62"/>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2"/>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2"/>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2"/>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2"/>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2"/>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2"/>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2"/>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2"/>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2"/>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2"/>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2"/>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2"/>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2"/>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2"/>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2"/>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62"/>
          <p:cNvGrpSpPr/>
          <p:nvPr/>
        </p:nvGrpSpPr>
        <p:grpSpPr>
          <a:xfrm>
            <a:off x="4881445" y="1813490"/>
            <a:ext cx="388569" cy="388307"/>
            <a:chOff x="4886058" y="1965890"/>
            <a:chExt cx="388569" cy="388307"/>
          </a:xfrm>
        </p:grpSpPr>
        <p:sp>
          <p:nvSpPr>
            <p:cNvPr id="12965" name="Google Shape;12965;p62"/>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2"/>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2"/>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2"/>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2"/>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2"/>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2"/>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2"/>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2"/>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2"/>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2"/>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6" name="Google Shape;12976;p62"/>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12977" name="Google Shape;12977;p62"/>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81" name="Shape 12981"/>
        <p:cNvGrpSpPr/>
        <p:nvPr/>
      </p:nvGrpSpPr>
      <p:grpSpPr>
        <a:xfrm>
          <a:off x="0" y="0"/>
          <a:ext cx="0" cy="0"/>
          <a:chOff x="0" y="0"/>
          <a:chExt cx="0" cy="0"/>
        </a:xfrm>
      </p:grpSpPr>
      <p:grpSp>
        <p:nvGrpSpPr>
          <p:cNvPr id="12982" name="Google Shape;12982;p63"/>
          <p:cNvGrpSpPr/>
          <p:nvPr/>
        </p:nvGrpSpPr>
        <p:grpSpPr>
          <a:xfrm>
            <a:off x="1738624" y="3196252"/>
            <a:ext cx="292801" cy="359258"/>
            <a:chOff x="1765162" y="3346789"/>
            <a:chExt cx="292801" cy="359258"/>
          </a:xfrm>
        </p:grpSpPr>
        <p:sp>
          <p:nvSpPr>
            <p:cNvPr id="12983" name="Google Shape;12983;p63"/>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3"/>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3"/>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3"/>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3"/>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3"/>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3"/>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3"/>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3"/>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3"/>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3"/>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3"/>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3"/>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3"/>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3"/>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63"/>
          <p:cNvGrpSpPr/>
          <p:nvPr/>
        </p:nvGrpSpPr>
        <p:grpSpPr>
          <a:xfrm>
            <a:off x="3051095" y="2294466"/>
            <a:ext cx="358996" cy="296309"/>
            <a:chOff x="3077632" y="2445004"/>
            <a:chExt cx="358996" cy="296309"/>
          </a:xfrm>
        </p:grpSpPr>
        <p:sp>
          <p:nvSpPr>
            <p:cNvPr id="12999" name="Google Shape;12999;p63"/>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3"/>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3"/>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3"/>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3"/>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3"/>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3"/>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3"/>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3"/>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3"/>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3"/>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3"/>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3"/>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3"/>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3"/>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3"/>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3"/>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3"/>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3"/>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3"/>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3"/>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3"/>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3"/>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3"/>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3"/>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3"/>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63"/>
          <p:cNvGrpSpPr/>
          <p:nvPr/>
        </p:nvGrpSpPr>
        <p:grpSpPr>
          <a:xfrm>
            <a:off x="2608699" y="2281243"/>
            <a:ext cx="359232" cy="323018"/>
            <a:chOff x="2635237" y="2431780"/>
            <a:chExt cx="359232" cy="323018"/>
          </a:xfrm>
        </p:grpSpPr>
        <p:sp>
          <p:nvSpPr>
            <p:cNvPr id="13026" name="Google Shape;13026;p63"/>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3"/>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3"/>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3"/>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3"/>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3"/>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3"/>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3"/>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3"/>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3"/>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3"/>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3"/>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3"/>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3"/>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3"/>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1" name="Google Shape;13041;p63"/>
          <p:cNvGrpSpPr/>
          <p:nvPr/>
        </p:nvGrpSpPr>
        <p:grpSpPr>
          <a:xfrm>
            <a:off x="3985114" y="3617594"/>
            <a:ext cx="373189" cy="358944"/>
            <a:chOff x="4011651" y="3768132"/>
            <a:chExt cx="373189" cy="358944"/>
          </a:xfrm>
        </p:grpSpPr>
        <p:sp>
          <p:nvSpPr>
            <p:cNvPr id="13042" name="Google Shape;13042;p63"/>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3"/>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3"/>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3"/>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3"/>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3"/>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3"/>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3"/>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3"/>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3"/>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63"/>
          <p:cNvGrpSpPr/>
          <p:nvPr/>
        </p:nvGrpSpPr>
        <p:grpSpPr>
          <a:xfrm>
            <a:off x="2163031" y="1811065"/>
            <a:ext cx="364993" cy="359049"/>
            <a:chOff x="2189568" y="1961603"/>
            <a:chExt cx="364993" cy="359049"/>
          </a:xfrm>
        </p:grpSpPr>
        <p:sp>
          <p:nvSpPr>
            <p:cNvPr id="13053" name="Google Shape;13053;p63"/>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3"/>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3"/>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3"/>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3"/>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3"/>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3"/>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3"/>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3"/>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3"/>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3"/>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3"/>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3"/>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3"/>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3"/>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3"/>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63"/>
          <p:cNvGrpSpPr/>
          <p:nvPr/>
        </p:nvGrpSpPr>
        <p:grpSpPr>
          <a:xfrm>
            <a:off x="2166539" y="2269434"/>
            <a:ext cx="378426" cy="346323"/>
            <a:chOff x="2193077" y="2419971"/>
            <a:chExt cx="378426" cy="346323"/>
          </a:xfrm>
        </p:grpSpPr>
        <p:sp>
          <p:nvSpPr>
            <p:cNvPr id="13070" name="Google Shape;13070;p63"/>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3"/>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3"/>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3"/>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3"/>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3"/>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3"/>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3"/>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3"/>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3"/>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3"/>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3"/>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3"/>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3"/>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3"/>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3"/>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3"/>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3"/>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3"/>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3"/>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3"/>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3"/>
          <p:cNvGrpSpPr/>
          <p:nvPr/>
        </p:nvGrpSpPr>
        <p:grpSpPr>
          <a:xfrm>
            <a:off x="835084" y="2731232"/>
            <a:ext cx="276802" cy="367140"/>
            <a:chOff x="861622" y="2881770"/>
            <a:chExt cx="276802" cy="367140"/>
          </a:xfrm>
        </p:grpSpPr>
        <p:sp>
          <p:nvSpPr>
            <p:cNvPr id="13092" name="Google Shape;13092;p63"/>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3"/>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3"/>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3"/>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3"/>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3"/>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3"/>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3"/>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3"/>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3"/>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3"/>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3"/>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3"/>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3"/>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3"/>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3"/>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3"/>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3"/>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3"/>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3"/>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3"/>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3"/>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4" name="Google Shape;13114;p63"/>
          <p:cNvGrpSpPr/>
          <p:nvPr/>
        </p:nvGrpSpPr>
        <p:grpSpPr>
          <a:xfrm>
            <a:off x="3941647" y="2731154"/>
            <a:ext cx="369444" cy="367140"/>
            <a:chOff x="3968184" y="2881691"/>
            <a:chExt cx="369444" cy="367140"/>
          </a:xfrm>
        </p:grpSpPr>
        <p:sp>
          <p:nvSpPr>
            <p:cNvPr id="13115" name="Google Shape;13115;p63"/>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3"/>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3"/>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3"/>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3"/>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3"/>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3"/>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3"/>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3"/>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3"/>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3"/>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3"/>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3"/>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3"/>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3"/>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3"/>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3"/>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3"/>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3"/>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3"/>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3"/>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3"/>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3"/>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3"/>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63"/>
          <p:cNvGrpSpPr/>
          <p:nvPr/>
        </p:nvGrpSpPr>
        <p:grpSpPr>
          <a:xfrm>
            <a:off x="3487258" y="2731546"/>
            <a:ext cx="371487" cy="366826"/>
            <a:chOff x="3513796" y="2882084"/>
            <a:chExt cx="371487" cy="366826"/>
          </a:xfrm>
        </p:grpSpPr>
        <p:sp>
          <p:nvSpPr>
            <p:cNvPr id="13140" name="Google Shape;13140;p63"/>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3"/>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3"/>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3"/>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3"/>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3"/>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3"/>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3"/>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3"/>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3"/>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3"/>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3"/>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3"/>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3"/>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3"/>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3"/>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3"/>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3"/>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3"/>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3"/>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3"/>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3"/>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3"/>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3"/>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3"/>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3"/>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3"/>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3"/>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3"/>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3"/>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3"/>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3"/>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3"/>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3"/>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3"/>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3"/>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3"/>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3"/>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3"/>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3"/>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3"/>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3"/>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3"/>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3"/>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3"/>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3"/>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3"/>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3"/>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3"/>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3"/>
          <p:cNvGrpSpPr/>
          <p:nvPr/>
        </p:nvGrpSpPr>
        <p:grpSpPr>
          <a:xfrm>
            <a:off x="847077" y="1349738"/>
            <a:ext cx="335011" cy="359232"/>
            <a:chOff x="873615" y="1500275"/>
            <a:chExt cx="335011" cy="359232"/>
          </a:xfrm>
        </p:grpSpPr>
        <p:sp>
          <p:nvSpPr>
            <p:cNvPr id="13190" name="Google Shape;13190;p63"/>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3"/>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3"/>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3"/>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3"/>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3"/>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3"/>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3"/>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3"/>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3"/>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3"/>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63"/>
          <p:cNvGrpSpPr/>
          <p:nvPr/>
        </p:nvGrpSpPr>
        <p:grpSpPr>
          <a:xfrm>
            <a:off x="2175521" y="3196199"/>
            <a:ext cx="337158" cy="359311"/>
            <a:chOff x="2202058" y="3346737"/>
            <a:chExt cx="337158" cy="359311"/>
          </a:xfrm>
        </p:grpSpPr>
        <p:sp>
          <p:nvSpPr>
            <p:cNvPr id="13202" name="Google Shape;13202;p63"/>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3"/>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3"/>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3"/>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3"/>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3"/>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3"/>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3"/>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3"/>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63"/>
          <p:cNvGrpSpPr/>
          <p:nvPr/>
        </p:nvGrpSpPr>
        <p:grpSpPr>
          <a:xfrm>
            <a:off x="2196521" y="3667634"/>
            <a:ext cx="359232" cy="306050"/>
            <a:chOff x="2223059" y="3818172"/>
            <a:chExt cx="359232" cy="306050"/>
          </a:xfrm>
        </p:grpSpPr>
        <p:sp>
          <p:nvSpPr>
            <p:cNvPr id="13212" name="Google Shape;13212;p63"/>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3"/>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3"/>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3"/>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3"/>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3"/>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3"/>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3"/>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3"/>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63"/>
          <p:cNvGrpSpPr/>
          <p:nvPr/>
        </p:nvGrpSpPr>
        <p:grpSpPr>
          <a:xfrm>
            <a:off x="1699451" y="1841283"/>
            <a:ext cx="378426" cy="298509"/>
            <a:chOff x="1725989" y="1991820"/>
            <a:chExt cx="378426" cy="298509"/>
          </a:xfrm>
        </p:grpSpPr>
        <p:sp>
          <p:nvSpPr>
            <p:cNvPr id="13222" name="Google Shape;13222;p63"/>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3"/>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3"/>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3"/>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3"/>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3"/>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3"/>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3"/>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3"/>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3"/>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3"/>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3"/>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4" name="Google Shape;13234;p63"/>
          <p:cNvGrpSpPr/>
          <p:nvPr/>
        </p:nvGrpSpPr>
        <p:grpSpPr>
          <a:xfrm>
            <a:off x="1741871" y="3641213"/>
            <a:ext cx="367978" cy="359075"/>
            <a:chOff x="1768409" y="3791751"/>
            <a:chExt cx="367978" cy="359075"/>
          </a:xfrm>
        </p:grpSpPr>
        <p:sp>
          <p:nvSpPr>
            <p:cNvPr id="13235" name="Google Shape;13235;p63"/>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3"/>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3"/>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3"/>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3"/>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3"/>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3"/>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3"/>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3"/>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3"/>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3"/>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3"/>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3"/>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63"/>
          <p:cNvGrpSpPr/>
          <p:nvPr/>
        </p:nvGrpSpPr>
        <p:grpSpPr>
          <a:xfrm>
            <a:off x="2642426" y="3640768"/>
            <a:ext cx="358735" cy="359311"/>
            <a:chOff x="2668963" y="3791306"/>
            <a:chExt cx="358735" cy="359311"/>
          </a:xfrm>
        </p:grpSpPr>
        <p:sp>
          <p:nvSpPr>
            <p:cNvPr id="13249" name="Google Shape;13249;p63"/>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3"/>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3"/>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3"/>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3"/>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3"/>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3"/>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3"/>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3"/>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3"/>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3"/>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3"/>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3"/>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3"/>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3"/>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3"/>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63"/>
          <p:cNvGrpSpPr/>
          <p:nvPr/>
        </p:nvGrpSpPr>
        <p:grpSpPr>
          <a:xfrm>
            <a:off x="823144" y="1844660"/>
            <a:ext cx="363893" cy="291727"/>
            <a:chOff x="849682" y="1995198"/>
            <a:chExt cx="363893" cy="291727"/>
          </a:xfrm>
        </p:grpSpPr>
        <p:sp>
          <p:nvSpPr>
            <p:cNvPr id="13266" name="Google Shape;13266;p63"/>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3"/>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3"/>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3"/>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3"/>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3"/>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3"/>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3"/>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3"/>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3"/>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3"/>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3"/>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3"/>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3"/>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3"/>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3"/>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3"/>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3"/>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63"/>
          <p:cNvGrpSpPr/>
          <p:nvPr/>
        </p:nvGrpSpPr>
        <p:grpSpPr>
          <a:xfrm>
            <a:off x="3038893" y="1839528"/>
            <a:ext cx="378190" cy="302044"/>
            <a:chOff x="3065430" y="1990066"/>
            <a:chExt cx="378190" cy="302044"/>
          </a:xfrm>
        </p:grpSpPr>
        <p:sp>
          <p:nvSpPr>
            <p:cNvPr id="13285" name="Google Shape;13285;p63"/>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3"/>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3"/>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3"/>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3"/>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3"/>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3"/>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3"/>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3"/>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3"/>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3"/>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6" name="Google Shape;13296;p63"/>
          <p:cNvGrpSpPr/>
          <p:nvPr/>
        </p:nvGrpSpPr>
        <p:grpSpPr>
          <a:xfrm>
            <a:off x="3541697" y="3640873"/>
            <a:ext cx="347501" cy="359284"/>
            <a:chOff x="3568234" y="3791410"/>
            <a:chExt cx="347501" cy="359284"/>
          </a:xfrm>
        </p:grpSpPr>
        <p:sp>
          <p:nvSpPr>
            <p:cNvPr id="13297" name="Google Shape;13297;p63"/>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3"/>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3"/>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3"/>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3"/>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3"/>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3"/>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3"/>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3"/>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3"/>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3"/>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63"/>
          <p:cNvGrpSpPr/>
          <p:nvPr/>
        </p:nvGrpSpPr>
        <p:grpSpPr>
          <a:xfrm>
            <a:off x="1733387" y="1350550"/>
            <a:ext cx="347004" cy="358420"/>
            <a:chOff x="1759925" y="1501087"/>
            <a:chExt cx="347004" cy="358420"/>
          </a:xfrm>
        </p:grpSpPr>
        <p:sp>
          <p:nvSpPr>
            <p:cNvPr id="13309" name="Google Shape;13309;p63"/>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3"/>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3"/>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3"/>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3"/>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3"/>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3"/>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3"/>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3"/>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3"/>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3"/>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3"/>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3"/>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3"/>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3"/>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3"/>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3"/>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3"/>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3"/>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3"/>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3"/>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3"/>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3"/>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3"/>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3"/>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3"/>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3"/>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63"/>
          <p:cNvGrpSpPr/>
          <p:nvPr/>
        </p:nvGrpSpPr>
        <p:grpSpPr>
          <a:xfrm>
            <a:off x="3492757" y="2263123"/>
            <a:ext cx="360227" cy="359311"/>
            <a:chOff x="3519295" y="2413660"/>
            <a:chExt cx="360227" cy="359311"/>
          </a:xfrm>
        </p:grpSpPr>
        <p:sp>
          <p:nvSpPr>
            <p:cNvPr id="13337" name="Google Shape;13337;p63"/>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3"/>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3"/>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3"/>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3"/>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3"/>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3"/>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3"/>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3"/>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3"/>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3"/>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3"/>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3"/>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3"/>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3"/>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3"/>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3"/>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3"/>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3"/>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3"/>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3"/>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3"/>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3"/>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3"/>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3"/>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3"/>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3"/>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3"/>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3"/>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3"/>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3"/>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3"/>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3"/>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3"/>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3"/>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63"/>
          <p:cNvGrpSpPr/>
          <p:nvPr/>
        </p:nvGrpSpPr>
        <p:grpSpPr>
          <a:xfrm>
            <a:off x="1303717" y="3695181"/>
            <a:ext cx="358996" cy="250774"/>
            <a:chOff x="1330255" y="3845718"/>
            <a:chExt cx="358996" cy="250774"/>
          </a:xfrm>
        </p:grpSpPr>
        <p:sp>
          <p:nvSpPr>
            <p:cNvPr id="13373" name="Google Shape;13373;p63"/>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3"/>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3"/>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3"/>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3"/>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3"/>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3"/>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3"/>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3"/>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3"/>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63"/>
          <p:cNvGrpSpPr/>
          <p:nvPr/>
        </p:nvGrpSpPr>
        <p:grpSpPr>
          <a:xfrm>
            <a:off x="3088566" y="3640847"/>
            <a:ext cx="373424" cy="359311"/>
            <a:chOff x="3115103" y="3791384"/>
            <a:chExt cx="373424" cy="359311"/>
          </a:xfrm>
        </p:grpSpPr>
        <p:sp>
          <p:nvSpPr>
            <p:cNvPr id="13384" name="Google Shape;13384;p63"/>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3"/>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3"/>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3"/>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3"/>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3"/>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3"/>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3"/>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3"/>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3"/>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3"/>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3"/>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3"/>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3"/>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63"/>
          <p:cNvGrpSpPr/>
          <p:nvPr/>
        </p:nvGrpSpPr>
        <p:grpSpPr>
          <a:xfrm>
            <a:off x="857316" y="3642104"/>
            <a:ext cx="378190" cy="357059"/>
            <a:chOff x="883853" y="3792641"/>
            <a:chExt cx="378190" cy="357059"/>
          </a:xfrm>
        </p:grpSpPr>
        <p:sp>
          <p:nvSpPr>
            <p:cNvPr id="13399" name="Google Shape;13399;p63"/>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3"/>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3"/>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3"/>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3"/>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3"/>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3"/>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3"/>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3"/>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3"/>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3"/>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3"/>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3"/>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3"/>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3"/>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3"/>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3"/>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3"/>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3"/>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3"/>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3"/>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3"/>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3"/>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3"/>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3"/>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3"/>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63"/>
          <p:cNvGrpSpPr/>
          <p:nvPr/>
        </p:nvGrpSpPr>
        <p:grpSpPr>
          <a:xfrm>
            <a:off x="3907659" y="2334268"/>
            <a:ext cx="401207" cy="214036"/>
            <a:chOff x="3934196" y="2484805"/>
            <a:chExt cx="401207" cy="214036"/>
          </a:xfrm>
        </p:grpSpPr>
        <p:sp>
          <p:nvSpPr>
            <p:cNvPr id="13426" name="Google Shape;13426;p63"/>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3"/>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3"/>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3"/>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3"/>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63"/>
          <p:cNvGrpSpPr/>
          <p:nvPr/>
        </p:nvGrpSpPr>
        <p:grpSpPr>
          <a:xfrm>
            <a:off x="3973357" y="1349659"/>
            <a:ext cx="342474" cy="359232"/>
            <a:chOff x="3999894" y="1500197"/>
            <a:chExt cx="342474" cy="359232"/>
          </a:xfrm>
        </p:grpSpPr>
        <p:sp>
          <p:nvSpPr>
            <p:cNvPr id="13432" name="Google Shape;13432;p63"/>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3"/>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3"/>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3"/>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3"/>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3"/>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3"/>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3"/>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3"/>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3"/>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2" name="Google Shape;13442;p63"/>
          <p:cNvGrpSpPr/>
          <p:nvPr/>
        </p:nvGrpSpPr>
        <p:grpSpPr>
          <a:xfrm>
            <a:off x="2207257" y="2731625"/>
            <a:ext cx="232601" cy="366747"/>
            <a:chOff x="2233795" y="2882162"/>
            <a:chExt cx="232601" cy="366747"/>
          </a:xfrm>
        </p:grpSpPr>
        <p:sp>
          <p:nvSpPr>
            <p:cNvPr id="13443" name="Google Shape;13443;p63"/>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3"/>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3"/>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3"/>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3"/>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3"/>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3"/>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3"/>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3"/>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3"/>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3"/>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3"/>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3"/>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3"/>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3"/>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3"/>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3"/>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3"/>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63"/>
          <p:cNvGrpSpPr/>
          <p:nvPr/>
        </p:nvGrpSpPr>
        <p:grpSpPr>
          <a:xfrm>
            <a:off x="3497235" y="3253885"/>
            <a:ext cx="362008" cy="244175"/>
            <a:chOff x="3523772" y="3404422"/>
            <a:chExt cx="362008" cy="244175"/>
          </a:xfrm>
        </p:grpSpPr>
        <p:sp>
          <p:nvSpPr>
            <p:cNvPr id="13462" name="Google Shape;13462;p63"/>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3"/>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3"/>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3"/>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3"/>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3"/>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3"/>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3"/>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3"/>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3"/>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3"/>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3"/>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3"/>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3"/>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3"/>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7" name="Google Shape;13477;p63"/>
          <p:cNvGrpSpPr/>
          <p:nvPr/>
        </p:nvGrpSpPr>
        <p:grpSpPr>
          <a:xfrm>
            <a:off x="3504488" y="1826776"/>
            <a:ext cx="359232" cy="327836"/>
            <a:chOff x="3531026" y="1977314"/>
            <a:chExt cx="359232" cy="327836"/>
          </a:xfrm>
        </p:grpSpPr>
        <p:sp>
          <p:nvSpPr>
            <p:cNvPr id="13478" name="Google Shape;13478;p63"/>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3"/>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3"/>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3"/>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3"/>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3"/>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3"/>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3"/>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3"/>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3"/>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63"/>
          <p:cNvGrpSpPr/>
          <p:nvPr/>
        </p:nvGrpSpPr>
        <p:grpSpPr>
          <a:xfrm>
            <a:off x="3096814" y="1349738"/>
            <a:ext cx="296781" cy="359232"/>
            <a:chOff x="3123351" y="1500275"/>
            <a:chExt cx="296781" cy="359232"/>
          </a:xfrm>
        </p:grpSpPr>
        <p:sp>
          <p:nvSpPr>
            <p:cNvPr id="13489" name="Google Shape;13489;p63"/>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3"/>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3"/>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3"/>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3"/>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3"/>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3"/>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3"/>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3"/>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3"/>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3"/>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63"/>
          <p:cNvGrpSpPr/>
          <p:nvPr/>
        </p:nvGrpSpPr>
        <p:grpSpPr>
          <a:xfrm>
            <a:off x="2632920" y="1349738"/>
            <a:ext cx="332261" cy="359232"/>
            <a:chOff x="2659458" y="1500275"/>
            <a:chExt cx="332261" cy="359232"/>
          </a:xfrm>
        </p:grpSpPr>
        <p:sp>
          <p:nvSpPr>
            <p:cNvPr id="13501" name="Google Shape;13501;p63"/>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3"/>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3"/>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3"/>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3"/>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3"/>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3"/>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3"/>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3"/>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3"/>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3"/>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3"/>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3"/>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3"/>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3"/>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3"/>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3"/>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3"/>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3"/>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3"/>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63"/>
          <p:cNvGrpSpPr/>
          <p:nvPr/>
        </p:nvGrpSpPr>
        <p:grpSpPr>
          <a:xfrm>
            <a:off x="1723646" y="2262992"/>
            <a:ext cx="359730" cy="359441"/>
            <a:chOff x="1750184" y="2413530"/>
            <a:chExt cx="359730" cy="359441"/>
          </a:xfrm>
        </p:grpSpPr>
        <p:sp>
          <p:nvSpPr>
            <p:cNvPr id="13522" name="Google Shape;13522;p63"/>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3"/>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3"/>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3"/>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3"/>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3"/>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3"/>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3"/>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3"/>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3"/>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3"/>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63"/>
          <p:cNvGrpSpPr/>
          <p:nvPr/>
        </p:nvGrpSpPr>
        <p:grpSpPr>
          <a:xfrm>
            <a:off x="2203513" y="1349685"/>
            <a:ext cx="316524" cy="359284"/>
            <a:chOff x="2230050" y="1500223"/>
            <a:chExt cx="316524" cy="359284"/>
          </a:xfrm>
        </p:grpSpPr>
        <p:sp>
          <p:nvSpPr>
            <p:cNvPr id="13534" name="Google Shape;13534;p63"/>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3"/>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3"/>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3"/>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3"/>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3"/>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3"/>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3"/>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3"/>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3"/>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3"/>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3"/>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3"/>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3"/>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3"/>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3"/>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3"/>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3"/>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3"/>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3"/>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63"/>
          <p:cNvGrpSpPr/>
          <p:nvPr/>
        </p:nvGrpSpPr>
        <p:grpSpPr>
          <a:xfrm>
            <a:off x="2663504" y="4112229"/>
            <a:ext cx="359389" cy="359232"/>
            <a:chOff x="2690042" y="4262767"/>
            <a:chExt cx="359389" cy="359232"/>
          </a:xfrm>
        </p:grpSpPr>
        <p:sp>
          <p:nvSpPr>
            <p:cNvPr id="13555" name="Google Shape;13555;p63"/>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3"/>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3"/>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3"/>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3"/>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3"/>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3"/>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63"/>
          <p:cNvGrpSpPr/>
          <p:nvPr/>
        </p:nvGrpSpPr>
        <p:grpSpPr>
          <a:xfrm>
            <a:off x="2662902" y="2731625"/>
            <a:ext cx="222337" cy="366721"/>
            <a:chOff x="2689440" y="2882162"/>
            <a:chExt cx="222337" cy="366721"/>
          </a:xfrm>
        </p:grpSpPr>
        <p:sp>
          <p:nvSpPr>
            <p:cNvPr id="13563" name="Google Shape;13563;p63"/>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3"/>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3"/>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3"/>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3"/>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3"/>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3"/>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3"/>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3"/>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2" name="Google Shape;13572;p63"/>
          <p:cNvSpPr/>
          <p:nvPr/>
        </p:nvSpPr>
        <p:spPr>
          <a:xfrm>
            <a:off x="2611449" y="2130365"/>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73" name="Google Shape;13573;p63"/>
          <p:cNvGrpSpPr/>
          <p:nvPr/>
        </p:nvGrpSpPr>
        <p:grpSpPr>
          <a:xfrm>
            <a:off x="2611449" y="1829604"/>
            <a:ext cx="359232" cy="322023"/>
            <a:chOff x="2637986" y="1980142"/>
            <a:chExt cx="359232" cy="322023"/>
          </a:xfrm>
        </p:grpSpPr>
        <p:sp>
          <p:nvSpPr>
            <p:cNvPr id="13574" name="Google Shape;13574;p63"/>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3"/>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3"/>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3"/>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3"/>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3"/>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3"/>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3"/>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3"/>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3"/>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3"/>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3"/>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3"/>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63"/>
          <p:cNvGrpSpPr/>
          <p:nvPr/>
        </p:nvGrpSpPr>
        <p:grpSpPr>
          <a:xfrm>
            <a:off x="1279994" y="3196435"/>
            <a:ext cx="323018" cy="359075"/>
            <a:chOff x="1306531" y="3346972"/>
            <a:chExt cx="323018" cy="359075"/>
          </a:xfrm>
        </p:grpSpPr>
        <p:sp>
          <p:nvSpPr>
            <p:cNvPr id="13588" name="Google Shape;13588;p63"/>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3"/>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3"/>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3"/>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3"/>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3"/>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3"/>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3"/>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3"/>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63"/>
          <p:cNvGrpSpPr/>
          <p:nvPr/>
        </p:nvGrpSpPr>
        <p:grpSpPr>
          <a:xfrm>
            <a:off x="1281486" y="2263437"/>
            <a:ext cx="360253" cy="357111"/>
            <a:chOff x="1308024" y="2413975"/>
            <a:chExt cx="360253" cy="357111"/>
          </a:xfrm>
        </p:grpSpPr>
        <p:sp>
          <p:nvSpPr>
            <p:cNvPr id="13598" name="Google Shape;13598;p63"/>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3"/>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3"/>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3"/>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3"/>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3"/>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3"/>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3"/>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3"/>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3"/>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3"/>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3"/>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3"/>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3"/>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3"/>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3"/>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3"/>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3"/>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3"/>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3"/>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3"/>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3"/>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3"/>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3"/>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3"/>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3"/>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3"/>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3"/>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3"/>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3"/>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63"/>
          <p:cNvGrpSpPr/>
          <p:nvPr/>
        </p:nvGrpSpPr>
        <p:grpSpPr>
          <a:xfrm>
            <a:off x="1271981" y="1819785"/>
            <a:ext cx="378452" cy="341321"/>
            <a:chOff x="1298519" y="1970322"/>
            <a:chExt cx="378452" cy="341321"/>
          </a:xfrm>
        </p:grpSpPr>
        <p:sp>
          <p:nvSpPr>
            <p:cNvPr id="13629" name="Google Shape;13629;p63"/>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3"/>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3"/>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3"/>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3"/>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3"/>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3"/>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3"/>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3"/>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3"/>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3"/>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3"/>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3"/>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3"/>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3"/>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3"/>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3"/>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3"/>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3"/>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3"/>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63"/>
          <p:cNvGrpSpPr/>
          <p:nvPr/>
        </p:nvGrpSpPr>
        <p:grpSpPr>
          <a:xfrm>
            <a:off x="3088278" y="3196330"/>
            <a:ext cx="283217" cy="359180"/>
            <a:chOff x="3114815" y="3346868"/>
            <a:chExt cx="283217" cy="359180"/>
          </a:xfrm>
        </p:grpSpPr>
        <p:sp>
          <p:nvSpPr>
            <p:cNvPr id="13650" name="Google Shape;13650;p63"/>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3"/>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3"/>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3"/>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3"/>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3"/>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3"/>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3"/>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3"/>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3"/>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3"/>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3"/>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3"/>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3" name="Google Shape;13663;p63"/>
          <p:cNvGrpSpPr/>
          <p:nvPr/>
        </p:nvGrpSpPr>
        <p:grpSpPr>
          <a:xfrm>
            <a:off x="3946648" y="3202693"/>
            <a:ext cx="378661" cy="346558"/>
            <a:chOff x="3973186" y="3353231"/>
            <a:chExt cx="378661" cy="346558"/>
          </a:xfrm>
        </p:grpSpPr>
        <p:sp>
          <p:nvSpPr>
            <p:cNvPr id="13664" name="Google Shape;13664;p63"/>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3"/>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3"/>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3"/>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3"/>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3"/>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3"/>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3"/>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3"/>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3"/>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3"/>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3"/>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3"/>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3"/>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3"/>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3"/>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3"/>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3"/>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63"/>
          <p:cNvGrpSpPr/>
          <p:nvPr/>
        </p:nvGrpSpPr>
        <p:grpSpPr>
          <a:xfrm>
            <a:off x="2126319" y="4112465"/>
            <a:ext cx="373241" cy="359127"/>
            <a:chOff x="2152857" y="4263002"/>
            <a:chExt cx="373241" cy="359127"/>
          </a:xfrm>
        </p:grpSpPr>
        <p:sp>
          <p:nvSpPr>
            <p:cNvPr id="13683" name="Google Shape;13683;p63"/>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3"/>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3"/>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3"/>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3"/>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3"/>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3"/>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3"/>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63"/>
          <p:cNvGrpSpPr/>
          <p:nvPr/>
        </p:nvGrpSpPr>
        <p:grpSpPr>
          <a:xfrm>
            <a:off x="833094" y="3196435"/>
            <a:ext cx="303537" cy="359127"/>
            <a:chOff x="859632" y="3346972"/>
            <a:chExt cx="303537" cy="359127"/>
          </a:xfrm>
        </p:grpSpPr>
        <p:sp>
          <p:nvSpPr>
            <p:cNvPr id="13692" name="Google Shape;13692;p63"/>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3"/>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3"/>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3"/>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3"/>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7" name="Google Shape;13697;p63"/>
          <p:cNvGrpSpPr/>
          <p:nvPr/>
        </p:nvGrpSpPr>
        <p:grpSpPr>
          <a:xfrm>
            <a:off x="1741373" y="2731704"/>
            <a:ext cx="265306" cy="366799"/>
            <a:chOff x="1767911" y="2882241"/>
            <a:chExt cx="265306" cy="366799"/>
          </a:xfrm>
        </p:grpSpPr>
        <p:sp>
          <p:nvSpPr>
            <p:cNvPr id="13698" name="Google Shape;13698;p63"/>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3"/>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3"/>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3"/>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3"/>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3"/>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3"/>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3"/>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3"/>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3"/>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3"/>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3"/>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3"/>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3"/>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3" name="Google Shape;13713;p63"/>
          <p:cNvGrpSpPr/>
          <p:nvPr/>
        </p:nvGrpSpPr>
        <p:grpSpPr>
          <a:xfrm>
            <a:off x="1305472" y="1349397"/>
            <a:ext cx="331895" cy="359311"/>
            <a:chOff x="1332009" y="1499935"/>
            <a:chExt cx="331895" cy="359311"/>
          </a:xfrm>
        </p:grpSpPr>
        <p:sp>
          <p:nvSpPr>
            <p:cNvPr id="13714" name="Google Shape;13714;p63"/>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3"/>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3"/>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3"/>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3"/>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3"/>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3"/>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3"/>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3"/>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3"/>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3"/>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3"/>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3"/>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3"/>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3"/>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3"/>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3"/>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1" name="Google Shape;13731;p63"/>
          <p:cNvGrpSpPr/>
          <p:nvPr/>
        </p:nvGrpSpPr>
        <p:grpSpPr>
          <a:xfrm>
            <a:off x="2636927" y="3196278"/>
            <a:ext cx="289528" cy="359232"/>
            <a:chOff x="2663464" y="3346815"/>
            <a:chExt cx="289528" cy="359232"/>
          </a:xfrm>
        </p:grpSpPr>
        <p:sp>
          <p:nvSpPr>
            <p:cNvPr id="13732" name="Google Shape;13732;p63"/>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3"/>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3"/>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3"/>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3"/>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3"/>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3"/>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3"/>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3"/>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3"/>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3"/>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63"/>
          <p:cNvGrpSpPr/>
          <p:nvPr/>
        </p:nvGrpSpPr>
        <p:grpSpPr>
          <a:xfrm>
            <a:off x="1289237" y="2731389"/>
            <a:ext cx="269051" cy="366983"/>
            <a:chOff x="1315775" y="2881927"/>
            <a:chExt cx="269051" cy="366983"/>
          </a:xfrm>
        </p:grpSpPr>
        <p:sp>
          <p:nvSpPr>
            <p:cNvPr id="13744" name="Google Shape;13744;p63"/>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3"/>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3"/>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3"/>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3"/>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3"/>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3"/>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3"/>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3"/>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3"/>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3"/>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3"/>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3"/>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3"/>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3"/>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63"/>
          <p:cNvGrpSpPr/>
          <p:nvPr/>
        </p:nvGrpSpPr>
        <p:grpSpPr>
          <a:xfrm>
            <a:off x="3950890" y="1829604"/>
            <a:ext cx="359232" cy="322023"/>
            <a:chOff x="3977427" y="1980142"/>
            <a:chExt cx="359232" cy="322023"/>
          </a:xfrm>
        </p:grpSpPr>
        <p:sp>
          <p:nvSpPr>
            <p:cNvPr id="13760" name="Google Shape;13760;p63"/>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3"/>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3"/>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3"/>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3"/>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3"/>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3"/>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3"/>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3"/>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3"/>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63"/>
          <p:cNvGrpSpPr/>
          <p:nvPr/>
        </p:nvGrpSpPr>
        <p:grpSpPr>
          <a:xfrm>
            <a:off x="839091" y="2263071"/>
            <a:ext cx="361720" cy="359180"/>
            <a:chOff x="865628" y="2413608"/>
            <a:chExt cx="361720" cy="359180"/>
          </a:xfrm>
        </p:grpSpPr>
        <p:sp>
          <p:nvSpPr>
            <p:cNvPr id="13771" name="Google Shape;13771;p63"/>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3"/>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3"/>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3"/>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3"/>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3"/>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3"/>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3"/>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3"/>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3"/>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3"/>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3"/>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3"/>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63"/>
          <p:cNvGrpSpPr/>
          <p:nvPr/>
        </p:nvGrpSpPr>
        <p:grpSpPr>
          <a:xfrm>
            <a:off x="3090556" y="2731389"/>
            <a:ext cx="268815" cy="366983"/>
            <a:chOff x="3117093" y="2881927"/>
            <a:chExt cx="268815" cy="366983"/>
          </a:xfrm>
        </p:grpSpPr>
        <p:sp>
          <p:nvSpPr>
            <p:cNvPr id="13785" name="Google Shape;13785;p63"/>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3"/>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3"/>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3"/>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3"/>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3"/>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3"/>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3"/>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3"/>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3"/>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3"/>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3"/>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3"/>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3"/>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3"/>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0" name="Google Shape;13800;p63"/>
          <p:cNvGrpSpPr/>
          <p:nvPr/>
        </p:nvGrpSpPr>
        <p:grpSpPr>
          <a:xfrm>
            <a:off x="3507971" y="1357462"/>
            <a:ext cx="368502" cy="343521"/>
            <a:chOff x="3534508" y="1508000"/>
            <a:chExt cx="368502" cy="343521"/>
          </a:xfrm>
        </p:grpSpPr>
        <p:sp>
          <p:nvSpPr>
            <p:cNvPr id="13801" name="Google Shape;13801;p63"/>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3"/>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3"/>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3"/>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3"/>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3"/>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3"/>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3"/>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3"/>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3"/>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3"/>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3"/>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3"/>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3"/>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3"/>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6" name="Google Shape;13816;p63"/>
          <p:cNvGrpSpPr/>
          <p:nvPr/>
        </p:nvGrpSpPr>
        <p:grpSpPr>
          <a:xfrm>
            <a:off x="7131161" y="1349424"/>
            <a:ext cx="279054" cy="354754"/>
            <a:chOff x="7147436" y="1502999"/>
            <a:chExt cx="279054" cy="354754"/>
          </a:xfrm>
        </p:grpSpPr>
        <p:sp>
          <p:nvSpPr>
            <p:cNvPr id="13817" name="Google Shape;13817;p63"/>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3"/>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3"/>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3"/>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3"/>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3"/>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3"/>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3"/>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3"/>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3"/>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3"/>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3"/>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3"/>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3"/>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3"/>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3"/>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3" name="Google Shape;13833;p63"/>
          <p:cNvGrpSpPr/>
          <p:nvPr/>
        </p:nvGrpSpPr>
        <p:grpSpPr>
          <a:xfrm>
            <a:off x="7586806" y="1819497"/>
            <a:ext cx="276802" cy="354807"/>
            <a:chOff x="7603081" y="1973072"/>
            <a:chExt cx="276802" cy="354807"/>
          </a:xfrm>
        </p:grpSpPr>
        <p:sp>
          <p:nvSpPr>
            <p:cNvPr id="13834" name="Google Shape;13834;p63"/>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3"/>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3"/>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3"/>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3"/>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3"/>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3"/>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3"/>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3"/>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3"/>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3"/>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3"/>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3"/>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3"/>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63"/>
          <p:cNvGrpSpPr/>
          <p:nvPr/>
        </p:nvGrpSpPr>
        <p:grpSpPr>
          <a:xfrm>
            <a:off x="6680517" y="1349424"/>
            <a:ext cx="276802" cy="354754"/>
            <a:chOff x="6696792" y="1502999"/>
            <a:chExt cx="276802" cy="354754"/>
          </a:xfrm>
        </p:grpSpPr>
        <p:sp>
          <p:nvSpPr>
            <p:cNvPr id="13849" name="Google Shape;13849;p63"/>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3"/>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3"/>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3"/>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3"/>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3"/>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3"/>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3"/>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3"/>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3"/>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3"/>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3"/>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3"/>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3"/>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3"/>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4" name="Google Shape;13864;p63"/>
          <p:cNvSpPr/>
          <p:nvPr/>
        </p:nvSpPr>
        <p:spPr>
          <a:xfrm>
            <a:off x="6344511" y="1501824"/>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5" name="Google Shape;13865;p63"/>
          <p:cNvGrpSpPr/>
          <p:nvPr/>
        </p:nvGrpSpPr>
        <p:grpSpPr>
          <a:xfrm>
            <a:off x="6207118" y="1349424"/>
            <a:ext cx="320295" cy="354754"/>
            <a:chOff x="6223393" y="1502999"/>
            <a:chExt cx="320295" cy="354754"/>
          </a:xfrm>
        </p:grpSpPr>
        <p:sp>
          <p:nvSpPr>
            <p:cNvPr id="13866" name="Google Shape;13866;p63"/>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3"/>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3"/>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3"/>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3"/>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3"/>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3"/>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3"/>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3"/>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3"/>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3"/>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3"/>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3"/>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3"/>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3"/>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3"/>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3"/>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3"/>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3"/>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3"/>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3"/>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3"/>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3"/>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9" name="Google Shape;13889;p63"/>
          <p:cNvGrpSpPr/>
          <p:nvPr/>
        </p:nvGrpSpPr>
        <p:grpSpPr>
          <a:xfrm>
            <a:off x="5294336" y="1349397"/>
            <a:ext cx="339515" cy="354781"/>
            <a:chOff x="5310611" y="1502972"/>
            <a:chExt cx="339515" cy="354781"/>
          </a:xfrm>
        </p:grpSpPr>
        <p:sp>
          <p:nvSpPr>
            <p:cNvPr id="13890" name="Google Shape;13890;p63"/>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3"/>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3"/>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3"/>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3"/>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3"/>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3"/>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3"/>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3"/>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3"/>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3"/>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3"/>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3"/>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3"/>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3"/>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3"/>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63"/>
          <p:cNvGrpSpPr/>
          <p:nvPr/>
        </p:nvGrpSpPr>
        <p:grpSpPr>
          <a:xfrm>
            <a:off x="6237362" y="3636526"/>
            <a:ext cx="274550" cy="354833"/>
            <a:chOff x="6253637" y="3790101"/>
            <a:chExt cx="274550" cy="354833"/>
          </a:xfrm>
        </p:grpSpPr>
        <p:sp>
          <p:nvSpPr>
            <p:cNvPr id="13907" name="Google Shape;13907;p63"/>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3"/>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3"/>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3"/>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3"/>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3"/>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3"/>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3"/>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3"/>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3"/>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3"/>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3"/>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3"/>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3"/>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3"/>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3"/>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3"/>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63"/>
          <p:cNvGrpSpPr/>
          <p:nvPr/>
        </p:nvGrpSpPr>
        <p:grpSpPr>
          <a:xfrm>
            <a:off x="5786456" y="3636605"/>
            <a:ext cx="274576" cy="354754"/>
            <a:chOff x="5802731" y="3790180"/>
            <a:chExt cx="274576" cy="354754"/>
          </a:xfrm>
        </p:grpSpPr>
        <p:sp>
          <p:nvSpPr>
            <p:cNvPr id="13925" name="Google Shape;13925;p63"/>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3"/>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3"/>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3"/>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3"/>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3"/>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3"/>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3"/>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3"/>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3"/>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3"/>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3"/>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3"/>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3"/>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3"/>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3"/>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3"/>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3"/>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3"/>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3"/>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3"/>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6" name="Google Shape;13946;p63"/>
          <p:cNvGrpSpPr/>
          <p:nvPr/>
        </p:nvGrpSpPr>
        <p:grpSpPr>
          <a:xfrm>
            <a:off x="5335813" y="3636631"/>
            <a:ext cx="274550" cy="354728"/>
            <a:chOff x="5352088" y="3790206"/>
            <a:chExt cx="274550" cy="354728"/>
          </a:xfrm>
        </p:grpSpPr>
        <p:sp>
          <p:nvSpPr>
            <p:cNvPr id="13947" name="Google Shape;13947;p63"/>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3"/>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3"/>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3"/>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3"/>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3"/>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3"/>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3"/>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3"/>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3"/>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3"/>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3"/>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3"/>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3"/>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3"/>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3"/>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3"/>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3"/>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3"/>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3"/>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3"/>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3"/>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3"/>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3"/>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1" name="Google Shape;13971;p63"/>
          <p:cNvGrpSpPr/>
          <p:nvPr/>
        </p:nvGrpSpPr>
        <p:grpSpPr>
          <a:xfrm>
            <a:off x="4885431" y="3636500"/>
            <a:ext cx="274550" cy="354859"/>
            <a:chOff x="4901706" y="3790075"/>
            <a:chExt cx="274550" cy="354859"/>
          </a:xfrm>
        </p:grpSpPr>
        <p:sp>
          <p:nvSpPr>
            <p:cNvPr id="13972" name="Google Shape;13972;p63"/>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3"/>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3"/>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3"/>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3"/>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3"/>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3"/>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3"/>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3"/>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3"/>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3"/>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3"/>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3"/>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3"/>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3"/>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3"/>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3"/>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9" name="Google Shape;13989;p63"/>
          <p:cNvGrpSpPr/>
          <p:nvPr/>
        </p:nvGrpSpPr>
        <p:grpSpPr>
          <a:xfrm>
            <a:off x="8036429" y="1349633"/>
            <a:ext cx="275073" cy="354545"/>
            <a:chOff x="8052704" y="1503208"/>
            <a:chExt cx="275073" cy="354545"/>
          </a:xfrm>
        </p:grpSpPr>
        <p:sp>
          <p:nvSpPr>
            <p:cNvPr id="13990" name="Google Shape;13990;p63"/>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3"/>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3"/>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3"/>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3"/>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3"/>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3"/>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3"/>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3"/>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3"/>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3"/>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3"/>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3"/>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3"/>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3"/>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3"/>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3"/>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63"/>
          <p:cNvGrpSpPr/>
          <p:nvPr/>
        </p:nvGrpSpPr>
        <p:grpSpPr>
          <a:xfrm>
            <a:off x="5778470" y="1349424"/>
            <a:ext cx="274550" cy="354754"/>
            <a:chOff x="5794745" y="1502999"/>
            <a:chExt cx="274550" cy="354754"/>
          </a:xfrm>
        </p:grpSpPr>
        <p:sp>
          <p:nvSpPr>
            <p:cNvPr id="14008" name="Google Shape;14008;p63"/>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3"/>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3"/>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3"/>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3"/>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3"/>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3"/>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3"/>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3"/>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3"/>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3"/>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3"/>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3"/>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3"/>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3"/>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3"/>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3"/>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3"/>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3"/>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3"/>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3"/>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3"/>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3"/>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1" name="Google Shape;14031;p63"/>
          <p:cNvGrpSpPr/>
          <p:nvPr/>
        </p:nvGrpSpPr>
        <p:grpSpPr>
          <a:xfrm>
            <a:off x="4880665" y="1349424"/>
            <a:ext cx="263316" cy="354754"/>
            <a:chOff x="4896940" y="1502999"/>
            <a:chExt cx="263316" cy="354754"/>
          </a:xfrm>
        </p:grpSpPr>
        <p:sp>
          <p:nvSpPr>
            <p:cNvPr id="14032" name="Google Shape;14032;p63"/>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3"/>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3"/>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3"/>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3"/>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3"/>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3"/>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3"/>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3"/>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3"/>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3"/>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3"/>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3"/>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3"/>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3"/>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3"/>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3"/>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3"/>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3"/>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3"/>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3"/>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63"/>
          <p:cNvGrpSpPr/>
          <p:nvPr/>
        </p:nvGrpSpPr>
        <p:grpSpPr>
          <a:xfrm>
            <a:off x="6239117" y="4114507"/>
            <a:ext cx="274550" cy="354728"/>
            <a:chOff x="6255392" y="4268082"/>
            <a:chExt cx="274550" cy="354728"/>
          </a:xfrm>
        </p:grpSpPr>
        <p:sp>
          <p:nvSpPr>
            <p:cNvPr id="14054" name="Google Shape;14054;p63"/>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3"/>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3"/>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3"/>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3"/>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3"/>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3"/>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3"/>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3"/>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3"/>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3"/>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3"/>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3"/>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3"/>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3"/>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3"/>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3"/>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3"/>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3"/>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3"/>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63"/>
          <p:cNvGrpSpPr/>
          <p:nvPr/>
        </p:nvGrpSpPr>
        <p:grpSpPr>
          <a:xfrm>
            <a:off x="7587801" y="3636500"/>
            <a:ext cx="275807" cy="354859"/>
            <a:chOff x="7604076" y="3790075"/>
            <a:chExt cx="275807" cy="354859"/>
          </a:xfrm>
        </p:grpSpPr>
        <p:sp>
          <p:nvSpPr>
            <p:cNvPr id="14075" name="Google Shape;14075;p63"/>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3"/>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3"/>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3"/>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3"/>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3"/>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3"/>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3"/>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3"/>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3"/>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3"/>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3"/>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3"/>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3"/>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3"/>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3"/>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3"/>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3"/>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3"/>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3"/>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3"/>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3"/>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63"/>
          <p:cNvGrpSpPr/>
          <p:nvPr/>
        </p:nvGrpSpPr>
        <p:grpSpPr>
          <a:xfrm>
            <a:off x="7138152" y="3636631"/>
            <a:ext cx="274550" cy="354493"/>
            <a:chOff x="7154427" y="3790206"/>
            <a:chExt cx="274550" cy="354493"/>
          </a:xfrm>
        </p:grpSpPr>
        <p:sp>
          <p:nvSpPr>
            <p:cNvPr id="14098" name="Google Shape;14098;p63"/>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3"/>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3"/>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3"/>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3"/>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3"/>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3"/>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3"/>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3"/>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3"/>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3"/>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3"/>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3"/>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3"/>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3"/>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3"/>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3"/>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3"/>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3"/>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3"/>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63"/>
          <p:cNvGrpSpPr/>
          <p:nvPr/>
        </p:nvGrpSpPr>
        <p:grpSpPr>
          <a:xfrm>
            <a:off x="8038183" y="1819575"/>
            <a:ext cx="274576" cy="354728"/>
            <a:chOff x="8054458" y="1973150"/>
            <a:chExt cx="274576" cy="354728"/>
          </a:xfrm>
        </p:grpSpPr>
        <p:sp>
          <p:nvSpPr>
            <p:cNvPr id="14119" name="Google Shape;14119;p63"/>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3"/>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3"/>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3"/>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3"/>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3"/>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3"/>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3"/>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3"/>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3"/>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3"/>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3"/>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3"/>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3"/>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3"/>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3"/>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3"/>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3"/>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3"/>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3"/>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3"/>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3"/>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63"/>
          <p:cNvGrpSpPr/>
          <p:nvPr/>
        </p:nvGrpSpPr>
        <p:grpSpPr>
          <a:xfrm>
            <a:off x="7137655" y="1819575"/>
            <a:ext cx="274812" cy="354728"/>
            <a:chOff x="7153930" y="1973150"/>
            <a:chExt cx="274812" cy="354728"/>
          </a:xfrm>
        </p:grpSpPr>
        <p:sp>
          <p:nvSpPr>
            <p:cNvPr id="14142" name="Google Shape;14142;p63"/>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3"/>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3"/>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3"/>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3"/>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3"/>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3"/>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3"/>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3"/>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3"/>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3"/>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3"/>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3"/>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3"/>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3"/>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3"/>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3"/>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3"/>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3"/>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1" name="Google Shape;14161;p63"/>
          <p:cNvGrpSpPr/>
          <p:nvPr/>
        </p:nvGrpSpPr>
        <p:grpSpPr>
          <a:xfrm>
            <a:off x="6687247" y="1819523"/>
            <a:ext cx="274812" cy="354781"/>
            <a:chOff x="6703522" y="1973098"/>
            <a:chExt cx="274812" cy="354781"/>
          </a:xfrm>
        </p:grpSpPr>
        <p:sp>
          <p:nvSpPr>
            <p:cNvPr id="14162" name="Google Shape;14162;p63"/>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3"/>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3"/>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3"/>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3"/>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3"/>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3"/>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3"/>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3"/>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3"/>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3"/>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3"/>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3"/>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3"/>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3"/>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3"/>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3"/>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3"/>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3"/>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3"/>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3"/>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3"/>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3"/>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3"/>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3"/>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7" name="Google Shape;14187;p63"/>
          <p:cNvGrpSpPr/>
          <p:nvPr/>
        </p:nvGrpSpPr>
        <p:grpSpPr>
          <a:xfrm>
            <a:off x="6237100" y="1819575"/>
            <a:ext cx="274812" cy="354728"/>
            <a:chOff x="6253375" y="1973150"/>
            <a:chExt cx="274812" cy="354728"/>
          </a:xfrm>
        </p:grpSpPr>
        <p:sp>
          <p:nvSpPr>
            <p:cNvPr id="14188" name="Google Shape;14188;p63"/>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3"/>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3"/>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3"/>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3"/>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3"/>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3"/>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3"/>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3"/>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3"/>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3"/>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3"/>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3"/>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3"/>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3"/>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3"/>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3"/>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3"/>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3"/>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3"/>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3"/>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3"/>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3"/>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3"/>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3"/>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3"/>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3"/>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3"/>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3"/>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3"/>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3"/>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3"/>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3"/>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3"/>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3"/>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3"/>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3"/>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3"/>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6" name="Google Shape;14226;p63"/>
          <p:cNvGrpSpPr/>
          <p:nvPr/>
        </p:nvGrpSpPr>
        <p:grpSpPr>
          <a:xfrm>
            <a:off x="5786221" y="1819575"/>
            <a:ext cx="275309" cy="354728"/>
            <a:chOff x="5802496" y="1973150"/>
            <a:chExt cx="275309" cy="354728"/>
          </a:xfrm>
        </p:grpSpPr>
        <p:sp>
          <p:nvSpPr>
            <p:cNvPr id="14227" name="Google Shape;14227;p63"/>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3"/>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3"/>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3"/>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3"/>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3"/>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3"/>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3"/>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3"/>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3"/>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3"/>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3"/>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3"/>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3"/>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3"/>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3"/>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3"/>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3"/>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3"/>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3"/>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3"/>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3"/>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3"/>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3"/>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3"/>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3"/>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63"/>
          <p:cNvGrpSpPr/>
          <p:nvPr/>
        </p:nvGrpSpPr>
        <p:grpSpPr>
          <a:xfrm>
            <a:off x="5336808" y="1819575"/>
            <a:ext cx="274576" cy="354728"/>
            <a:chOff x="5353083" y="1973150"/>
            <a:chExt cx="274576" cy="354728"/>
          </a:xfrm>
        </p:grpSpPr>
        <p:sp>
          <p:nvSpPr>
            <p:cNvPr id="14254" name="Google Shape;14254;p63"/>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3"/>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3"/>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3"/>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3"/>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3"/>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3"/>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3"/>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3"/>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3"/>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3"/>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3"/>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3"/>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3"/>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3"/>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3"/>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3"/>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3"/>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3"/>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3"/>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3"/>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63"/>
          <p:cNvGrpSpPr/>
          <p:nvPr/>
        </p:nvGrpSpPr>
        <p:grpSpPr>
          <a:xfrm>
            <a:off x="4886426" y="1819575"/>
            <a:ext cx="274812" cy="354728"/>
            <a:chOff x="4902701" y="1973150"/>
            <a:chExt cx="274812" cy="354728"/>
          </a:xfrm>
        </p:grpSpPr>
        <p:sp>
          <p:nvSpPr>
            <p:cNvPr id="14276" name="Google Shape;14276;p63"/>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3"/>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3"/>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3"/>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3"/>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3"/>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3"/>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3"/>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3"/>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3"/>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3"/>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3"/>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3"/>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3"/>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3"/>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3"/>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3"/>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3"/>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3"/>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3"/>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3"/>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3"/>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3"/>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3"/>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3"/>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63"/>
          <p:cNvGrpSpPr/>
          <p:nvPr/>
        </p:nvGrpSpPr>
        <p:grpSpPr>
          <a:xfrm>
            <a:off x="4886426" y="2726414"/>
            <a:ext cx="272560" cy="354676"/>
            <a:chOff x="4902701" y="2879989"/>
            <a:chExt cx="272560" cy="354676"/>
          </a:xfrm>
        </p:grpSpPr>
        <p:sp>
          <p:nvSpPr>
            <p:cNvPr id="14302" name="Google Shape;14302;p63"/>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3"/>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3"/>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3"/>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3"/>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3"/>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3"/>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3"/>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3"/>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3"/>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3"/>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3"/>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3"/>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3"/>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3"/>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3"/>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3"/>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3"/>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3"/>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3"/>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3"/>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3"/>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3"/>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3"/>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63"/>
          <p:cNvGrpSpPr/>
          <p:nvPr/>
        </p:nvGrpSpPr>
        <p:grpSpPr>
          <a:xfrm>
            <a:off x="5787713" y="4114507"/>
            <a:ext cx="274550" cy="354728"/>
            <a:chOff x="5803988" y="4268082"/>
            <a:chExt cx="274550" cy="354728"/>
          </a:xfrm>
        </p:grpSpPr>
        <p:sp>
          <p:nvSpPr>
            <p:cNvPr id="14327" name="Google Shape;14327;p63"/>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3"/>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3"/>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3"/>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3"/>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3"/>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3"/>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3"/>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3"/>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3"/>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3"/>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3"/>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3"/>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3"/>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3"/>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3"/>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3"/>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3"/>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3"/>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3"/>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3"/>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3"/>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63"/>
          <p:cNvGrpSpPr/>
          <p:nvPr/>
        </p:nvGrpSpPr>
        <p:grpSpPr>
          <a:xfrm>
            <a:off x="5336074" y="4114507"/>
            <a:ext cx="274550" cy="354728"/>
            <a:chOff x="5352349" y="4268082"/>
            <a:chExt cx="274550" cy="354728"/>
          </a:xfrm>
        </p:grpSpPr>
        <p:sp>
          <p:nvSpPr>
            <p:cNvPr id="14350" name="Google Shape;14350;p63"/>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3"/>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3"/>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3"/>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3"/>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3"/>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3"/>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3"/>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3"/>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3"/>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3"/>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3"/>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3"/>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3"/>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3"/>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3"/>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3"/>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3"/>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3"/>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3"/>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3"/>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3"/>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63"/>
          <p:cNvGrpSpPr/>
          <p:nvPr/>
        </p:nvGrpSpPr>
        <p:grpSpPr>
          <a:xfrm>
            <a:off x="7590551" y="2265715"/>
            <a:ext cx="274550" cy="354728"/>
            <a:chOff x="7606826" y="2419290"/>
            <a:chExt cx="274550" cy="354728"/>
          </a:xfrm>
        </p:grpSpPr>
        <p:sp>
          <p:nvSpPr>
            <p:cNvPr id="14373" name="Google Shape;14373;p6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63"/>
          <p:cNvGrpSpPr/>
          <p:nvPr/>
        </p:nvGrpSpPr>
        <p:grpSpPr>
          <a:xfrm>
            <a:off x="7139907" y="2265715"/>
            <a:ext cx="274550" cy="354728"/>
            <a:chOff x="7156182" y="2419290"/>
            <a:chExt cx="274550" cy="354728"/>
          </a:xfrm>
        </p:grpSpPr>
        <p:sp>
          <p:nvSpPr>
            <p:cNvPr id="14389" name="Google Shape;14389;p63"/>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3"/>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3"/>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3"/>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3"/>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3"/>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3"/>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3"/>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3"/>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3"/>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3"/>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3"/>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3"/>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3"/>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3"/>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63"/>
          <p:cNvGrpSpPr/>
          <p:nvPr/>
        </p:nvGrpSpPr>
        <p:grpSpPr>
          <a:xfrm>
            <a:off x="6689001" y="2265715"/>
            <a:ext cx="274812" cy="354728"/>
            <a:chOff x="6705276" y="2419290"/>
            <a:chExt cx="274812" cy="354728"/>
          </a:xfrm>
        </p:grpSpPr>
        <p:sp>
          <p:nvSpPr>
            <p:cNvPr id="14405" name="Google Shape;14405;p63"/>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3"/>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3"/>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3"/>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3"/>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3"/>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3"/>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3"/>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3"/>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3"/>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3"/>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3"/>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3"/>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3"/>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3"/>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3"/>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3"/>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63"/>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3"/>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3"/>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3"/>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3"/>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3"/>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3"/>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3"/>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3"/>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3"/>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3"/>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3" name="Google Shape;14433;p63"/>
          <p:cNvGrpSpPr/>
          <p:nvPr/>
        </p:nvGrpSpPr>
        <p:grpSpPr>
          <a:xfrm>
            <a:off x="4886661" y="2265715"/>
            <a:ext cx="274576" cy="354728"/>
            <a:chOff x="4902936" y="2419290"/>
            <a:chExt cx="274576" cy="354728"/>
          </a:xfrm>
        </p:grpSpPr>
        <p:sp>
          <p:nvSpPr>
            <p:cNvPr id="14434" name="Google Shape;14434;p63"/>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3"/>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3"/>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3"/>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3"/>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3"/>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3"/>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3"/>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3"/>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3"/>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3"/>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3"/>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3"/>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3"/>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3"/>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3"/>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3"/>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3"/>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3"/>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3"/>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63"/>
          <p:cNvGrpSpPr/>
          <p:nvPr/>
        </p:nvGrpSpPr>
        <p:grpSpPr>
          <a:xfrm>
            <a:off x="7591781" y="3192219"/>
            <a:ext cx="270334" cy="354754"/>
            <a:chOff x="7608056" y="3345794"/>
            <a:chExt cx="270334" cy="354754"/>
          </a:xfrm>
        </p:grpSpPr>
        <p:sp>
          <p:nvSpPr>
            <p:cNvPr id="14455" name="Google Shape;14455;p63"/>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3"/>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3"/>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3"/>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3"/>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3"/>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3"/>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3"/>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3"/>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3"/>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3"/>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3"/>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3"/>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3"/>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3"/>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3"/>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3"/>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3"/>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3"/>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63"/>
          <p:cNvGrpSpPr/>
          <p:nvPr/>
        </p:nvGrpSpPr>
        <p:grpSpPr>
          <a:xfrm>
            <a:off x="6696490" y="4114507"/>
            <a:ext cx="263316" cy="354728"/>
            <a:chOff x="6712765" y="4268082"/>
            <a:chExt cx="263316" cy="354728"/>
          </a:xfrm>
        </p:grpSpPr>
        <p:sp>
          <p:nvSpPr>
            <p:cNvPr id="14475" name="Google Shape;14475;p63"/>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3"/>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3"/>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3"/>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3"/>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3"/>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3"/>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3"/>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3"/>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3"/>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3"/>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3"/>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3"/>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3"/>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3"/>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3"/>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1" name="Google Shape;14491;p63"/>
          <p:cNvGrpSpPr/>
          <p:nvPr/>
        </p:nvGrpSpPr>
        <p:grpSpPr>
          <a:xfrm>
            <a:off x="5343066" y="2265584"/>
            <a:ext cx="262819" cy="354859"/>
            <a:chOff x="5359341" y="2419159"/>
            <a:chExt cx="262819" cy="354859"/>
          </a:xfrm>
        </p:grpSpPr>
        <p:sp>
          <p:nvSpPr>
            <p:cNvPr id="14492" name="Google Shape;14492;p63"/>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3"/>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3"/>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3"/>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3"/>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3"/>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3"/>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3"/>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3"/>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3"/>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3"/>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3"/>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3"/>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3"/>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3"/>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3"/>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3"/>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3"/>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3"/>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3"/>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3"/>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3" name="Google Shape;14513;p63"/>
          <p:cNvGrpSpPr/>
          <p:nvPr/>
        </p:nvGrpSpPr>
        <p:grpSpPr>
          <a:xfrm>
            <a:off x="6693007" y="3636631"/>
            <a:ext cx="263316" cy="354493"/>
            <a:chOff x="6709282" y="3790206"/>
            <a:chExt cx="263316" cy="354493"/>
          </a:xfrm>
        </p:grpSpPr>
        <p:sp>
          <p:nvSpPr>
            <p:cNvPr id="14514" name="Google Shape;14514;p63"/>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3"/>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3"/>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3"/>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3"/>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3"/>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3"/>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3"/>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3"/>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3"/>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3"/>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3"/>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3"/>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3"/>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3"/>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3"/>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63"/>
          <p:cNvGrpSpPr/>
          <p:nvPr/>
        </p:nvGrpSpPr>
        <p:grpSpPr>
          <a:xfrm>
            <a:off x="6244354" y="2265715"/>
            <a:ext cx="263055" cy="354493"/>
            <a:chOff x="6260629" y="2419290"/>
            <a:chExt cx="263055" cy="354493"/>
          </a:xfrm>
        </p:grpSpPr>
        <p:sp>
          <p:nvSpPr>
            <p:cNvPr id="14531" name="Google Shape;14531;p63"/>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3"/>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3"/>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3"/>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3"/>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3"/>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3"/>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3"/>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3"/>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3"/>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3"/>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3"/>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3"/>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3"/>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3"/>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63"/>
          <p:cNvGrpSpPr/>
          <p:nvPr/>
        </p:nvGrpSpPr>
        <p:grpSpPr>
          <a:xfrm>
            <a:off x="6244589" y="2726336"/>
            <a:ext cx="263343" cy="354754"/>
            <a:chOff x="6260864" y="2879911"/>
            <a:chExt cx="263343" cy="354754"/>
          </a:xfrm>
        </p:grpSpPr>
        <p:sp>
          <p:nvSpPr>
            <p:cNvPr id="14547" name="Google Shape;14547;p63"/>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3"/>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3"/>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3"/>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3"/>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3"/>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3"/>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3"/>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3"/>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3"/>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3"/>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3"/>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3"/>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3"/>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3"/>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3"/>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3"/>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3"/>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5" name="Google Shape;14565;p63"/>
          <p:cNvGrpSpPr/>
          <p:nvPr/>
        </p:nvGrpSpPr>
        <p:grpSpPr>
          <a:xfrm>
            <a:off x="8046693" y="2265715"/>
            <a:ext cx="263316" cy="354728"/>
            <a:chOff x="8062968" y="2419290"/>
            <a:chExt cx="263316" cy="354728"/>
          </a:xfrm>
        </p:grpSpPr>
        <p:sp>
          <p:nvSpPr>
            <p:cNvPr id="14566" name="Google Shape;14566;p6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63"/>
          <p:cNvGrpSpPr/>
          <p:nvPr/>
        </p:nvGrpSpPr>
        <p:grpSpPr>
          <a:xfrm>
            <a:off x="5793448" y="2265715"/>
            <a:ext cx="263316" cy="354728"/>
            <a:chOff x="5809723" y="2419290"/>
            <a:chExt cx="263316" cy="354728"/>
          </a:xfrm>
        </p:grpSpPr>
        <p:sp>
          <p:nvSpPr>
            <p:cNvPr id="14584" name="Google Shape;14584;p63"/>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3"/>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3"/>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3"/>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3"/>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3"/>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3"/>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3"/>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3"/>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3"/>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3"/>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3"/>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3"/>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3"/>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3"/>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3"/>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3"/>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63"/>
          <p:cNvGrpSpPr/>
          <p:nvPr/>
        </p:nvGrpSpPr>
        <p:grpSpPr>
          <a:xfrm>
            <a:off x="7590551" y="1349424"/>
            <a:ext cx="263552" cy="354754"/>
            <a:chOff x="7606826" y="1502999"/>
            <a:chExt cx="263552" cy="354754"/>
          </a:xfrm>
        </p:grpSpPr>
        <p:sp>
          <p:nvSpPr>
            <p:cNvPr id="14602" name="Google Shape;14602;p63"/>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3"/>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3"/>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3"/>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3"/>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3"/>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3"/>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3"/>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3"/>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3"/>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3"/>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3"/>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3"/>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3"/>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3"/>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3"/>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3"/>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3"/>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63"/>
          <p:cNvGrpSpPr/>
          <p:nvPr/>
        </p:nvGrpSpPr>
        <p:grpSpPr>
          <a:xfrm>
            <a:off x="8044180" y="3636500"/>
            <a:ext cx="264076" cy="354623"/>
            <a:chOff x="8060455" y="3790075"/>
            <a:chExt cx="264076" cy="354623"/>
          </a:xfrm>
        </p:grpSpPr>
        <p:sp>
          <p:nvSpPr>
            <p:cNvPr id="14621" name="Google Shape;14621;p63"/>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3"/>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3"/>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3"/>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3"/>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3"/>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3"/>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3"/>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3"/>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3"/>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3"/>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3"/>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3"/>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3"/>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3"/>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3"/>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3"/>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3"/>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3"/>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3"/>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3"/>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3"/>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3"/>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63"/>
          <p:cNvGrpSpPr/>
          <p:nvPr/>
        </p:nvGrpSpPr>
        <p:grpSpPr>
          <a:xfrm>
            <a:off x="7598275" y="2726336"/>
            <a:ext cx="263316" cy="354754"/>
            <a:chOff x="7614550" y="2879911"/>
            <a:chExt cx="263316" cy="354754"/>
          </a:xfrm>
        </p:grpSpPr>
        <p:sp>
          <p:nvSpPr>
            <p:cNvPr id="14645" name="Google Shape;14645;p63"/>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3"/>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63"/>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3"/>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3"/>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3"/>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3"/>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3"/>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3"/>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3"/>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3"/>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3"/>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3"/>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3"/>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3"/>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3"/>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3"/>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3"/>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3"/>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4" name="Google Shape;14664;p63"/>
          <p:cNvGrpSpPr/>
          <p:nvPr/>
        </p:nvGrpSpPr>
        <p:grpSpPr>
          <a:xfrm>
            <a:off x="4884409" y="4114612"/>
            <a:ext cx="274576" cy="354623"/>
            <a:chOff x="4900684" y="4268187"/>
            <a:chExt cx="274576" cy="354623"/>
          </a:xfrm>
        </p:grpSpPr>
        <p:sp>
          <p:nvSpPr>
            <p:cNvPr id="14665" name="Google Shape;14665;p63"/>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3"/>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3"/>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3"/>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3"/>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3"/>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3"/>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3"/>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3"/>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3"/>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3"/>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3"/>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3"/>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3"/>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3"/>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63"/>
          <p:cNvGrpSpPr/>
          <p:nvPr/>
        </p:nvGrpSpPr>
        <p:grpSpPr>
          <a:xfrm>
            <a:off x="7145379" y="3192219"/>
            <a:ext cx="263343" cy="354754"/>
            <a:chOff x="7161654" y="3345794"/>
            <a:chExt cx="263343" cy="354754"/>
          </a:xfrm>
        </p:grpSpPr>
        <p:sp>
          <p:nvSpPr>
            <p:cNvPr id="14681" name="Google Shape;14681;p63"/>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3"/>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3"/>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3"/>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3"/>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3"/>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3"/>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3"/>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3"/>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3"/>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3"/>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3"/>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3"/>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3"/>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3"/>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3"/>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3"/>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3"/>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3"/>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0" name="Google Shape;14700;p63"/>
          <p:cNvGrpSpPr/>
          <p:nvPr/>
        </p:nvGrpSpPr>
        <p:grpSpPr>
          <a:xfrm>
            <a:off x="6695495" y="3192219"/>
            <a:ext cx="263081" cy="354754"/>
            <a:chOff x="6711770" y="3345794"/>
            <a:chExt cx="263081" cy="354754"/>
          </a:xfrm>
        </p:grpSpPr>
        <p:sp>
          <p:nvSpPr>
            <p:cNvPr id="14701" name="Google Shape;14701;p63"/>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3"/>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3"/>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3"/>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3"/>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3"/>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3"/>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3"/>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3"/>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3"/>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3"/>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3"/>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3"/>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3"/>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3"/>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3"/>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3"/>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8" name="Google Shape;14718;p63"/>
          <p:cNvGrpSpPr/>
          <p:nvPr/>
        </p:nvGrpSpPr>
        <p:grpSpPr>
          <a:xfrm>
            <a:off x="7147134" y="2726676"/>
            <a:ext cx="263316" cy="354414"/>
            <a:chOff x="7163409" y="2880251"/>
            <a:chExt cx="263316" cy="354414"/>
          </a:xfrm>
        </p:grpSpPr>
        <p:sp>
          <p:nvSpPr>
            <p:cNvPr id="14719" name="Google Shape;14719;p63"/>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3"/>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3"/>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3"/>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3"/>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3"/>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3"/>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3"/>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3"/>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3"/>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3"/>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3"/>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63"/>
          <p:cNvGrpSpPr/>
          <p:nvPr/>
        </p:nvGrpSpPr>
        <p:grpSpPr>
          <a:xfrm>
            <a:off x="6695757" y="2726597"/>
            <a:ext cx="263316" cy="354493"/>
            <a:chOff x="6712032" y="2880172"/>
            <a:chExt cx="263316" cy="354493"/>
          </a:xfrm>
        </p:grpSpPr>
        <p:sp>
          <p:nvSpPr>
            <p:cNvPr id="14732" name="Google Shape;14732;p63"/>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3"/>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3"/>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3"/>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3"/>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3"/>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3"/>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3"/>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3"/>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3"/>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3"/>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3"/>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3"/>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3"/>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3"/>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3"/>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3"/>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3"/>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3"/>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3"/>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3"/>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3" name="Google Shape;14753;p63"/>
          <p:cNvGrpSpPr/>
          <p:nvPr/>
        </p:nvGrpSpPr>
        <p:grpSpPr>
          <a:xfrm>
            <a:off x="6245349" y="3192219"/>
            <a:ext cx="263316" cy="354754"/>
            <a:chOff x="6261624" y="3345794"/>
            <a:chExt cx="263316" cy="354754"/>
          </a:xfrm>
        </p:grpSpPr>
        <p:sp>
          <p:nvSpPr>
            <p:cNvPr id="14754" name="Google Shape;14754;p63"/>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3"/>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3"/>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3"/>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3"/>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3"/>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3"/>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3"/>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3"/>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3"/>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3"/>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3"/>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3"/>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3"/>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3"/>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3"/>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3"/>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3"/>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3"/>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3"/>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3"/>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3"/>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3"/>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3"/>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3"/>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3"/>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3"/>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3"/>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2" name="Google Shape;14782;p63"/>
          <p:cNvSpPr/>
          <p:nvPr/>
        </p:nvSpPr>
        <p:spPr>
          <a:xfrm>
            <a:off x="5864147" y="3209475"/>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3" name="Google Shape;14783;p63"/>
          <p:cNvGrpSpPr/>
          <p:nvPr/>
        </p:nvGrpSpPr>
        <p:grpSpPr>
          <a:xfrm>
            <a:off x="5795464" y="3192219"/>
            <a:ext cx="263316" cy="354754"/>
            <a:chOff x="5811739" y="3345794"/>
            <a:chExt cx="263316" cy="354754"/>
          </a:xfrm>
        </p:grpSpPr>
        <p:sp>
          <p:nvSpPr>
            <p:cNvPr id="14784" name="Google Shape;14784;p63"/>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3"/>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3"/>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3"/>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3"/>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3"/>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3"/>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3"/>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3"/>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3"/>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3"/>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3"/>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3"/>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3"/>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3"/>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3"/>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3"/>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3"/>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3"/>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3"/>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3"/>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63"/>
          <p:cNvGrpSpPr/>
          <p:nvPr/>
        </p:nvGrpSpPr>
        <p:grpSpPr>
          <a:xfrm>
            <a:off x="5347543" y="3192219"/>
            <a:ext cx="259074" cy="354493"/>
            <a:chOff x="5363818" y="3345794"/>
            <a:chExt cx="259074" cy="354493"/>
          </a:xfrm>
        </p:grpSpPr>
        <p:sp>
          <p:nvSpPr>
            <p:cNvPr id="14806" name="Google Shape;14806;p63"/>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3"/>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3"/>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3"/>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3"/>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3"/>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3"/>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3"/>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3"/>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3"/>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3"/>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3"/>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3"/>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3"/>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3"/>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3"/>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3"/>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3"/>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3"/>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3"/>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3"/>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3"/>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3"/>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3"/>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3"/>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1" name="Google Shape;14831;p63"/>
          <p:cNvGrpSpPr/>
          <p:nvPr/>
        </p:nvGrpSpPr>
        <p:grpSpPr>
          <a:xfrm>
            <a:off x="4896664" y="3192088"/>
            <a:ext cx="261326" cy="354885"/>
            <a:chOff x="4912939" y="3345663"/>
            <a:chExt cx="261326" cy="354885"/>
          </a:xfrm>
        </p:grpSpPr>
        <p:sp>
          <p:nvSpPr>
            <p:cNvPr id="14832" name="Google Shape;14832;p63"/>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3"/>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3"/>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3"/>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3"/>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3"/>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3"/>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3"/>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3"/>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3"/>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3"/>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3"/>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3"/>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3"/>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3"/>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3"/>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3"/>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3"/>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3"/>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3"/>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3"/>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63"/>
          <p:cNvGrpSpPr/>
          <p:nvPr/>
        </p:nvGrpSpPr>
        <p:grpSpPr>
          <a:xfrm>
            <a:off x="5793448" y="2726336"/>
            <a:ext cx="263081" cy="355016"/>
            <a:chOff x="5809723" y="2879911"/>
            <a:chExt cx="263081" cy="355016"/>
          </a:xfrm>
        </p:grpSpPr>
        <p:sp>
          <p:nvSpPr>
            <p:cNvPr id="14854" name="Google Shape;14854;p63"/>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3"/>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3"/>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3"/>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3"/>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3"/>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3"/>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3"/>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3"/>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63"/>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3"/>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3"/>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3"/>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3"/>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3"/>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3"/>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3"/>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3"/>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3"/>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3"/>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3"/>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3"/>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6" name="Google Shape;14876;p63"/>
          <p:cNvGrpSpPr/>
          <p:nvPr/>
        </p:nvGrpSpPr>
        <p:grpSpPr>
          <a:xfrm>
            <a:off x="7599794" y="4114481"/>
            <a:ext cx="263316" cy="354754"/>
            <a:chOff x="7616069" y="4268056"/>
            <a:chExt cx="263316" cy="354754"/>
          </a:xfrm>
        </p:grpSpPr>
        <p:sp>
          <p:nvSpPr>
            <p:cNvPr id="14877" name="Google Shape;14877;p63"/>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3"/>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3"/>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3"/>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3"/>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3"/>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3"/>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3"/>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3"/>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3"/>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3"/>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3"/>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3"/>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3"/>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3"/>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3"/>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3"/>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3"/>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3"/>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3"/>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3"/>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63"/>
          <p:cNvGrpSpPr/>
          <p:nvPr/>
        </p:nvGrpSpPr>
        <p:grpSpPr>
          <a:xfrm>
            <a:off x="7148129" y="4114743"/>
            <a:ext cx="263316" cy="354493"/>
            <a:chOff x="7164404" y="4268318"/>
            <a:chExt cx="263316" cy="354493"/>
          </a:xfrm>
        </p:grpSpPr>
        <p:sp>
          <p:nvSpPr>
            <p:cNvPr id="14899" name="Google Shape;14899;p63"/>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3"/>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3"/>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3"/>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3"/>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3"/>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3"/>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3"/>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3"/>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3"/>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3"/>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3"/>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3"/>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3"/>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3"/>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3"/>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63"/>
          <p:cNvGrpSpPr/>
          <p:nvPr/>
        </p:nvGrpSpPr>
        <p:grpSpPr>
          <a:xfrm>
            <a:off x="5342071" y="2726336"/>
            <a:ext cx="263316" cy="354754"/>
            <a:chOff x="5358346" y="2879911"/>
            <a:chExt cx="263316" cy="354754"/>
          </a:xfrm>
        </p:grpSpPr>
        <p:sp>
          <p:nvSpPr>
            <p:cNvPr id="14916" name="Google Shape;14916;p63"/>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3"/>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3"/>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3"/>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3"/>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3"/>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3"/>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3"/>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3"/>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3"/>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3"/>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3"/>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3"/>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3"/>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3"/>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3"/>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3"/>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3"/>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3"/>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3"/>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3"/>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3"/>
          <p:cNvGrpSpPr/>
          <p:nvPr/>
        </p:nvGrpSpPr>
        <p:grpSpPr>
          <a:xfrm>
            <a:off x="8045175" y="3192167"/>
            <a:ext cx="263316" cy="354807"/>
            <a:chOff x="8061450" y="3345742"/>
            <a:chExt cx="263316" cy="354807"/>
          </a:xfrm>
        </p:grpSpPr>
        <p:sp>
          <p:nvSpPr>
            <p:cNvPr id="14938" name="Google Shape;14938;p63"/>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3"/>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3"/>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3"/>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3"/>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3"/>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3"/>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3"/>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3"/>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3"/>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3"/>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3"/>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3"/>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3"/>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3"/>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3"/>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63"/>
          <p:cNvGrpSpPr/>
          <p:nvPr/>
        </p:nvGrpSpPr>
        <p:grpSpPr>
          <a:xfrm>
            <a:off x="8049678" y="2726336"/>
            <a:ext cx="263081" cy="354754"/>
            <a:chOff x="8065953" y="2879911"/>
            <a:chExt cx="263081" cy="354754"/>
          </a:xfrm>
        </p:grpSpPr>
        <p:sp>
          <p:nvSpPr>
            <p:cNvPr id="14955" name="Google Shape;14955;p63"/>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3"/>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3"/>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3"/>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3"/>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3"/>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3"/>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3"/>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3"/>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3"/>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3"/>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3"/>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3"/>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3"/>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3"/>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3"/>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63"/>
          <p:cNvGrpSpPr/>
          <p:nvPr/>
        </p:nvGrpSpPr>
        <p:grpSpPr>
          <a:xfrm>
            <a:off x="8047924" y="4114743"/>
            <a:ext cx="270308" cy="354493"/>
            <a:chOff x="8064199" y="4268318"/>
            <a:chExt cx="270308" cy="354493"/>
          </a:xfrm>
        </p:grpSpPr>
        <p:sp>
          <p:nvSpPr>
            <p:cNvPr id="14972" name="Google Shape;14972;p63"/>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3"/>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3"/>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3"/>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3"/>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3"/>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3"/>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3"/>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3"/>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3"/>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3"/>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3"/>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3"/>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3"/>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3"/>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3"/>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3"/>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0" name="Google Shape;14990;p63"/>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Help &amp; Support Icons</a:t>
            </a:r>
            <a:endParaRPr sz="2400">
              <a:solidFill>
                <a:schemeClr val="lt1"/>
              </a:solidFill>
            </a:endParaRPr>
          </a:p>
        </p:txBody>
      </p:sp>
      <p:sp>
        <p:nvSpPr>
          <p:cNvPr id="14991" name="Google Shape;14991;p63"/>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Avatar Icons</a:t>
            </a:r>
            <a:endParaRPr sz="2400">
              <a:solidFill>
                <a:schemeClr val="lt1"/>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995" name="Shape 14995"/>
        <p:cNvGrpSpPr/>
        <p:nvPr/>
      </p:nvGrpSpPr>
      <p:grpSpPr>
        <a:xfrm>
          <a:off x="0" y="0"/>
          <a:ext cx="0" cy="0"/>
          <a:chOff x="0" y="0"/>
          <a:chExt cx="0" cy="0"/>
        </a:xfrm>
      </p:grpSpPr>
      <p:grpSp>
        <p:nvGrpSpPr>
          <p:cNvPr id="14996" name="Google Shape;14996;p64"/>
          <p:cNvGrpSpPr/>
          <p:nvPr/>
        </p:nvGrpSpPr>
        <p:grpSpPr>
          <a:xfrm>
            <a:off x="3507933" y="3164345"/>
            <a:ext cx="381482" cy="366926"/>
            <a:chOff x="3511608" y="3348218"/>
            <a:chExt cx="381482" cy="366926"/>
          </a:xfrm>
        </p:grpSpPr>
        <p:sp>
          <p:nvSpPr>
            <p:cNvPr id="14997" name="Google Shape;14997;p64"/>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4"/>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4"/>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4"/>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4"/>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4"/>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4"/>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64"/>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4"/>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4"/>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4"/>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4"/>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4"/>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4"/>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64"/>
          <p:cNvGrpSpPr/>
          <p:nvPr/>
        </p:nvGrpSpPr>
        <p:grpSpPr>
          <a:xfrm>
            <a:off x="1846141" y="3623467"/>
            <a:ext cx="163616" cy="366665"/>
            <a:chOff x="1849816" y="3807339"/>
            <a:chExt cx="163616" cy="366665"/>
          </a:xfrm>
        </p:grpSpPr>
        <p:sp>
          <p:nvSpPr>
            <p:cNvPr id="15012" name="Google Shape;15012;p64"/>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4"/>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4"/>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4"/>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4"/>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4"/>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4"/>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4"/>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4"/>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4"/>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4"/>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4"/>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4"/>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4"/>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64"/>
          <p:cNvGrpSpPr/>
          <p:nvPr/>
        </p:nvGrpSpPr>
        <p:grpSpPr>
          <a:xfrm>
            <a:off x="2271082" y="3623441"/>
            <a:ext cx="202292" cy="366430"/>
            <a:chOff x="2274757" y="3807313"/>
            <a:chExt cx="202292" cy="366430"/>
          </a:xfrm>
        </p:grpSpPr>
        <p:sp>
          <p:nvSpPr>
            <p:cNvPr id="15027" name="Google Shape;15027;p64"/>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4"/>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4"/>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4"/>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4"/>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4"/>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4"/>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4"/>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4"/>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4"/>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64"/>
          <p:cNvGrpSpPr/>
          <p:nvPr/>
        </p:nvGrpSpPr>
        <p:grpSpPr>
          <a:xfrm>
            <a:off x="3969041" y="3164345"/>
            <a:ext cx="366404" cy="366665"/>
            <a:chOff x="3972716" y="3348218"/>
            <a:chExt cx="366404" cy="366665"/>
          </a:xfrm>
        </p:grpSpPr>
        <p:sp>
          <p:nvSpPr>
            <p:cNvPr id="15038" name="Google Shape;15038;p64"/>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4"/>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4"/>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4"/>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4"/>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4"/>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4"/>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4"/>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4"/>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4"/>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4"/>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4"/>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64"/>
          <p:cNvGrpSpPr/>
          <p:nvPr/>
        </p:nvGrpSpPr>
        <p:grpSpPr>
          <a:xfrm>
            <a:off x="862853" y="3164476"/>
            <a:ext cx="317405" cy="366534"/>
            <a:chOff x="866528" y="3348348"/>
            <a:chExt cx="317405" cy="366534"/>
          </a:xfrm>
        </p:grpSpPr>
        <p:sp>
          <p:nvSpPr>
            <p:cNvPr id="15051" name="Google Shape;15051;p64"/>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4"/>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4"/>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4"/>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4"/>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4"/>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4"/>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4"/>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9" name="Google Shape;15059;p64"/>
          <p:cNvGrpSpPr/>
          <p:nvPr/>
        </p:nvGrpSpPr>
        <p:grpSpPr>
          <a:xfrm>
            <a:off x="1313143" y="3164423"/>
            <a:ext cx="310872" cy="366848"/>
            <a:chOff x="1316818" y="3348296"/>
            <a:chExt cx="310872" cy="366848"/>
          </a:xfrm>
        </p:grpSpPr>
        <p:sp>
          <p:nvSpPr>
            <p:cNvPr id="15060" name="Google Shape;15060;p64"/>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4"/>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4"/>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4"/>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4"/>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4"/>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4"/>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4"/>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4"/>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4"/>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4"/>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4"/>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4"/>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4"/>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4"/>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4"/>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4"/>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4"/>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4"/>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4"/>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4"/>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4"/>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4"/>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4"/>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4"/>
          <p:cNvGrpSpPr/>
          <p:nvPr/>
        </p:nvGrpSpPr>
        <p:grpSpPr>
          <a:xfrm>
            <a:off x="3101573" y="3164371"/>
            <a:ext cx="305620" cy="366430"/>
            <a:chOff x="3105248" y="3348244"/>
            <a:chExt cx="305620" cy="366430"/>
          </a:xfrm>
        </p:grpSpPr>
        <p:sp>
          <p:nvSpPr>
            <p:cNvPr id="15085" name="Google Shape;15085;p64"/>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4"/>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4"/>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4"/>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4"/>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4"/>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4"/>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2" name="Google Shape;15092;p64"/>
          <p:cNvGrpSpPr/>
          <p:nvPr/>
        </p:nvGrpSpPr>
        <p:grpSpPr>
          <a:xfrm>
            <a:off x="2658313" y="3164345"/>
            <a:ext cx="304078" cy="366665"/>
            <a:chOff x="2661988" y="3348218"/>
            <a:chExt cx="304078" cy="366665"/>
          </a:xfrm>
        </p:grpSpPr>
        <p:sp>
          <p:nvSpPr>
            <p:cNvPr id="15093" name="Google Shape;15093;p64"/>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4"/>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4"/>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4"/>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4"/>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4"/>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4"/>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4"/>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4"/>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4"/>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4"/>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4"/>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4"/>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4"/>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4"/>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4"/>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4"/>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4"/>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4"/>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2" name="Google Shape;15112;p64"/>
          <p:cNvGrpSpPr/>
          <p:nvPr/>
        </p:nvGrpSpPr>
        <p:grpSpPr>
          <a:xfrm>
            <a:off x="2209252" y="3165024"/>
            <a:ext cx="307606" cy="366482"/>
            <a:chOff x="2212927" y="3348897"/>
            <a:chExt cx="307606" cy="366482"/>
          </a:xfrm>
        </p:grpSpPr>
        <p:sp>
          <p:nvSpPr>
            <p:cNvPr id="15113" name="Google Shape;15113;p64"/>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4"/>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4"/>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4"/>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4"/>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4"/>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4"/>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4"/>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4"/>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4"/>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64"/>
          <p:cNvGrpSpPr/>
          <p:nvPr/>
        </p:nvGrpSpPr>
        <p:grpSpPr>
          <a:xfrm>
            <a:off x="1760714" y="3164345"/>
            <a:ext cx="310114" cy="366665"/>
            <a:chOff x="1764389" y="3348218"/>
            <a:chExt cx="310114" cy="366665"/>
          </a:xfrm>
        </p:grpSpPr>
        <p:sp>
          <p:nvSpPr>
            <p:cNvPr id="15124" name="Google Shape;15124;p64"/>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4"/>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4"/>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4"/>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4"/>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4"/>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4"/>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4"/>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4"/>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4"/>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4"/>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4"/>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4"/>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4"/>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4"/>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4"/>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4"/>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4"/>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4"/>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4"/>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64"/>
          <p:cNvGrpSpPr/>
          <p:nvPr/>
        </p:nvGrpSpPr>
        <p:grpSpPr>
          <a:xfrm>
            <a:off x="2773897" y="3623415"/>
            <a:ext cx="81716" cy="366717"/>
            <a:chOff x="2777572" y="3807287"/>
            <a:chExt cx="81716" cy="366717"/>
          </a:xfrm>
        </p:grpSpPr>
        <p:sp>
          <p:nvSpPr>
            <p:cNvPr id="15145" name="Google Shape;15145;p64"/>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4"/>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4"/>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4"/>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4"/>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4"/>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4"/>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4"/>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4"/>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4"/>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4"/>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64"/>
          <p:cNvGrpSpPr/>
          <p:nvPr/>
        </p:nvGrpSpPr>
        <p:grpSpPr>
          <a:xfrm>
            <a:off x="3930339" y="4145908"/>
            <a:ext cx="366665" cy="256334"/>
            <a:chOff x="3934014" y="4329780"/>
            <a:chExt cx="366665" cy="256334"/>
          </a:xfrm>
        </p:grpSpPr>
        <p:sp>
          <p:nvSpPr>
            <p:cNvPr id="15157" name="Google Shape;15157;p64"/>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4"/>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4"/>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4"/>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4"/>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4"/>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4"/>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4"/>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4"/>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4"/>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4"/>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4"/>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4"/>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0" name="Google Shape;15170;p64"/>
          <p:cNvGrpSpPr/>
          <p:nvPr/>
        </p:nvGrpSpPr>
        <p:grpSpPr>
          <a:xfrm>
            <a:off x="943995" y="3623467"/>
            <a:ext cx="194295" cy="366404"/>
            <a:chOff x="947670" y="3807339"/>
            <a:chExt cx="194295" cy="366404"/>
          </a:xfrm>
        </p:grpSpPr>
        <p:sp>
          <p:nvSpPr>
            <p:cNvPr id="15171" name="Google Shape;15171;p64"/>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4"/>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4"/>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4"/>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4"/>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4"/>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4"/>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4"/>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4"/>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4"/>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64"/>
          <p:cNvGrpSpPr/>
          <p:nvPr/>
        </p:nvGrpSpPr>
        <p:grpSpPr>
          <a:xfrm>
            <a:off x="3416704" y="4102685"/>
            <a:ext cx="368939" cy="342283"/>
            <a:chOff x="3420379" y="4286557"/>
            <a:chExt cx="368939" cy="342283"/>
          </a:xfrm>
        </p:grpSpPr>
        <p:sp>
          <p:nvSpPr>
            <p:cNvPr id="15182" name="Google Shape;15182;p64"/>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4"/>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4"/>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4"/>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4"/>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4"/>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4"/>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4"/>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4"/>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4"/>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4"/>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4"/>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4"/>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4"/>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4"/>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4"/>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64"/>
          <p:cNvGrpSpPr/>
          <p:nvPr/>
        </p:nvGrpSpPr>
        <p:grpSpPr>
          <a:xfrm>
            <a:off x="3961515" y="3658380"/>
            <a:ext cx="369801" cy="296813"/>
            <a:chOff x="3965190" y="3842252"/>
            <a:chExt cx="369801" cy="296813"/>
          </a:xfrm>
        </p:grpSpPr>
        <p:sp>
          <p:nvSpPr>
            <p:cNvPr id="15199" name="Google Shape;15199;p64"/>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4"/>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4"/>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4"/>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4"/>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4"/>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4"/>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4"/>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4"/>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4"/>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4"/>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4"/>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4"/>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4"/>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4"/>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4"/>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4"/>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4"/>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4"/>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4"/>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0" name="Google Shape;15220;p64"/>
          <p:cNvGrpSpPr/>
          <p:nvPr/>
        </p:nvGrpSpPr>
        <p:grpSpPr>
          <a:xfrm>
            <a:off x="3502915" y="3649939"/>
            <a:ext cx="396796" cy="313407"/>
            <a:chOff x="3506590" y="3833812"/>
            <a:chExt cx="396796" cy="313407"/>
          </a:xfrm>
        </p:grpSpPr>
        <p:sp>
          <p:nvSpPr>
            <p:cNvPr id="15221" name="Google Shape;15221;p64"/>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4"/>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4"/>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64"/>
          <p:cNvGrpSpPr/>
          <p:nvPr/>
        </p:nvGrpSpPr>
        <p:grpSpPr>
          <a:xfrm>
            <a:off x="2765613" y="1781491"/>
            <a:ext cx="104556" cy="366665"/>
            <a:chOff x="2769288" y="1965364"/>
            <a:chExt cx="104556" cy="366665"/>
          </a:xfrm>
        </p:grpSpPr>
        <p:sp>
          <p:nvSpPr>
            <p:cNvPr id="15225" name="Google Shape;15225;p64"/>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4"/>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4"/>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4"/>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4"/>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4"/>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4"/>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4"/>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4"/>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4"/>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4"/>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4"/>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64"/>
          <p:cNvGrpSpPr/>
          <p:nvPr/>
        </p:nvGrpSpPr>
        <p:grpSpPr>
          <a:xfrm>
            <a:off x="3963004" y="1826988"/>
            <a:ext cx="367162" cy="275698"/>
            <a:chOff x="3966679" y="2010861"/>
            <a:chExt cx="367162" cy="275698"/>
          </a:xfrm>
        </p:grpSpPr>
        <p:sp>
          <p:nvSpPr>
            <p:cNvPr id="15238" name="Google Shape;15238;p64"/>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4"/>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4"/>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4"/>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64"/>
          <p:cNvGrpSpPr/>
          <p:nvPr/>
        </p:nvGrpSpPr>
        <p:grpSpPr>
          <a:xfrm>
            <a:off x="1748902" y="1841622"/>
            <a:ext cx="366404" cy="246220"/>
            <a:chOff x="1752577" y="2025495"/>
            <a:chExt cx="366404" cy="246220"/>
          </a:xfrm>
        </p:grpSpPr>
        <p:sp>
          <p:nvSpPr>
            <p:cNvPr id="15243" name="Google Shape;15243;p64"/>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4"/>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4"/>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4"/>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4"/>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4"/>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4"/>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4"/>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64"/>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4"/>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4"/>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4"/>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4"/>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4"/>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4"/>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4"/>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9" name="Google Shape;15259;p64"/>
          <p:cNvGrpSpPr/>
          <p:nvPr/>
        </p:nvGrpSpPr>
        <p:grpSpPr>
          <a:xfrm>
            <a:off x="1305878" y="1885708"/>
            <a:ext cx="366404" cy="158363"/>
            <a:chOff x="1309553" y="2069580"/>
            <a:chExt cx="366404" cy="158363"/>
          </a:xfrm>
        </p:grpSpPr>
        <p:sp>
          <p:nvSpPr>
            <p:cNvPr id="15260" name="Google Shape;15260;p64"/>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4"/>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4"/>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4"/>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4"/>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4"/>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4"/>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4"/>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4"/>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4"/>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4"/>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4"/>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4"/>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4"/>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4"/>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4"/>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4"/>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4"/>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4"/>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4"/>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4"/>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4"/>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4"/>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4"/>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4"/>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64"/>
          <p:cNvGrpSpPr/>
          <p:nvPr/>
        </p:nvGrpSpPr>
        <p:grpSpPr>
          <a:xfrm>
            <a:off x="862853" y="1904889"/>
            <a:ext cx="366639" cy="119635"/>
            <a:chOff x="866528" y="2088762"/>
            <a:chExt cx="366639" cy="119635"/>
          </a:xfrm>
        </p:grpSpPr>
        <p:sp>
          <p:nvSpPr>
            <p:cNvPr id="15287" name="Google Shape;15287;p64"/>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4"/>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4"/>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4"/>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4"/>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4"/>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4"/>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4"/>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4"/>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4"/>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4"/>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4"/>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4"/>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4"/>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64"/>
          <p:cNvGrpSpPr/>
          <p:nvPr/>
        </p:nvGrpSpPr>
        <p:grpSpPr>
          <a:xfrm>
            <a:off x="2325594" y="1781439"/>
            <a:ext cx="98807" cy="366273"/>
            <a:chOff x="2329269" y="1965312"/>
            <a:chExt cx="98807" cy="366273"/>
          </a:xfrm>
        </p:grpSpPr>
        <p:sp>
          <p:nvSpPr>
            <p:cNvPr id="15302" name="Google Shape;15302;p64"/>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4"/>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4"/>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64"/>
          <p:cNvGrpSpPr/>
          <p:nvPr/>
        </p:nvGrpSpPr>
        <p:grpSpPr>
          <a:xfrm>
            <a:off x="3204378" y="1781099"/>
            <a:ext cx="112344" cy="366926"/>
            <a:chOff x="3208053" y="1964972"/>
            <a:chExt cx="112344" cy="366926"/>
          </a:xfrm>
        </p:grpSpPr>
        <p:sp>
          <p:nvSpPr>
            <p:cNvPr id="15306" name="Google Shape;15306;p64"/>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4"/>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4"/>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4"/>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4"/>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4"/>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64"/>
          <p:cNvGrpSpPr/>
          <p:nvPr/>
        </p:nvGrpSpPr>
        <p:grpSpPr>
          <a:xfrm>
            <a:off x="3221704" y="3623467"/>
            <a:ext cx="72413" cy="366404"/>
            <a:chOff x="3225379" y="3807339"/>
            <a:chExt cx="72413" cy="366404"/>
          </a:xfrm>
        </p:grpSpPr>
        <p:sp>
          <p:nvSpPr>
            <p:cNvPr id="15313" name="Google Shape;15313;p64"/>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4"/>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4"/>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4"/>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4"/>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4"/>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4"/>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4"/>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1" name="Google Shape;15321;p64"/>
          <p:cNvGrpSpPr/>
          <p:nvPr/>
        </p:nvGrpSpPr>
        <p:grpSpPr>
          <a:xfrm>
            <a:off x="3520241" y="1827223"/>
            <a:ext cx="366665" cy="275201"/>
            <a:chOff x="3523916" y="2011096"/>
            <a:chExt cx="366665" cy="275201"/>
          </a:xfrm>
        </p:grpSpPr>
        <p:sp>
          <p:nvSpPr>
            <p:cNvPr id="15322" name="Google Shape;15322;p64"/>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4"/>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64"/>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4"/>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4"/>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4"/>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4"/>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4"/>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4"/>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4"/>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4"/>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4"/>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4"/>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4"/>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4"/>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4"/>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4"/>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4"/>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4"/>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4"/>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64"/>
          <p:cNvGrpSpPr/>
          <p:nvPr/>
        </p:nvGrpSpPr>
        <p:grpSpPr>
          <a:xfrm>
            <a:off x="1739102" y="1316124"/>
            <a:ext cx="393791" cy="366744"/>
            <a:chOff x="1742777" y="1499997"/>
            <a:chExt cx="393791" cy="366744"/>
          </a:xfrm>
        </p:grpSpPr>
        <p:sp>
          <p:nvSpPr>
            <p:cNvPr id="15343" name="Google Shape;15343;p64"/>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4"/>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4"/>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64"/>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64"/>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4"/>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4"/>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4"/>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4"/>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4"/>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4"/>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4"/>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4"/>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4"/>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64"/>
          <p:cNvGrpSpPr/>
          <p:nvPr/>
        </p:nvGrpSpPr>
        <p:grpSpPr>
          <a:xfrm>
            <a:off x="4010774" y="1316124"/>
            <a:ext cx="319914" cy="366639"/>
            <a:chOff x="4014449" y="1499997"/>
            <a:chExt cx="319914" cy="366639"/>
          </a:xfrm>
        </p:grpSpPr>
        <p:sp>
          <p:nvSpPr>
            <p:cNvPr id="15358" name="Google Shape;15358;p64"/>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4"/>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4"/>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4"/>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4"/>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64"/>
          <p:cNvGrpSpPr/>
          <p:nvPr/>
        </p:nvGrpSpPr>
        <p:grpSpPr>
          <a:xfrm>
            <a:off x="862592" y="1407588"/>
            <a:ext cx="367397" cy="183711"/>
            <a:chOff x="866267" y="1591460"/>
            <a:chExt cx="367397" cy="183711"/>
          </a:xfrm>
        </p:grpSpPr>
        <p:sp>
          <p:nvSpPr>
            <p:cNvPr id="15364" name="Google Shape;15364;p64"/>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4"/>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4"/>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4"/>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4"/>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4"/>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64"/>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4"/>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4"/>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4"/>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4"/>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4"/>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4"/>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4"/>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4"/>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4"/>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4"/>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4"/>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2" name="Google Shape;15382;p64"/>
          <p:cNvGrpSpPr/>
          <p:nvPr/>
        </p:nvGrpSpPr>
        <p:grpSpPr>
          <a:xfrm>
            <a:off x="3114168" y="1316019"/>
            <a:ext cx="327440" cy="366744"/>
            <a:chOff x="3117843" y="1499892"/>
            <a:chExt cx="327440" cy="366744"/>
          </a:xfrm>
        </p:grpSpPr>
        <p:sp>
          <p:nvSpPr>
            <p:cNvPr id="15383" name="Google Shape;15383;p64"/>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4"/>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4"/>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4"/>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4"/>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4"/>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4"/>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64"/>
          <p:cNvGrpSpPr/>
          <p:nvPr/>
        </p:nvGrpSpPr>
        <p:grpSpPr>
          <a:xfrm>
            <a:off x="2663330" y="1316124"/>
            <a:ext cx="336770" cy="366639"/>
            <a:chOff x="2667005" y="1499997"/>
            <a:chExt cx="336770" cy="366639"/>
          </a:xfrm>
        </p:grpSpPr>
        <p:sp>
          <p:nvSpPr>
            <p:cNvPr id="15391" name="Google Shape;15391;p64"/>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4"/>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4"/>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4"/>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4"/>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4"/>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4"/>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4"/>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4"/>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4"/>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4"/>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4"/>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4"/>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4"/>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4"/>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4"/>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4"/>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4"/>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4"/>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0" name="Google Shape;15410;p64"/>
          <p:cNvGrpSpPr/>
          <p:nvPr/>
        </p:nvGrpSpPr>
        <p:grpSpPr>
          <a:xfrm>
            <a:off x="3561191" y="1316124"/>
            <a:ext cx="326473" cy="366639"/>
            <a:chOff x="3564866" y="1499997"/>
            <a:chExt cx="326473" cy="366639"/>
          </a:xfrm>
        </p:grpSpPr>
        <p:sp>
          <p:nvSpPr>
            <p:cNvPr id="15411" name="Google Shape;15411;p64"/>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4"/>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4"/>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4"/>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4"/>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4"/>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4"/>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4"/>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4"/>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0" name="Google Shape;15420;p64"/>
          <p:cNvGrpSpPr/>
          <p:nvPr/>
        </p:nvGrpSpPr>
        <p:grpSpPr>
          <a:xfrm>
            <a:off x="1310399" y="1316124"/>
            <a:ext cx="364392" cy="366639"/>
            <a:chOff x="1314074" y="1499997"/>
            <a:chExt cx="364392" cy="366639"/>
          </a:xfrm>
        </p:grpSpPr>
        <p:sp>
          <p:nvSpPr>
            <p:cNvPr id="15421" name="Google Shape;15421;p64"/>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4"/>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4"/>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4"/>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4"/>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4"/>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4"/>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4"/>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4"/>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4"/>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4"/>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4"/>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64"/>
          <p:cNvGrpSpPr/>
          <p:nvPr/>
        </p:nvGrpSpPr>
        <p:grpSpPr>
          <a:xfrm>
            <a:off x="2216804" y="1316124"/>
            <a:ext cx="337005" cy="366639"/>
            <a:chOff x="2220479" y="1499997"/>
            <a:chExt cx="337005" cy="366639"/>
          </a:xfrm>
        </p:grpSpPr>
        <p:sp>
          <p:nvSpPr>
            <p:cNvPr id="15434" name="Google Shape;15434;p64"/>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4"/>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4"/>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4"/>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4"/>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4"/>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4"/>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4"/>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4"/>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4"/>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4"/>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5" name="Google Shape;15445;p64"/>
          <p:cNvGrpSpPr/>
          <p:nvPr/>
        </p:nvGrpSpPr>
        <p:grpSpPr>
          <a:xfrm>
            <a:off x="4101480" y="2242103"/>
            <a:ext cx="87230" cy="366430"/>
            <a:chOff x="4105155" y="2425976"/>
            <a:chExt cx="87230" cy="366430"/>
          </a:xfrm>
        </p:grpSpPr>
        <p:sp>
          <p:nvSpPr>
            <p:cNvPr id="15446" name="Google Shape;15446;p64"/>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4"/>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4"/>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4"/>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4"/>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4"/>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2" name="Google Shape;15452;p64"/>
          <p:cNvGrpSpPr/>
          <p:nvPr/>
        </p:nvGrpSpPr>
        <p:grpSpPr>
          <a:xfrm>
            <a:off x="1804434" y="2242129"/>
            <a:ext cx="267884" cy="366639"/>
            <a:chOff x="1808109" y="2426002"/>
            <a:chExt cx="267884" cy="366639"/>
          </a:xfrm>
        </p:grpSpPr>
        <p:sp>
          <p:nvSpPr>
            <p:cNvPr id="15453" name="Google Shape;15453;p64"/>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4"/>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4"/>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4"/>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4"/>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4"/>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4"/>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4"/>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4"/>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4"/>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4"/>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4"/>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4"/>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4"/>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4"/>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4"/>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4"/>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4"/>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4"/>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4"/>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4"/>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4" name="Google Shape;15474;p64"/>
          <p:cNvGrpSpPr/>
          <p:nvPr/>
        </p:nvGrpSpPr>
        <p:grpSpPr>
          <a:xfrm>
            <a:off x="3599893" y="2242129"/>
            <a:ext cx="207597" cy="366639"/>
            <a:chOff x="3603568" y="2426002"/>
            <a:chExt cx="207597" cy="366639"/>
          </a:xfrm>
        </p:grpSpPr>
        <p:sp>
          <p:nvSpPr>
            <p:cNvPr id="15475" name="Google Shape;15475;p64"/>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4"/>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4"/>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4"/>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4"/>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4"/>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64"/>
          <p:cNvGrpSpPr/>
          <p:nvPr/>
        </p:nvGrpSpPr>
        <p:grpSpPr>
          <a:xfrm>
            <a:off x="2242440" y="2242129"/>
            <a:ext cx="274417" cy="366404"/>
            <a:chOff x="2246115" y="2426002"/>
            <a:chExt cx="274417" cy="366404"/>
          </a:xfrm>
        </p:grpSpPr>
        <p:sp>
          <p:nvSpPr>
            <p:cNvPr id="15482" name="Google Shape;15482;p64"/>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4"/>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4"/>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4"/>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4"/>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4"/>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4"/>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64"/>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0" name="Google Shape;15490;p64"/>
          <p:cNvGrpSpPr/>
          <p:nvPr/>
        </p:nvGrpSpPr>
        <p:grpSpPr>
          <a:xfrm>
            <a:off x="2692991" y="2242129"/>
            <a:ext cx="256099" cy="366639"/>
            <a:chOff x="2696666" y="2426002"/>
            <a:chExt cx="256099" cy="366639"/>
          </a:xfrm>
        </p:grpSpPr>
        <p:sp>
          <p:nvSpPr>
            <p:cNvPr id="15491" name="Google Shape;15491;p64"/>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4"/>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4"/>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4"/>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4"/>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4"/>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64"/>
          <p:cNvGrpSpPr/>
          <p:nvPr/>
        </p:nvGrpSpPr>
        <p:grpSpPr>
          <a:xfrm>
            <a:off x="3145397" y="2242129"/>
            <a:ext cx="225863" cy="366430"/>
            <a:chOff x="3149072" y="2426002"/>
            <a:chExt cx="225863" cy="366430"/>
          </a:xfrm>
        </p:grpSpPr>
        <p:sp>
          <p:nvSpPr>
            <p:cNvPr id="15498" name="Google Shape;15498;p64"/>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4"/>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4"/>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4"/>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4"/>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4"/>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4"/>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4"/>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4"/>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4"/>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4"/>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9" name="Google Shape;15509;p64"/>
          <p:cNvGrpSpPr/>
          <p:nvPr/>
        </p:nvGrpSpPr>
        <p:grpSpPr>
          <a:xfrm>
            <a:off x="1357881" y="2242051"/>
            <a:ext cx="283224" cy="366482"/>
            <a:chOff x="1361556" y="2425923"/>
            <a:chExt cx="283224" cy="366482"/>
          </a:xfrm>
        </p:grpSpPr>
        <p:sp>
          <p:nvSpPr>
            <p:cNvPr id="15510" name="Google Shape;15510;p64"/>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64"/>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4"/>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4"/>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4"/>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4"/>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4"/>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4"/>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4"/>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4"/>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4"/>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4"/>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4"/>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4"/>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4"/>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4"/>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4"/>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4"/>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4"/>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4"/>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64"/>
          <p:cNvGrpSpPr/>
          <p:nvPr/>
        </p:nvGrpSpPr>
        <p:grpSpPr>
          <a:xfrm>
            <a:off x="3970060" y="2707183"/>
            <a:ext cx="361883" cy="366979"/>
            <a:chOff x="3973735" y="2891056"/>
            <a:chExt cx="361883" cy="366979"/>
          </a:xfrm>
        </p:grpSpPr>
        <p:sp>
          <p:nvSpPr>
            <p:cNvPr id="15531" name="Google Shape;15531;p64"/>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4"/>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4"/>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4"/>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4"/>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4"/>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4"/>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4"/>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4"/>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4"/>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4"/>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4"/>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4"/>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4"/>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4"/>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4"/>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64"/>
          <p:cNvGrpSpPr/>
          <p:nvPr/>
        </p:nvGrpSpPr>
        <p:grpSpPr>
          <a:xfrm>
            <a:off x="3524266" y="2732871"/>
            <a:ext cx="366665" cy="315654"/>
            <a:chOff x="3527941" y="2916744"/>
            <a:chExt cx="366665" cy="315654"/>
          </a:xfrm>
        </p:grpSpPr>
        <p:sp>
          <p:nvSpPr>
            <p:cNvPr id="15549" name="Google Shape;15549;p64"/>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4"/>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4"/>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4"/>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4"/>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4"/>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4"/>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4"/>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4"/>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4"/>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4"/>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4"/>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4"/>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4"/>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64"/>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4"/>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4"/>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4"/>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4"/>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4"/>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4"/>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4"/>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4"/>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4"/>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4"/>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4"/>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4"/>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4"/>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4"/>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4"/>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64"/>
          <p:cNvGrpSpPr/>
          <p:nvPr/>
        </p:nvGrpSpPr>
        <p:grpSpPr>
          <a:xfrm>
            <a:off x="2637198" y="2707758"/>
            <a:ext cx="366404" cy="366404"/>
            <a:chOff x="2640873" y="2891631"/>
            <a:chExt cx="366404" cy="366404"/>
          </a:xfrm>
        </p:grpSpPr>
        <p:sp>
          <p:nvSpPr>
            <p:cNvPr id="15580" name="Google Shape;15580;p64"/>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4"/>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4"/>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4"/>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4"/>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4"/>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4"/>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4"/>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4"/>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4"/>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4"/>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4"/>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4"/>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4"/>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4" name="Google Shape;15594;p64"/>
          <p:cNvGrpSpPr/>
          <p:nvPr/>
        </p:nvGrpSpPr>
        <p:grpSpPr>
          <a:xfrm>
            <a:off x="2193416" y="2754248"/>
            <a:ext cx="366665" cy="273189"/>
            <a:chOff x="2197091" y="2938120"/>
            <a:chExt cx="366665" cy="273189"/>
          </a:xfrm>
        </p:grpSpPr>
        <p:sp>
          <p:nvSpPr>
            <p:cNvPr id="15595" name="Google Shape;15595;p64"/>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4"/>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4"/>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4"/>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4"/>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4"/>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4"/>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4"/>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4"/>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4"/>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4"/>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4"/>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4"/>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4"/>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4"/>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4"/>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4"/>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4"/>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4"/>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4"/>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4"/>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4"/>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4"/>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64"/>
          <p:cNvGrpSpPr/>
          <p:nvPr/>
        </p:nvGrpSpPr>
        <p:grpSpPr>
          <a:xfrm>
            <a:off x="1749895" y="2708254"/>
            <a:ext cx="366665" cy="365202"/>
            <a:chOff x="1753570" y="2892127"/>
            <a:chExt cx="366665" cy="365202"/>
          </a:xfrm>
        </p:grpSpPr>
        <p:sp>
          <p:nvSpPr>
            <p:cNvPr id="15620" name="Google Shape;15620;p64"/>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4"/>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4"/>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4"/>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4"/>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4"/>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4"/>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4"/>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4"/>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4"/>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4"/>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4"/>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4"/>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4"/>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4"/>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4"/>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4"/>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4"/>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64"/>
          <p:cNvGrpSpPr/>
          <p:nvPr/>
        </p:nvGrpSpPr>
        <p:grpSpPr>
          <a:xfrm>
            <a:off x="1300076" y="3623467"/>
            <a:ext cx="367684" cy="366561"/>
            <a:chOff x="1303751" y="3807339"/>
            <a:chExt cx="367684" cy="366561"/>
          </a:xfrm>
        </p:grpSpPr>
        <p:sp>
          <p:nvSpPr>
            <p:cNvPr id="15639" name="Google Shape;15639;p64"/>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4"/>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4"/>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4"/>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4"/>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4"/>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4"/>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4"/>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4"/>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4"/>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4"/>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4"/>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4"/>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4"/>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4"/>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4"/>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4"/>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4"/>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4"/>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4"/>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4"/>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4"/>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4"/>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4"/>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4"/>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4"/>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4"/>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4"/>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4"/>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4"/>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4"/>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4"/>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4"/>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4"/>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4"/>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4"/>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4"/>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4"/>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4"/>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4"/>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4"/>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0" name="Google Shape;15680;p64"/>
          <p:cNvSpPr/>
          <p:nvPr/>
        </p:nvSpPr>
        <p:spPr>
          <a:xfrm>
            <a:off x="1317690" y="2722078"/>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1" name="Google Shape;15681;p64"/>
          <p:cNvGrpSpPr/>
          <p:nvPr/>
        </p:nvGrpSpPr>
        <p:grpSpPr>
          <a:xfrm>
            <a:off x="1306374" y="2707549"/>
            <a:ext cx="384749" cy="366613"/>
            <a:chOff x="1310049" y="2891421"/>
            <a:chExt cx="384749" cy="366613"/>
          </a:xfrm>
        </p:grpSpPr>
        <p:sp>
          <p:nvSpPr>
            <p:cNvPr id="15682" name="Google Shape;15682;p64"/>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4"/>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4"/>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4"/>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4"/>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4"/>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4"/>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4"/>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4"/>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4"/>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4"/>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4"/>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4"/>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4"/>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6" name="Google Shape;15696;p64"/>
          <p:cNvGrpSpPr/>
          <p:nvPr/>
        </p:nvGrpSpPr>
        <p:grpSpPr>
          <a:xfrm>
            <a:off x="845998" y="2707470"/>
            <a:ext cx="383468" cy="366665"/>
            <a:chOff x="849673" y="2891343"/>
            <a:chExt cx="383468" cy="366665"/>
          </a:xfrm>
        </p:grpSpPr>
        <p:sp>
          <p:nvSpPr>
            <p:cNvPr id="15697" name="Google Shape;15697;p64"/>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4"/>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4"/>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4"/>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4"/>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4"/>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4"/>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4"/>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4"/>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4"/>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4"/>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4"/>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64"/>
          <p:cNvGrpSpPr/>
          <p:nvPr/>
        </p:nvGrpSpPr>
        <p:grpSpPr>
          <a:xfrm>
            <a:off x="916582" y="2242129"/>
            <a:ext cx="278024" cy="366508"/>
            <a:chOff x="920257" y="2426002"/>
            <a:chExt cx="278024" cy="366508"/>
          </a:xfrm>
        </p:grpSpPr>
        <p:sp>
          <p:nvSpPr>
            <p:cNvPr id="15710" name="Google Shape;15710;p64"/>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4"/>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4"/>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4"/>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4"/>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4"/>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4"/>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4"/>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4"/>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4"/>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4"/>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4"/>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4"/>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64"/>
          <p:cNvGrpSpPr/>
          <p:nvPr/>
        </p:nvGrpSpPr>
        <p:grpSpPr>
          <a:xfrm>
            <a:off x="862853" y="4090611"/>
            <a:ext cx="349810" cy="366665"/>
            <a:chOff x="866528" y="4274484"/>
            <a:chExt cx="349810" cy="366665"/>
          </a:xfrm>
        </p:grpSpPr>
        <p:sp>
          <p:nvSpPr>
            <p:cNvPr id="15724" name="Google Shape;15724;p64"/>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4"/>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4"/>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4"/>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4"/>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4"/>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4"/>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4"/>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4"/>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4"/>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4"/>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5" name="Google Shape;15735;p64"/>
          <p:cNvGrpSpPr/>
          <p:nvPr/>
        </p:nvGrpSpPr>
        <p:grpSpPr>
          <a:xfrm>
            <a:off x="1385033" y="4090611"/>
            <a:ext cx="330210" cy="366665"/>
            <a:chOff x="1388708" y="4274484"/>
            <a:chExt cx="330210" cy="366665"/>
          </a:xfrm>
        </p:grpSpPr>
        <p:sp>
          <p:nvSpPr>
            <p:cNvPr id="15736" name="Google Shape;15736;p64"/>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4"/>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4"/>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4"/>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4"/>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4"/>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4"/>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4"/>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4"/>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4"/>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4"/>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4"/>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4"/>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4"/>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4"/>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4"/>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4"/>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4"/>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4"/>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4"/>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64"/>
          <p:cNvGrpSpPr/>
          <p:nvPr/>
        </p:nvGrpSpPr>
        <p:grpSpPr>
          <a:xfrm>
            <a:off x="1871019" y="4109453"/>
            <a:ext cx="375446" cy="328982"/>
            <a:chOff x="1874694" y="4293326"/>
            <a:chExt cx="375446" cy="328982"/>
          </a:xfrm>
        </p:grpSpPr>
        <p:sp>
          <p:nvSpPr>
            <p:cNvPr id="15757" name="Google Shape;15757;p64"/>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4"/>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4"/>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4"/>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4"/>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4"/>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4"/>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4"/>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4"/>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4"/>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4"/>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4"/>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4"/>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4"/>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4"/>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4"/>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4"/>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4"/>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4"/>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4"/>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4"/>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4"/>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9" name="Google Shape;15779;p64"/>
          <p:cNvGrpSpPr/>
          <p:nvPr/>
        </p:nvGrpSpPr>
        <p:grpSpPr>
          <a:xfrm>
            <a:off x="2392441" y="4109218"/>
            <a:ext cx="366665" cy="329714"/>
            <a:chOff x="2396116" y="4293090"/>
            <a:chExt cx="366665" cy="329714"/>
          </a:xfrm>
        </p:grpSpPr>
        <p:sp>
          <p:nvSpPr>
            <p:cNvPr id="15780" name="Google Shape;15780;p64"/>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4"/>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4"/>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4"/>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4"/>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4"/>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4"/>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4"/>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4"/>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4"/>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4"/>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4"/>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4"/>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3" name="Google Shape;15793;p64"/>
          <p:cNvGrpSpPr/>
          <p:nvPr/>
        </p:nvGrpSpPr>
        <p:grpSpPr>
          <a:xfrm>
            <a:off x="2905082" y="4105951"/>
            <a:ext cx="367162" cy="336116"/>
            <a:chOff x="2908757" y="4289824"/>
            <a:chExt cx="367162" cy="336116"/>
          </a:xfrm>
        </p:grpSpPr>
        <p:sp>
          <p:nvSpPr>
            <p:cNvPr id="15794" name="Google Shape;15794;p64"/>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4"/>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4"/>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4"/>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4"/>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4"/>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4"/>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4"/>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4"/>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4"/>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4"/>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4"/>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4"/>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4"/>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4"/>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4"/>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4"/>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4"/>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4"/>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4"/>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4"/>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4"/>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4"/>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4"/>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4"/>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4"/>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4"/>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1" name="Google Shape;15821;p64"/>
          <p:cNvGrpSpPr/>
          <p:nvPr/>
        </p:nvGrpSpPr>
        <p:grpSpPr>
          <a:xfrm>
            <a:off x="3078733" y="2735667"/>
            <a:ext cx="368651" cy="310350"/>
            <a:chOff x="3082408" y="2919540"/>
            <a:chExt cx="368651" cy="310350"/>
          </a:xfrm>
        </p:grpSpPr>
        <p:sp>
          <p:nvSpPr>
            <p:cNvPr id="15822" name="Google Shape;15822;p64"/>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4"/>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4"/>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4"/>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4"/>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4"/>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4"/>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4"/>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4"/>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4"/>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4"/>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4"/>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4" name="Google Shape;15834;p64"/>
          <p:cNvGrpSpPr/>
          <p:nvPr/>
        </p:nvGrpSpPr>
        <p:grpSpPr>
          <a:xfrm>
            <a:off x="7067667" y="2240152"/>
            <a:ext cx="366169" cy="360498"/>
            <a:chOff x="7069130" y="2424800"/>
            <a:chExt cx="366169" cy="360498"/>
          </a:xfrm>
        </p:grpSpPr>
        <p:sp>
          <p:nvSpPr>
            <p:cNvPr id="15835" name="Google Shape;15835;p64"/>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4"/>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4"/>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4"/>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4"/>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4"/>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4"/>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4"/>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4"/>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4"/>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4"/>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4"/>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4"/>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4"/>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4"/>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4"/>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4"/>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4"/>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4"/>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4"/>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5" name="Google Shape;15855;p64"/>
          <p:cNvGrpSpPr/>
          <p:nvPr/>
        </p:nvGrpSpPr>
        <p:grpSpPr>
          <a:xfrm>
            <a:off x="4884192" y="2240073"/>
            <a:ext cx="281473" cy="360629"/>
            <a:chOff x="4885655" y="2424721"/>
            <a:chExt cx="281473" cy="360629"/>
          </a:xfrm>
        </p:grpSpPr>
        <p:sp>
          <p:nvSpPr>
            <p:cNvPr id="15856" name="Google Shape;15856;p64"/>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4"/>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4"/>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4"/>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4"/>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4"/>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4"/>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4"/>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4"/>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4"/>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4"/>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7" name="Google Shape;15867;p64"/>
          <p:cNvGrpSpPr/>
          <p:nvPr/>
        </p:nvGrpSpPr>
        <p:grpSpPr>
          <a:xfrm>
            <a:off x="6624146" y="2262129"/>
            <a:ext cx="364130" cy="316726"/>
            <a:chOff x="6625609" y="2446777"/>
            <a:chExt cx="364130" cy="316726"/>
          </a:xfrm>
        </p:grpSpPr>
        <p:sp>
          <p:nvSpPr>
            <p:cNvPr id="15868" name="Google Shape;15868;p64"/>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4"/>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4"/>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4"/>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4"/>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4"/>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4"/>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4"/>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4"/>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4"/>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4"/>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4"/>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0" name="Google Shape;15880;p64"/>
          <p:cNvGrpSpPr/>
          <p:nvPr/>
        </p:nvGrpSpPr>
        <p:grpSpPr>
          <a:xfrm>
            <a:off x="5756181" y="1827703"/>
            <a:ext cx="360628" cy="298825"/>
            <a:chOff x="5757644" y="2012350"/>
            <a:chExt cx="360628" cy="298825"/>
          </a:xfrm>
        </p:grpSpPr>
        <p:sp>
          <p:nvSpPr>
            <p:cNvPr id="15881" name="Google Shape;15881;p64"/>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4"/>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4"/>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4"/>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4"/>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4"/>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4"/>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4"/>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4"/>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4"/>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4"/>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4"/>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4"/>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4"/>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4"/>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4"/>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4"/>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4"/>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4"/>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4"/>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4"/>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4"/>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64"/>
          <p:cNvGrpSpPr/>
          <p:nvPr/>
        </p:nvGrpSpPr>
        <p:grpSpPr>
          <a:xfrm>
            <a:off x="5316162" y="1798826"/>
            <a:ext cx="360628" cy="356839"/>
            <a:chOff x="5317625" y="1983474"/>
            <a:chExt cx="360628" cy="356839"/>
          </a:xfrm>
        </p:grpSpPr>
        <p:sp>
          <p:nvSpPr>
            <p:cNvPr id="15904" name="Google Shape;15904;p64"/>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4"/>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4"/>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4"/>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4"/>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4"/>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4"/>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4"/>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4"/>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4"/>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4"/>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4"/>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4"/>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4"/>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4"/>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4"/>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4"/>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4"/>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4"/>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3" name="Google Shape;15923;p64"/>
          <p:cNvGrpSpPr/>
          <p:nvPr/>
        </p:nvGrpSpPr>
        <p:grpSpPr>
          <a:xfrm>
            <a:off x="6180364" y="2279037"/>
            <a:ext cx="360629" cy="282989"/>
            <a:chOff x="6181827" y="2463685"/>
            <a:chExt cx="360629" cy="282989"/>
          </a:xfrm>
        </p:grpSpPr>
        <p:sp>
          <p:nvSpPr>
            <p:cNvPr id="15924" name="Google Shape;15924;p64"/>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4"/>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4"/>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4"/>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4"/>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4"/>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4"/>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4"/>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4"/>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4"/>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64"/>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64"/>
          <p:cNvGrpSpPr/>
          <p:nvPr/>
        </p:nvGrpSpPr>
        <p:grpSpPr>
          <a:xfrm>
            <a:off x="5344830" y="3156044"/>
            <a:ext cx="291247" cy="360629"/>
            <a:chOff x="5346292" y="3340691"/>
            <a:chExt cx="291247" cy="360628"/>
          </a:xfrm>
        </p:grpSpPr>
        <p:sp>
          <p:nvSpPr>
            <p:cNvPr id="15936" name="Google Shape;15936;p64"/>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4"/>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4"/>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4"/>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4"/>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4"/>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4"/>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4"/>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4"/>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4"/>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4"/>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4"/>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4"/>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4"/>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4"/>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4"/>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4"/>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4"/>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4"/>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4"/>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4"/>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4"/>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4"/>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4"/>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4"/>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1" name="Google Shape;15961;p64"/>
          <p:cNvGrpSpPr/>
          <p:nvPr/>
        </p:nvGrpSpPr>
        <p:grpSpPr>
          <a:xfrm>
            <a:off x="7967801" y="1797049"/>
            <a:ext cx="337763" cy="360393"/>
            <a:chOff x="7969264" y="1981697"/>
            <a:chExt cx="337763" cy="360393"/>
          </a:xfrm>
        </p:grpSpPr>
        <p:sp>
          <p:nvSpPr>
            <p:cNvPr id="15962" name="Google Shape;15962;p64"/>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4"/>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4"/>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4"/>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4"/>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4"/>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64"/>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64"/>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4"/>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4"/>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4"/>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4"/>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4"/>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4"/>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4"/>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4"/>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4"/>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4"/>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64"/>
          <p:cNvGrpSpPr/>
          <p:nvPr/>
        </p:nvGrpSpPr>
        <p:grpSpPr>
          <a:xfrm>
            <a:off x="5734570" y="2245352"/>
            <a:ext cx="360890" cy="350332"/>
            <a:chOff x="5736032" y="2430000"/>
            <a:chExt cx="360890" cy="350332"/>
          </a:xfrm>
        </p:grpSpPr>
        <p:sp>
          <p:nvSpPr>
            <p:cNvPr id="15981" name="Google Shape;15981;p64"/>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4"/>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4"/>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4"/>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4"/>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4"/>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64"/>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64"/>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4"/>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4"/>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4"/>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4"/>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4"/>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4"/>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4"/>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4"/>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4"/>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64"/>
          <p:cNvGrpSpPr/>
          <p:nvPr/>
        </p:nvGrpSpPr>
        <p:grpSpPr>
          <a:xfrm>
            <a:off x="4876405" y="1811344"/>
            <a:ext cx="360628" cy="331778"/>
            <a:chOff x="4877867" y="1995991"/>
            <a:chExt cx="360628" cy="331778"/>
          </a:xfrm>
        </p:grpSpPr>
        <p:sp>
          <p:nvSpPr>
            <p:cNvPr id="15999" name="Google Shape;15999;p64"/>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4"/>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4"/>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4"/>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4"/>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4"/>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4"/>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4"/>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4"/>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4"/>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4"/>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4"/>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4"/>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4"/>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3" name="Google Shape;16013;p64"/>
          <p:cNvGrpSpPr/>
          <p:nvPr/>
        </p:nvGrpSpPr>
        <p:grpSpPr>
          <a:xfrm>
            <a:off x="7049427" y="2728856"/>
            <a:ext cx="363529" cy="339513"/>
            <a:chOff x="7050889" y="2913503"/>
            <a:chExt cx="363529" cy="339513"/>
          </a:xfrm>
        </p:grpSpPr>
        <p:sp>
          <p:nvSpPr>
            <p:cNvPr id="16014" name="Google Shape;16014;p64"/>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4"/>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4"/>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4"/>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4"/>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4"/>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4"/>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4"/>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4"/>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64"/>
          <p:cNvGrpSpPr/>
          <p:nvPr/>
        </p:nvGrpSpPr>
        <p:grpSpPr>
          <a:xfrm>
            <a:off x="7509437" y="1796814"/>
            <a:ext cx="372937" cy="360629"/>
            <a:chOff x="7510900" y="1981462"/>
            <a:chExt cx="372937" cy="360629"/>
          </a:xfrm>
        </p:grpSpPr>
        <p:sp>
          <p:nvSpPr>
            <p:cNvPr id="16024" name="Google Shape;16024;p64"/>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4"/>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4"/>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4"/>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4"/>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4"/>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4"/>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4"/>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4"/>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4"/>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4"/>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4"/>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4"/>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4"/>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4"/>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4"/>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64"/>
          <p:cNvGrpSpPr/>
          <p:nvPr/>
        </p:nvGrpSpPr>
        <p:grpSpPr>
          <a:xfrm>
            <a:off x="6598014" y="2733612"/>
            <a:ext cx="360629" cy="329975"/>
            <a:chOff x="6599476" y="2918260"/>
            <a:chExt cx="360629" cy="329975"/>
          </a:xfrm>
        </p:grpSpPr>
        <p:sp>
          <p:nvSpPr>
            <p:cNvPr id="16041" name="Google Shape;16041;p64"/>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4"/>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4"/>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4"/>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4"/>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4"/>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4"/>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4"/>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4"/>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4"/>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4"/>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4"/>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4"/>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4"/>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4"/>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4"/>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4"/>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4"/>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4"/>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4"/>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4"/>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4"/>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4"/>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4"/>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4"/>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64"/>
          <p:cNvGrpSpPr/>
          <p:nvPr/>
        </p:nvGrpSpPr>
        <p:grpSpPr>
          <a:xfrm>
            <a:off x="5289037" y="2296886"/>
            <a:ext cx="360628" cy="247292"/>
            <a:chOff x="5290499" y="2481533"/>
            <a:chExt cx="360628" cy="247292"/>
          </a:xfrm>
        </p:grpSpPr>
        <p:sp>
          <p:nvSpPr>
            <p:cNvPr id="16067" name="Google Shape;16067;p64"/>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4"/>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4"/>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4"/>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4"/>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4"/>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4"/>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4"/>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4"/>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4"/>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4"/>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4"/>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4"/>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4"/>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4"/>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4"/>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4"/>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4"/>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4"/>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4"/>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4"/>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4"/>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4"/>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4"/>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4"/>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4"/>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4"/>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4" name="Google Shape;16094;p64"/>
          <p:cNvGrpSpPr/>
          <p:nvPr/>
        </p:nvGrpSpPr>
        <p:grpSpPr>
          <a:xfrm>
            <a:off x="6200460" y="1796866"/>
            <a:ext cx="351325" cy="360576"/>
            <a:chOff x="6201923" y="1981514"/>
            <a:chExt cx="351325" cy="360576"/>
          </a:xfrm>
        </p:grpSpPr>
        <p:sp>
          <p:nvSpPr>
            <p:cNvPr id="16095" name="Google Shape;16095;p64"/>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4"/>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4"/>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4"/>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4"/>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4"/>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4"/>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64"/>
          <p:cNvGrpSpPr/>
          <p:nvPr/>
        </p:nvGrpSpPr>
        <p:grpSpPr>
          <a:xfrm>
            <a:off x="4892999" y="3156044"/>
            <a:ext cx="312884" cy="360785"/>
            <a:chOff x="4894461" y="3340691"/>
            <a:chExt cx="312884" cy="360785"/>
          </a:xfrm>
        </p:grpSpPr>
        <p:sp>
          <p:nvSpPr>
            <p:cNvPr id="16103" name="Google Shape;16103;p64"/>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4"/>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4"/>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4"/>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4"/>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4"/>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4"/>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4"/>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4"/>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4"/>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4"/>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4"/>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4"/>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4"/>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4"/>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9" name="Google Shape;16119;p64"/>
          <p:cNvGrpSpPr/>
          <p:nvPr/>
        </p:nvGrpSpPr>
        <p:grpSpPr>
          <a:xfrm>
            <a:off x="5337774" y="1316603"/>
            <a:ext cx="245541" cy="360628"/>
            <a:chOff x="5339237" y="1501251"/>
            <a:chExt cx="245541" cy="360628"/>
          </a:xfrm>
        </p:grpSpPr>
        <p:sp>
          <p:nvSpPr>
            <p:cNvPr id="16120" name="Google Shape;16120;p64"/>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4"/>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4"/>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4"/>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4"/>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4"/>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4"/>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4"/>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4"/>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4"/>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4"/>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4"/>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4"/>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4"/>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4"/>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4"/>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4"/>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4"/>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4"/>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4"/>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4"/>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4"/>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4"/>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4"/>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4"/>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4"/>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4"/>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4"/>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4"/>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4"/>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4"/>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4"/>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4"/>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4"/>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4"/>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4"/>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4"/>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4"/>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4"/>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4"/>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4"/>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2" name="Google Shape;16162;p64"/>
          <p:cNvGrpSpPr/>
          <p:nvPr/>
        </p:nvGrpSpPr>
        <p:grpSpPr>
          <a:xfrm>
            <a:off x="7958001" y="2289568"/>
            <a:ext cx="370428" cy="261926"/>
            <a:chOff x="7959464" y="2474216"/>
            <a:chExt cx="370428" cy="261926"/>
          </a:xfrm>
        </p:grpSpPr>
        <p:sp>
          <p:nvSpPr>
            <p:cNvPr id="16163" name="Google Shape;16163;p64"/>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4"/>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4"/>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4"/>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4"/>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4"/>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4"/>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4"/>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4"/>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4"/>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4"/>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4"/>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64"/>
          <p:cNvGrpSpPr/>
          <p:nvPr/>
        </p:nvGrpSpPr>
        <p:grpSpPr>
          <a:xfrm>
            <a:off x="7517225" y="2273262"/>
            <a:ext cx="360629" cy="294461"/>
            <a:chOff x="7518687" y="2457909"/>
            <a:chExt cx="360629" cy="294461"/>
          </a:xfrm>
        </p:grpSpPr>
        <p:sp>
          <p:nvSpPr>
            <p:cNvPr id="16176" name="Google Shape;16176;p64"/>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4"/>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4"/>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4"/>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4"/>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4"/>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4"/>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4"/>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4"/>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4"/>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4"/>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4"/>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4"/>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4"/>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4"/>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4"/>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4"/>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4"/>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4"/>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64"/>
          <p:cNvGrpSpPr/>
          <p:nvPr/>
        </p:nvGrpSpPr>
        <p:grpSpPr>
          <a:xfrm>
            <a:off x="7084758" y="1796919"/>
            <a:ext cx="343799" cy="360524"/>
            <a:chOff x="7086220" y="1981566"/>
            <a:chExt cx="343799" cy="360524"/>
          </a:xfrm>
        </p:grpSpPr>
        <p:sp>
          <p:nvSpPr>
            <p:cNvPr id="16196" name="Google Shape;16196;p64"/>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4"/>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4"/>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4"/>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4"/>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4"/>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4"/>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4"/>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4"/>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4"/>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4"/>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4"/>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4"/>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4"/>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4"/>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4"/>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2" name="Google Shape;16212;p64"/>
          <p:cNvGrpSpPr/>
          <p:nvPr/>
        </p:nvGrpSpPr>
        <p:grpSpPr>
          <a:xfrm>
            <a:off x="6139650" y="2742915"/>
            <a:ext cx="368416" cy="311369"/>
            <a:chOff x="6141112" y="2927563"/>
            <a:chExt cx="368416" cy="311369"/>
          </a:xfrm>
        </p:grpSpPr>
        <p:sp>
          <p:nvSpPr>
            <p:cNvPr id="16213" name="Google Shape;16213;p64"/>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4"/>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4"/>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4"/>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4"/>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4"/>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4"/>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64"/>
          <p:cNvGrpSpPr/>
          <p:nvPr/>
        </p:nvGrpSpPr>
        <p:grpSpPr>
          <a:xfrm>
            <a:off x="7519237" y="2718298"/>
            <a:ext cx="335489" cy="360629"/>
            <a:chOff x="7520699" y="2902946"/>
            <a:chExt cx="335489" cy="360629"/>
          </a:xfrm>
        </p:grpSpPr>
        <p:sp>
          <p:nvSpPr>
            <p:cNvPr id="16221" name="Google Shape;16221;p64"/>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64"/>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4"/>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4"/>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4"/>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4"/>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4"/>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4"/>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4"/>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4"/>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4"/>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4"/>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4"/>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64"/>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64"/>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64"/>
          <p:cNvGrpSpPr/>
          <p:nvPr/>
        </p:nvGrpSpPr>
        <p:grpSpPr>
          <a:xfrm>
            <a:off x="7986878" y="2718298"/>
            <a:ext cx="308886" cy="360628"/>
            <a:chOff x="7988340" y="2902946"/>
            <a:chExt cx="308886" cy="360628"/>
          </a:xfrm>
        </p:grpSpPr>
        <p:sp>
          <p:nvSpPr>
            <p:cNvPr id="16237" name="Google Shape;16237;p64"/>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4"/>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4"/>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4"/>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4"/>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4"/>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4"/>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4"/>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4"/>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4"/>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4"/>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4"/>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4"/>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4"/>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4"/>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4"/>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4"/>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4"/>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4"/>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64"/>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4"/>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4"/>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4"/>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0" name="Google Shape;16260;p64"/>
          <p:cNvGrpSpPr/>
          <p:nvPr/>
        </p:nvGrpSpPr>
        <p:grpSpPr>
          <a:xfrm>
            <a:off x="5688577" y="2718351"/>
            <a:ext cx="362902" cy="360498"/>
            <a:chOff x="5690039" y="2902998"/>
            <a:chExt cx="362902" cy="360498"/>
          </a:xfrm>
        </p:grpSpPr>
        <p:sp>
          <p:nvSpPr>
            <p:cNvPr id="16261" name="Google Shape;16261;p64"/>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4"/>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4"/>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4"/>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4"/>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4"/>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4"/>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8" name="Google Shape;16268;p64"/>
          <p:cNvGrpSpPr/>
          <p:nvPr/>
        </p:nvGrpSpPr>
        <p:grpSpPr>
          <a:xfrm>
            <a:off x="4870473" y="1316342"/>
            <a:ext cx="258503" cy="360890"/>
            <a:chOff x="4871935" y="1500990"/>
            <a:chExt cx="258503" cy="360890"/>
          </a:xfrm>
        </p:grpSpPr>
        <p:sp>
          <p:nvSpPr>
            <p:cNvPr id="16269" name="Google Shape;16269;p64"/>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4"/>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4"/>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4"/>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4"/>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4"/>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4"/>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4"/>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4"/>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4"/>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4"/>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4"/>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83" name="Google Shape;16283;p64"/>
          <p:cNvSpPr/>
          <p:nvPr/>
        </p:nvSpPr>
        <p:spPr>
          <a:xfrm>
            <a:off x="6341184"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4" name="Google Shape;16284;p64"/>
          <p:cNvGrpSpPr/>
          <p:nvPr/>
        </p:nvGrpSpPr>
        <p:grpSpPr>
          <a:xfrm>
            <a:off x="6264302" y="1316603"/>
            <a:ext cx="234983" cy="360628"/>
            <a:chOff x="6265764" y="1501251"/>
            <a:chExt cx="234983" cy="360628"/>
          </a:xfrm>
        </p:grpSpPr>
        <p:sp>
          <p:nvSpPr>
            <p:cNvPr id="16285" name="Google Shape;16285;p64"/>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4"/>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4"/>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4"/>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4"/>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4"/>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4"/>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4"/>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4"/>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4"/>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4"/>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64"/>
          <p:cNvGrpSpPr/>
          <p:nvPr/>
        </p:nvGrpSpPr>
        <p:grpSpPr>
          <a:xfrm>
            <a:off x="6192176" y="3217351"/>
            <a:ext cx="360628" cy="238250"/>
            <a:chOff x="6193639" y="3401998"/>
            <a:chExt cx="360628" cy="238250"/>
          </a:xfrm>
        </p:grpSpPr>
        <p:sp>
          <p:nvSpPr>
            <p:cNvPr id="16298" name="Google Shape;16298;p64"/>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4"/>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4"/>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4"/>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4"/>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4"/>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4"/>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4"/>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4"/>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4"/>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4"/>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9" name="Google Shape;16309;p64"/>
          <p:cNvGrpSpPr/>
          <p:nvPr/>
        </p:nvGrpSpPr>
        <p:grpSpPr>
          <a:xfrm>
            <a:off x="5800162" y="1316603"/>
            <a:ext cx="246037" cy="360629"/>
            <a:chOff x="5801625" y="1501251"/>
            <a:chExt cx="246037" cy="360629"/>
          </a:xfrm>
        </p:grpSpPr>
        <p:sp>
          <p:nvSpPr>
            <p:cNvPr id="16310" name="Google Shape;16310;p64"/>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4"/>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4"/>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4"/>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4"/>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4"/>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4"/>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4"/>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4"/>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4"/>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4"/>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4"/>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4"/>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4"/>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4"/>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4"/>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4"/>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4"/>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4"/>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64"/>
          <p:cNvGrpSpPr/>
          <p:nvPr/>
        </p:nvGrpSpPr>
        <p:grpSpPr>
          <a:xfrm>
            <a:off x="6640218" y="1796814"/>
            <a:ext cx="352083" cy="360864"/>
            <a:chOff x="6641680" y="1981462"/>
            <a:chExt cx="352083" cy="360864"/>
          </a:xfrm>
        </p:grpSpPr>
        <p:sp>
          <p:nvSpPr>
            <p:cNvPr id="16330" name="Google Shape;16330;p64"/>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4"/>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4"/>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4"/>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4"/>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4"/>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4"/>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4"/>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4"/>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64"/>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64"/>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4"/>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4"/>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4"/>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4"/>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4"/>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4"/>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4"/>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4"/>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4"/>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4"/>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4"/>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4"/>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4"/>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64"/>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64"/>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4"/>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4"/>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64"/>
          <p:cNvGrpSpPr/>
          <p:nvPr/>
        </p:nvGrpSpPr>
        <p:grpSpPr>
          <a:xfrm>
            <a:off x="7203870" y="1316603"/>
            <a:ext cx="198032" cy="360629"/>
            <a:chOff x="7205332" y="1501251"/>
            <a:chExt cx="198032" cy="360629"/>
          </a:xfrm>
        </p:grpSpPr>
        <p:sp>
          <p:nvSpPr>
            <p:cNvPr id="16359" name="Google Shape;16359;p64"/>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64"/>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64"/>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4"/>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4"/>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4"/>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4"/>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4"/>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4"/>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4"/>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4"/>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4"/>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4"/>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4"/>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4"/>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4"/>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4"/>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4"/>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4"/>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4"/>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64"/>
          <p:cNvGrpSpPr/>
          <p:nvPr/>
        </p:nvGrpSpPr>
        <p:grpSpPr>
          <a:xfrm>
            <a:off x="7686851" y="1316603"/>
            <a:ext cx="153058" cy="360628"/>
            <a:chOff x="7688313" y="1501251"/>
            <a:chExt cx="153058" cy="360628"/>
          </a:xfrm>
        </p:grpSpPr>
        <p:sp>
          <p:nvSpPr>
            <p:cNvPr id="16380" name="Google Shape;16380;p64"/>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4"/>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4"/>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4"/>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4"/>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4"/>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4"/>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64"/>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64"/>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4"/>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4"/>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4"/>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4"/>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4"/>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4"/>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4"/>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6" name="Google Shape;16396;p64"/>
          <p:cNvGrpSpPr/>
          <p:nvPr/>
        </p:nvGrpSpPr>
        <p:grpSpPr>
          <a:xfrm>
            <a:off x="8148716" y="1316603"/>
            <a:ext cx="150811" cy="360628"/>
            <a:chOff x="8150179" y="1501251"/>
            <a:chExt cx="150811" cy="360628"/>
          </a:xfrm>
        </p:grpSpPr>
        <p:sp>
          <p:nvSpPr>
            <p:cNvPr id="16397" name="Google Shape;16397;p64"/>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4"/>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4"/>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4"/>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4"/>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4"/>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4"/>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4"/>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4"/>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6" name="Google Shape;16406;p64"/>
          <p:cNvSpPr/>
          <p:nvPr/>
        </p:nvSpPr>
        <p:spPr>
          <a:xfrm>
            <a:off x="4946623"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7" name="Google Shape;16407;p64"/>
          <p:cNvGrpSpPr/>
          <p:nvPr/>
        </p:nvGrpSpPr>
        <p:grpSpPr>
          <a:xfrm>
            <a:off x="4876405" y="2718298"/>
            <a:ext cx="170149" cy="360629"/>
            <a:chOff x="4877867" y="2902946"/>
            <a:chExt cx="170149" cy="360629"/>
          </a:xfrm>
        </p:grpSpPr>
        <p:sp>
          <p:nvSpPr>
            <p:cNvPr id="16408" name="Google Shape;16408;p64"/>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4"/>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4"/>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4"/>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4"/>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4"/>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4"/>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4"/>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4"/>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64"/>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64"/>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4"/>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4"/>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1" name="Google Shape;16421;p64"/>
          <p:cNvGrpSpPr/>
          <p:nvPr/>
        </p:nvGrpSpPr>
        <p:grpSpPr>
          <a:xfrm>
            <a:off x="6740227" y="1316028"/>
            <a:ext cx="207962" cy="361203"/>
            <a:chOff x="6741689" y="1500676"/>
            <a:chExt cx="207962" cy="361203"/>
          </a:xfrm>
        </p:grpSpPr>
        <p:sp>
          <p:nvSpPr>
            <p:cNvPr id="16422" name="Google Shape;16422;p64"/>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4"/>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4"/>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4"/>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4"/>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4"/>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4"/>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4"/>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64"/>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64"/>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4"/>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4"/>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4"/>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4"/>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4"/>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4"/>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4"/>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4"/>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4"/>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1" name="Google Shape;16441;p64"/>
          <p:cNvGrpSpPr/>
          <p:nvPr/>
        </p:nvGrpSpPr>
        <p:grpSpPr>
          <a:xfrm>
            <a:off x="5751164" y="3245757"/>
            <a:ext cx="360628" cy="181464"/>
            <a:chOff x="5752627" y="3430404"/>
            <a:chExt cx="360628" cy="181464"/>
          </a:xfrm>
        </p:grpSpPr>
        <p:sp>
          <p:nvSpPr>
            <p:cNvPr id="16442" name="Google Shape;16442;p64"/>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64"/>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4"/>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4"/>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4"/>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4"/>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4"/>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64"/>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64"/>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4"/>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4"/>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4"/>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4"/>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4"/>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4"/>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4"/>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4"/>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4"/>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4"/>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4"/>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4"/>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4"/>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4"/>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4"/>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4"/>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4"/>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4"/>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4"/>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64"/>
          <p:cNvGrpSpPr/>
          <p:nvPr/>
        </p:nvGrpSpPr>
        <p:grpSpPr>
          <a:xfrm>
            <a:off x="5234237" y="2718351"/>
            <a:ext cx="361909" cy="360759"/>
            <a:chOff x="5235700" y="2902998"/>
            <a:chExt cx="361909" cy="360759"/>
          </a:xfrm>
        </p:grpSpPr>
        <p:sp>
          <p:nvSpPr>
            <p:cNvPr id="16471" name="Google Shape;16471;p64"/>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64"/>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4"/>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4"/>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4"/>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4"/>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4"/>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8" name="Google Shape;16478;p64"/>
          <p:cNvGrpSpPr/>
          <p:nvPr/>
        </p:nvGrpSpPr>
        <p:grpSpPr>
          <a:xfrm>
            <a:off x="6633450" y="3210321"/>
            <a:ext cx="360367" cy="252309"/>
            <a:chOff x="6634912" y="3394969"/>
            <a:chExt cx="360367" cy="252309"/>
          </a:xfrm>
        </p:grpSpPr>
        <p:sp>
          <p:nvSpPr>
            <p:cNvPr id="16479" name="Google Shape;16479;p64"/>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4"/>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4"/>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4"/>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4"/>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4"/>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4"/>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4"/>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64"/>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64"/>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4"/>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4"/>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4"/>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64"/>
          <p:cNvGrpSpPr/>
          <p:nvPr/>
        </p:nvGrpSpPr>
        <p:grpSpPr>
          <a:xfrm>
            <a:off x="7057867" y="3156148"/>
            <a:ext cx="377170" cy="360655"/>
            <a:chOff x="7059330" y="3340796"/>
            <a:chExt cx="377170" cy="360655"/>
          </a:xfrm>
        </p:grpSpPr>
        <p:sp>
          <p:nvSpPr>
            <p:cNvPr id="16493" name="Google Shape;16493;p64"/>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64"/>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64"/>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4"/>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4"/>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4"/>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4"/>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4"/>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4"/>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4"/>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4"/>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4"/>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5" name="Google Shape;16505;p64"/>
          <p:cNvGrpSpPr/>
          <p:nvPr/>
        </p:nvGrpSpPr>
        <p:grpSpPr>
          <a:xfrm>
            <a:off x="7956486" y="3190983"/>
            <a:ext cx="360629" cy="291012"/>
            <a:chOff x="7957948" y="3375631"/>
            <a:chExt cx="360629" cy="291012"/>
          </a:xfrm>
        </p:grpSpPr>
        <p:sp>
          <p:nvSpPr>
            <p:cNvPr id="16506" name="Google Shape;16506;p64"/>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64"/>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4"/>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4"/>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4"/>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4"/>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4"/>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4"/>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4"/>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4"/>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4"/>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4"/>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4"/>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4"/>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4"/>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4"/>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4"/>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4"/>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4" name="Google Shape;16524;p64"/>
          <p:cNvGrpSpPr/>
          <p:nvPr/>
        </p:nvGrpSpPr>
        <p:grpSpPr>
          <a:xfrm>
            <a:off x="6197194" y="3683241"/>
            <a:ext cx="347562" cy="227954"/>
            <a:chOff x="6198656" y="3867888"/>
            <a:chExt cx="347562" cy="227954"/>
          </a:xfrm>
        </p:grpSpPr>
        <p:sp>
          <p:nvSpPr>
            <p:cNvPr id="16525" name="Google Shape;16525;p64"/>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4"/>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64"/>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64"/>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4"/>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4"/>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4"/>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4"/>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4"/>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4"/>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4"/>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6" name="Google Shape;16536;p64"/>
          <p:cNvGrpSpPr/>
          <p:nvPr/>
        </p:nvGrpSpPr>
        <p:grpSpPr>
          <a:xfrm>
            <a:off x="5705432" y="3634504"/>
            <a:ext cx="349392" cy="325454"/>
            <a:chOff x="5706895" y="3819151"/>
            <a:chExt cx="349392" cy="325454"/>
          </a:xfrm>
        </p:grpSpPr>
        <p:sp>
          <p:nvSpPr>
            <p:cNvPr id="16537" name="Google Shape;16537;p64"/>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4"/>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4"/>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4"/>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4"/>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4"/>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4"/>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4"/>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64"/>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64"/>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4"/>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4"/>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4"/>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4"/>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4"/>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2" name="Google Shape;16552;p64"/>
          <p:cNvGrpSpPr/>
          <p:nvPr/>
        </p:nvGrpSpPr>
        <p:grpSpPr>
          <a:xfrm>
            <a:off x="7647155" y="3156096"/>
            <a:ext cx="97265" cy="360393"/>
            <a:chOff x="7648618" y="3340744"/>
            <a:chExt cx="97265" cy="360393"/>
          </a:xfrm>
        </p:grpSpPr>
        <p:sp>
          <p:nvSpPr>
            <p:cNvPr id="16553" name="Google Shape;16553;p64"/>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4"/>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4"/>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64"/>
          <p:cNvGrpSpPr/>
          <p:nvPr/>
        </p:nvGrpSpPr>
        <p:grpSpPr>
          <a:xfrm>
            <a:off x="7162894" y="3606019"/>
            <a:ext cx="385507" cy="382501"/>
            <a:chOff x="7164356" y="3790667"/>
            <a:chExt cx="385507" cy="382501"/>
          </a:xfrm>
        </p:grpSpPr>
        <p:sp>
          <p:nvSpPr>
            <p:cNvPr id="16557" name="Google Shape;16557;p64"/>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4"/>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4"/>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4"/>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4"/>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4"/>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4"/>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4"/>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4"/>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4"/>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4"/>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4"/>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4"/>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4"/>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4"/>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4"/>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4"/>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4"/>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4"/>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64"/>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64"/>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4"/>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4"/>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4"/>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1" name="Google Shape;16581;p64"/>
          <p:cNvGrpSpPr/>
          <p:nvPr/>
        </p:nvGrpSpPr>
        <p:grpSpPr>
          <a:xfrm>
            <a:off x="6668937" y="3641821"/>
            <a:ext cx="387911" cy="310846"/>
            <a:chOff x="6670400" y="3826468"/>
            <a:chExt cx="387911" cy="310846"/>
          </a:xfrm>
        </p:grpSpPr>
        <p:sp>
          <p:nvSpPr>
            <p:cNvPr id="16582" name="Google Shape;16582;p64"/>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4"/>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4"/>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4"/>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4"/>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4"/>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4"/>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4"/>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4"/>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64"/>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64"/>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4"/>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4"/>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4"/>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4"/>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4"/>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4"/>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4"/>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0" name="Google Shape;16600;p64"/>
          <p:cNvGrpSpPr/>
          <p:nvPr/>
        </p:nvGrpSpPr>
        <p:grpSpPr>
          <a:xfrm>
            <a:off x="7660718" y="3618798"/>
            <a:ext cx="302823" cy="360498"/>
            <a:chOff x="7662181" y="3803446"/>
            <a:chExt cx="302823" cy="360498"/>
          </a:xfrm>
        </p:grpSpPr>
        <p:sp>
          <p:nvSpPr>
            <p:cNvPr id="16601" name="Google Shape;16601;p64"/>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4"/>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4"/>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4"/>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4"/>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4"/>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4"/>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4"/>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4"/>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4"/>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1" name="Google Shape;16611;p64"/>
          <p:cNvGrpSpPr/>
          <p:nvPr/>
        </p:nvGrpSpPr>
        <p:grpSpPr>
          <a:xfrm>
            <a:off x="5205099" y="3619347"/>
            <a:ext cx="363895" cy="355663"/>
            <a:chOff x="5206562" y="3803994"/>
            <a:chExt cx="363895" cy="355663"/>
          </a:xfrm>
        </p:grpSpPr>
        <p:sp>
          <p:nvSpPr>
            <p:cNvPr id="16612" name="Google Shape;16612;p64"/>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4"/>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4"/>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4"/>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64"/>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64"/>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4"/>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4"/>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4"/>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4"/>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4"/>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4"/>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4"/>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4"/>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26" name="Google Shape;16626;p64"/>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Creative Process Icons</a:t>
            </a:r>
            <a:endParaRPr sz="2400">
              <a:solidFill>
                <a:schemeClr val="lt1"/>
              </a:solidFill>
            </a:endParaRPr>
          </a:p>
        </p:txBody>
      </p:sp>
      <p:sp>
        <p:nvSpPr>
          <p:cNvPr id="16627" name="Google Shape;16627;p64"/>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Performing Arts Icons</a:t>
            </a:r>
            <a:endParaRPr sz="2400">
              <a:solidFill>
                <a:schemeClr val="lt1"/>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31" name="Shape 16631"/>
        <p:cNvGrpSpPr/>
        <p:nvPr/>
      </p:nvGrpSpPr>
      <p:grpSpPr>
        <a:xfrm>
          <a:off x="0" y="0"/>
          <a:ext cx="0" cy="0"/>
          <a:chOff x="0" y="0"/>
          <a:chExt cx="0" cy="0"/>
        </a:xfrm>
      </p:grpSpPr>
      <p:grpSp>
        <p:nvGrpSpPr>
          <p:cNvPr id="16632" name="Google Shape;16632;p65"/>
          <p:cNvGrpSpPr/>
          <p:nvPr/>
        </p:nvGrpSpPr>
        <p:grpSpPr>
          <a:xfrm>
            <a:off x="4655438" y="1588417"/>
            <a:ext cx="369948" cy="370132"/>
            <a:chOff x="4682526" y="1512217"/>
            <a:chExt cx="369948" cy="370132"/>
          </a:xfrm>
        </p:grpSpPr>
        <p:sp>
          <p:nvSpPr>
            <p:cNvPr id="16633" name="Google Shape;16633;p65"/>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5"/>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65"/>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65"/>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5"/>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5"/>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5"/>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5"/>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5"/>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5"/>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5"/>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5"/>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5"/>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5"/>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5"/>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8" name="Google Shape;16648;p65"/>
          <p:cNvGrpSpPr/>
          <p:nvPr/>
        </p:nvGrpSpPr>
        <p:grpSpPr>
          <a:xfrm>
            <a:off x="3565345" y="2056412"/>
            <a:ext cx="381542" cy="370079"/>
            <a:chOff x="3592433" y="1980212"/>
            <a:chExt cx="381542" cy="370079"/>
          </a:xfrm>
        </p:grpSpPr>
        <p:sp>
          <p:nvSpPr>
            <p:cNvPr id="16649" name="Google Shape;16649;p65"/>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5"/>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5"/>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5"/>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5"/>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5"/>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5"/>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5"/>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5"/>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5"/>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5"/>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5"/>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1" name="Google Shape;16661;p65"/>
          <p:cNvGrpSpPr/>
          <p:nvPr/>
        </p:nvGrpSpPr>
        <p:grpSpPr>
          <a:xfrm>
            <a:off x="1371494" y="3049690"/>
            <a:ext cx="371391" cy="235126"/>
            <a:chOff x="1398582" y="2973490"/>
            <a:chExt cx="371391" cy="235126"/>
          </a:xfrm>
        </p:grpSpPr>
        <p:sp>
          <p:nvSpPr>
            <p:cNvPr id="16662" name="Google Shape;16662;p65"/>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5"/>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5"/>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5"/>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5"/>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5"/>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5"/>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5"/>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5"/>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5"/>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5"/>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5"/>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5"/>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5"/>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5"/>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7" name="Google Shape;16677;p65"/>
          <p:cNvGrpSpPr/>
          <p:nvPr/>
        </p:nvGrpSpPr>
        <p:grpSpPr>
          <a:xfrm>
            <a:off x="823707" y="1588417"/>
            <a:ext cx="370132" cy="370132"/>
            <a:chOff x="850795" y="1512217"/>
            <a:chExt cx="370132" cy="370132"/>
          </a:xfrm>
        </p:grpSpPr>
        <p:sp>
          <p:nvSpPr>
            <p:cNvPr id="16678" name="Google Shape;16678;p65"/>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65"/>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5"/>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5"/>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5"/>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5"/>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5"/>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5"/>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5"/>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5"/>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5"/>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5"/>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5"/>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5"/>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5"/>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65"/>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65"/>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5"/>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65"/>
          <p:cNvGrpSpPr/>
          <p:nvPr/>
        </p:nvGrpSpPr>
        <p:grpSpPr>
          <a:xfrm>
            <a:off x="8011409" y="2982279"/>
            <a:ext cx="236568" cy="370105"/>
            <a:chOff x="8038497" y="2906079"/>
            <a:chExt cx="236568" cy="370105"/>
          </a:xfrm>
        </p:grpSpPr>
        <p:sp>
          <p:nvSpPr>
            <p:cNvPr id="16697" name="Google Shape;16697;p65"/>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5"/>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5"/>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5"/>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5"/>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5"/>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5"/>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65"/>
          <p:cNvGrpSpPr/>
          <p:nvPr/>
        </p:nvGrpSpPr>
        <p:grpSpPr>
          <a:xfrm>
            <a:off x="6297042" y="1642503"/>
            <a:ext cx="370630" cy="261802"/>
            <a:chOff x="6324130" y="1566303"/>
            <a:chExt cx="370630" cy="261802"/>
          </a:xfrm>
        </p:grpSpPr>
        <p:sp>
          <p:nvSpPr>
            <p:cNvPr id="16705" name="Google Shape;16705;p65"/>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65"/>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65"/>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5"/>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5"/>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5"/>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5"/>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5"/>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5"/>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5"/>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5"/>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5"/>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5"/>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5"/>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5"/>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65"/>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65"/>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2" name="Google Shape;16722;p65"/>
          <p:cNvGrpSpPr/>
          <p:nvPr/>
        </p:nvGrpSpPr>
        <p:grpSpPr>
          <a:xfrm>
            <a:off x="5205192" y="2102787"/>
            <a:ext cx="370840" cy="353213"/>
            <a:chOff x="5232280" y="2026587"/>
            <a:chExt cx="370840" cy="353213"/>
          </a:xfrm>
        </p:grpSpPr>
        <p:sp>
          <p:nvSpPr>
            <p:cNvPr id="16723" name="Google Shape;16723;p65"/>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5"/>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5"/>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5"/>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5"/>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5"/>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5"/>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5"/>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5"/>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65"/>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3" name="Google Shape;16733;p65"/>
          <p:cNvGrpSpPr/>
          <p:nvPr/>
        </p:nvGrpSpPr>
        <p:grpSpPr>
          <a:xfrm>
            <a:off x="7941873" y="2511529"/>
            <a:ext cx="379548" cy="365331"/>
            <a:chOff x="7968961" y="2435329"/>
            <a:chExt cx="379548" cy="365331"/>
          </a:xfrm>
        </p:grpSpPr>
        <p:sp>
          <p:nvSpPr>
            <p:cNvPr id="16734" name="Google Shape;16734;p65"/>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5"/>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5"/>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5"/>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5"/>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5"/>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0" name="Google Shape;16740;p65"/>
          <p:cNvGrpSpPr/>
          <p:nvPr/>
        </p:nvGrpSpPr>
        <p:grpSpPr>
          <a:xfrm>
            <a:off x="4109591" y="2191523"/>
            <a:ext cx="373305" cy="223217"/>
            <a:chOff x="4136679" y="2115323"/>
            <a:chExt cx="373305" cy="223217"/>
          </a:xfrm>
        </p:grpSpPr>
        <p:sp>
          <p:nvSpPr>
            <p:cNvPr id="16741" name="Google Shape;16741;p65"/>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5"/>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5"/>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5"/>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5"/>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5"/>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5"/>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5"/>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5"/>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5"/>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1" name="Google Shape;16751;p65"/>
          <p:cNvGrpSpPr/>
          <p:nvPr/>
        </p:nvGrpSpPr>
        <p:grpSpPr>
          <a:xfrm>
            <a:off x="7396735" y="2540277"/>
            <a:ext cx="372046" cy="307730"/>
            <a:chOff x="7423823" y="2464077"/>
            <a:chExt cx="372046" cy="307730"/>
          </a:xfrm>
        </p:grpSpPr>
        <p:sp>
          <p:nvSpPr>
            <p:cNvPr id="16752" name="Google Shape;16752;p65"/>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65"/>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65"/>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5"/>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5"/>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5"/>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5"/>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5"/>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5"/>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5"/>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5"/>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5"/>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5"/>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5" name="Google Shape;16765;p65"/>
          <p:cNvGrpSpPr/>
          <p:nvPr/>
        </p:nvGrpSpPr>
        <p:grpSpPr>
          <a:xfrm>
            <a:off x="3855423" y="3441356"/>
            <a:ext cx="295061" cy="370263"/>
            <a:chOff x="3882511" y="3365156"/>
            <a:chExt cx="295061" cy="370263"/>
          </a:xfrm>
        </p:grpSpPr>
        <p:sp>
          <p:nvSpPr>
            <p:cNvPr id="16766" name="Google Shape;16766;p65"/>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5"/>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5"/>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5"/>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5"/>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65"/>
          <p:cNvGrpSpPr/>
          <p:nvPr/>
        </p:nvGrpSpPr>
        <p:grpSpPr>
          <a:xfrm>
            <a:off x="5202700" y="1588417"/>
            <a:ext cx="370132" cy="370132"/>
            <a:chOff x="5229788" y="1512217"/>
            <a:chExt cx="370132" cy="370132"/>
          </a:xfrm>
        </p:grpSpPr>
        <p:sp>
          <p:nvSpPr>
            <p:cNvPr id="16772" name="Google Shape;16772;p65"/>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5"/>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5"/>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5"/>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65"/>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65"/>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5"/>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5"/>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5"/>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5"/>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5"/>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5"/>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5"/>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5"/>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5"/>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5"/>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5"/>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9" name="Google Shape;16789;p65"/>
          <p:cNvGrpSpPr/>
          <p:nvPr/>
        </p:nvGrpSpPr>
        <p:grpSpPr>
          <a:xfrm>
            <a:off x="6014781" y="3441592"/>
            <a:ext cx="373882" cy="370053"/>
            <a:chOff x="6041869" y="3365392"/>
            <a:chExt cx="373882" cy="370053"/>
          </a:xfrm>
        </p:grpSpPr>
        <p:sp>
          <p:nvSpPr>
            <p:cNvPr id="16790" name="Google Shape;16790;p65"/>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65"/>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5"/>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5"/>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5"/>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5"/>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5"/>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5"/>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5"/>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5"/>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0" name="Google Shape;16800;p65"/>
          <p:cNvGrpSpPr/>
          <p:nvPr/>
        </p:nvGrpSpPr>
        <p:grpSpPr>
          <a:xfrm>
            <a:off x="4657221" y="2163693"/>
            <a:ext cx="374748" cy="279140"/>
            <a:chOff x="4684309" y="2087493"/>
            <a:chExt cx="374748" cy="279140"/>
          </a:xfrm>
        </p:grpSpPr>
        <p:sp>
          <p:nvSpPr>
            <p:cNvPr id="16801" name="Google Shape;16801;p65"/>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5"/>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5"/>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5"/>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5"/>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5"/>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5"/>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5"/>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5"/>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5"/>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5"/>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5"/>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3" name="Google Shape;16813;p65"/>
          <p:cNvGrpSpPr/>
          <p:nvPr/>
        </p:nvGrpSpPr>
        <p:grpSpPr>
          <a:xfrm>
            <a:off x="7494022" y="2982331"/>
            <a:ext cx="175400" cy="370053"/>
            <a:chOff x="7521110" y="2906131"/>
            <a:chExt cx="175400" cy="370053"/>
          </a:xfrm>
        </p:grpSpPr>
        <p:sp>
          <p:nvSpPr>
            <p:cNvPr id="16814" name="Google Shape;16814;p65"/>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5"/>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5"/>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5"/>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65"/>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65"/>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5"/>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5"/>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5"/>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65"/>
          <p:cNvGrpSpPr/>
          <p:nvPr/>
        </p:nvGrpSpPr>
        <p:grpSpPr>
          <a:xfrm>
            <a:off x="3559837" y="1599486"/>
            <a:ext cx="371023" cy="347915"/>
            <a:chOff x="3586925" y="1523286"/>
            <a:chExt cx="371023" cy="347915"/>
          </a:xfrm>
        </p:grpSpPr>
        <p:sp>
          <p:nvSpPr>
            <p:cNvPr id="16824" name="Google Shape;16824;p65"/>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5"/>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5"/>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5"/>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5"/>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5"/>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5"/>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65"/>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65"/>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5"/>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5"/>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5"/>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5"/>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5"/>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5"/>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5"/>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5"/>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5"/>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5"/>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65"/>
          <p:cNvGrpSpPr/>
          <p:nvPr/>
        </p:nvGrpSpPr>
        <p:grpSpPr>
          <a:xfrm>
            <a:off x="6848921" y="2551661"/>
            <a:ext cx="370158" cy="285120"/>
            <a:chOff x="6876009" y="2475461"/>
            <a:chExt cx="370158" cy="285120"/>
          </a:xfrm>
        </p:grpSpPr>
        <p:sp>
          <p:nvSpPr>
            <p:cNvPr id="16844" name="Google Shape;16844;p65"/>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5"/>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5"/>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5"/>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5"/>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5"/>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5"/>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5"/>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65"/>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3" name="Google Shape;16853;p65"/>
          <p:cNvGrpSpPr/>
          <p:nvPr/>
        </p:nvGrpSpPr>
        <p:grpSpPr>
          <a:xfrm>
            <a:off x="6301134" y="2522047"/>
            <a:ext cx="370158" cy="344269"/>
            <a:chOff x="6328222" y="2445847"/>
            <a:chExt cx="370158" cy="344269"/>
          </a:xfrm>
        </p:grpSpPr>
        <p:sp>
          <p:nvSpPr>
            <p:cNvPr id="16854" name="Google Shape;16854;p65"/>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5"/>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5"/>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5"/>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5"/>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5"/>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5"/>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5"/>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65"/>
          <p:cNvGrpSpPr/>
          <p:nvPr/>
        </p:nvGrpSpPr>
        <p:grpSpPr>
          <a:xfrm>
            <a:off x="5222452" y="2509142"/>
            <a:ext cx="351639" cy="370184"/>
            <a:chOff x="5249540" y="2432942"/>
            <a:chExt cx="351639" cy="370184"/>
          </a:xfrm>
        </p:grpSpPr>
        <p:sp>
          <p:nvSpPr>
            <p:cNvPr id="16863" name="Google Shape;16863;p65"/>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65"/>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65"/>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5"/>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5"/>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5"/>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5"/>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65"/>
          <p:cNvGrpSpPr/>
          <p:nvPr/>
        </p:nvGrpSpPr>
        <p:grpSpPr>
          <a:xfrm>
            <a:off x="4109959" y="2558376"/>
            <a:ext cx="371102" cy="271585"/>
            <a:chOff x="4137047" y="2482176"/>
            <a:chExt cx="371102" cy="271585"/>
          </a:xfrm>
        </p:grpSpPr>
        <p:sp>
          <p:nvSpPr>
            <p:cNvPr id="16871" name="Google Shape;16871;p65"/>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5"/>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5"/>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5"/>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5"/>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5"/>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65"/>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65"/>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5"/>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5"/>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5"/>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2" name="Google Shape;16882;p65"/>
          <p:cNvGrpSpPr/>
          <p:nvPr/>
        </p:nvGrpSpPr>
        <p:grpSpPr>
          <a:xfrm>
            <a:off x="4659346" y="2509116"/>
            <a:ext cx="367377" cy="370079"/>
            <a:chOff x="4686434" y="2432916"/>
            <a:chExt cx="367377" cy="370079"/>
          </a:xfrm>
        </p:grpSpPr>
        <p:sp>
          <p:nvSpPr>
            <p:cNvPr id="16883" name="Google Shape;16883;p65"/>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5"/>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5"/>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5"/>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5"/>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5"/>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5"/>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5"/>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5"/>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5"/>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5"/>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4" name="Google Shape;16894;p65"/>
          <p:cNvGrpSpPr/>
          <p:nvPr/>
        </p:nvGrpSpPr>
        <p:grpSpPr>
          <a:xfrm>
            <a:off x="6301134" y="2132506"/>
            <a:ext cx="372099" cy="293986"/>
            <a:chOff x="6328222" y="2056306"/>
            <a:chExt cx="372099" cy="293986"/>
          </a:xfrm>
        </p:grpSpPr>
        <p:sp>
          <p:nvSpPr>
            <p:cNvPr id="16895" name="Google Shape;16895;p65"/>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5"/>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5"/>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5"/>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5"/>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65"/>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65"/>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5"/>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5"/>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4" name="Google Shape;16904;p65"/>
          <p:cNvGrpSpPr/>
          <p:nvPr/>
        </p:nvGrpSpPr>
        <p:grpSpPr>
          <a:xfrm>
            <a:off x="5762239" y="2509168"/>
            <a:ext cx="352531" cy="370132"/>
            <a:chOff x="5789327" y="2432968"/>
            <a:chExt cx="352531" cy="370132"/>
          </a:xfrm>
        </p:grpSpPr>
        <p:sp>
          <p:nvSpPr>
            <p:cNvPr id="16905" name="Google Shape;16905;p65"/>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5"/>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5"/>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5"/>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5"/>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5"/>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5"/>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5"/>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5"/>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5"/>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5" name="Google Shape;16915;p65"/>
          <p:cNvGrpSpPr/>
          <p:nvPr/>
        </p:nvGrpSpPr>
        <p:grpSpPr>
          <a:xfrm>
            <a:off x="847524" y="2056334"/>
            <a:ext cx="322314" cy="370158"/>
            <a:chOff x="874612" y="1980134"/>
            <a:chExt cx="322314" cy="370158"/>
          </a:xfrm>
        </p:grpSpPr>
        <p:sp>
          <p:nvSpPr>
            <p:cNvPr id="16916" name="Google Shape;16916;p65"/>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5"/>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5"/>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5"/>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65"/>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65"/>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5"/>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5"/>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5"/>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5"/>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5"/>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5"/>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5"/>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5"/>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5"/>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5"/>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65"/>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3" name="Google Shape;16933;p65"/>
          <p:cNvGrpSpPr/>
          <p:nvPr/>
        </p:nvGrpSpPr>
        <p:grpSpPr>
          <a:xfrm>
            <a:off x="3012574" y="2590980"/>
            <a:ext cx="374223" cy="329764"/>
            <a:chOff x="3039662" y="2514780"/>
            <a:chExt cx="374223" cy="329764"/>
          </a:xfrm>
        </p:grpSpPr>
        <p:sp>
          <p:nvSpPr>
            <p:cNvPr id="16934" name="Google Shape;16934;p65"/>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5"/>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5"/>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5"/>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5"/>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5"/>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5"/>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5"/>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5"/>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5"/>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5"/>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5"/>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5"/>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5"/>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5"/>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5"/>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5"/>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5"/>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2" name="Google Shape;16952;p65"/>
          <p:cNvGrpSpPr/>
          <p:nvPr/>
        </p:nvGrpSpPr>
        <p:grpSpPr>
          <a:xfrm>
            <a:off x="1919281" y="2639322"/>
            <a:ext cx="374066" cy="233395"/>
            <a:chOff x="1946369" y="2563122"/>
            <a:chExt cx="374066" cy="233395"/>
          </a:xfrm>
        </p:grpSpPr>
        <p:sp>
          <p:nvSpPr>
            <p:cNvPr id="16953" name="Google Shape;16953;p65"/>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5"/>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5"/>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5"/>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5"/>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65"/>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65"/>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5"/>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1" name="Google Shape;16961;p65"/>
          <p:cNvGrpSpPr/>
          <p:nvPr/>
        </p:nvGrpSpPr>
        <p:grpSpPr>
          <a:xfrm>
            <a:off x="4108175" y="2982384"/>
            <a:ext cx="374040" cy="370184"/>
            <a:chOff x="4135263" y="2906184"/>
            <a:chExt cx="374040" cy="370184"/>
          </a:xfrm>
        </p:grpSpPr>
        <p:sp>
          <p:nvSpPr>
            <p:cNvPr id="16962" name="Google Shape;16962;p65"/>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5"/>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5"/>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5" name="Google Shape;16965;p65"/>
          <p:cNvGrpSpPr/>
          <p:nvPr/>
        </p:nvGrpSpPr>
        <p:grpSpPr>
          <a:xfrm>
            <a:off x="4656513" y="2982384"/>
            <a:ext cx="372676" cy="370184"/>
            <a:chOff x="4683601" y="2906184"/>
            <a:chExt cx="372676" cy="370184"/>
          </a:xfrm>
        </p:grpSpPr>
        <p:sp>
          <p:nvSpPr>
            <p:cNvPr id="16966" name="Google Shape;16966;p65"/>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5"/>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5"/>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5"/>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5"/>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5"/>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65"/>
          <p:cNvGrpSpPr/>
          <p:nvPr/>
        </p:nvGrpSpPr>
        <p:grpSpPr>
          <a:xfrm>
            <a:off x="843720" y="2982253"/>
            <a:ext cx="329134" cy="370132"/>
            <a:chOff x="870808" y="2906053"/>
            <a:chExt cx="329134" cy="370132"/>
          </a:xfrm>
        </p:grpSpPr>
        <p:sp>
          <p:nvSpPr>
            <p:cNvPr id="16973" name="Google Shape;16973;p65"/>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5"/>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5"/>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5"/>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65"/>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65"/>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5"/>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5"/>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5"/>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5"/>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5"/>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5"/>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5"/>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5"/>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5"/>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5"/>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5"/>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5"/>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5"/>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2" name="Google Shape;16992;p65"/>
          <p:cNvGrpSpPr/>
          <p:nvPr/>
        </p:nvGrpSpPr>
        <p:grpSpPr>
          <a:xfrm>
            <a:off x="1916790" y="2985269"/>
            <a:ext cx="374774" cy="364282"/>
            <a:chOff x="1943878" y="2909069"/>
            <a:chExt cx="374774" cy="364282"/>
          </a:xfrm>
        </p:grpSpPr>
        <p:sp>
          <p:nvSpPr>
            <p:cNvPr id="16993" name="Google Shape;16993;p65"/>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5"/>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65"/>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65"/>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5"/>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5"/>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5"/>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5"/>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5"/>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5"/>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5"/>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5"/>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5"/>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5"/>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5"/>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5"/>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5"/>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65"/>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65"/>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5"/>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5"/>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4" name="Google Shape;17014;p65"/>
          <p:cNvGrpSpPr/>
          <p:nvPr/>
        </p:nvGrpSpPr>
        <p:grpSpPr>
          <a:xfrm>
            <a:off x="1100984" y="3441461"/>
            <a:ext cx="328872" cy="370158"/>
            <a:chOff x="1128072" y="3365261"/>
            <a:chExt cx="328872" cy="370158"/>
          </a:xfrm>
        </p:grpSpPr>
        <p:sp>
          <p:nvSpPr>
            <p:cNvPr id="17015" name="Google Shape;17015;p65"/>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5"/>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5"/>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5"/>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5"/>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65"/>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65"/>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5"/>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5"/>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5"/>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5"/>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5"/>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5"/>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5"/>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5"/>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5"/>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5"/>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5"/>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5"/>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5"/>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5"/>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5"/>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65"/>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65"/>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5"/>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5"/>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5"/>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5"/>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5"/>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5"/>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5"/>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5"/>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5"/>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5"/>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5"/>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5"/>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5"/>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5"/>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5"/>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5"/>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5"/>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5"/>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5"/>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5"/>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9" name="Google Shape;17059;p65"/>
          <p:cNvGrpSpPr/>
          <p:nvPr/>
        </p:nvGrpSpPr>
        <p:grpSpPr>
          <a:xfrm>
            <a:off x="5749779" y="1591381"/>
            <a:ext cx="370866" cy="364151"/>
            <a:chOff x="5776868" y="1515181"/>
            <a:chExt cx="370866" cy="364151"/>
          </a:xfrm>
        </p:grpSpPr>
        <p:sp>
          <p:nvSpPr>
            <p:cNvPr id="17060" name="Google Shape;17060;p65"/>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5"/>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5"/>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65"/>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65"/>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5"/>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5"/>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5"/>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5"/>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5"/>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5"/>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5"/>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5"/>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5"/>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5"/>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5"/>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5"/>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7" name="Google Shape;17077;p65"/>
          <p:cNvGrpSpPr/>
          <p:nvPr/>
        </p:nvGrpSpPr>
        <p:grpSpPr>
          <a:xfrm>
            <a:off x="3550761" y="2509142"/>
            <a:ext cx="393660" cy="370079"/>
            <a:chOff x="3577849" y="2432942"/>
            <a:chExt cx="393660" cy="370079"/>
          </a:xfrm>
        </p:grpSpPr>
        <p:sp>
          <p:nvSpPr>
            <p:cNvPr id="17078" name="Google Shape;17078;p65"/>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5"/>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5"/>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5"/>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5"/>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5"/>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5"/>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5"/>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5"/>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5"/>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8" name="Google Shape;17088;p65"/>
          <p:cNvGrpSpPr/>
          <p:nvPr/>
        </p:nvGrpSpPr>
        <p:grpSpPr>
          <a:xfrm>
            <a:off x="2466911" y="3003237"/>
            <a:ext cx="370132" cy="328164"/>
            <a:chOff x="2493999" y="2927037"/>
            <a:chExt cx="370132" cy="328164"/>
          </a:xfrm>
        </p:grpSpPr>
        <p:sp>
          <p:nvSpPr>
            <p:cNvPr id="17089" name="Google Shape;17089;p65"/>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5"/>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65"/>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65"/>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5"/>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5"/>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5"/>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5"/>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5"/>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5"/>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65"/>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65"/>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1" name="Google Shape;17101;p65"/>
          <p:cNvGrpSpPr/>
          <p:nvPr/>
        </p:nvGrpSpPr>
        <p:grpSpPr>
          <a:xfrm>
            <a:off x="3562329" y="3026896"/>
            <a:ext cx="370315" cy="281028"/>
            <a:chOff x="3589417" y="2950696"/>
            <a:chExt cx="370315" cy="281028"/>
          </a:xfrm>
        </p:grpSpPr>
        <p:sp>
          <p:nvSpPr>
            <p:cNvPr id="17102" name="Google Shape;17102;p65"/>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5"/>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5"/>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5"/>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5"/>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5"/>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5"/>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5"/>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5"/>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5"/>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5"/>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5"/>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5"/>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5"/>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65"/>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65"/>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5"/>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5"/>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5"/>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5"/>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2" name="Google Shape;17122;p65"/>
          <p:cNvGrpSpPr/>
          <p:nvPr/>
        </p:nvGrpSpPr>
        <p:grpSpPr>
          <a:xfrm>
            <a:off x="3005623" y="2987918"/>
            <a:ext cx="396125" cy="359062"/>
            <a:chOff x="3032711" y="2911718"/>
            <a:chExt cx="396125" cy="359062"/>
          </a:xfrm>
        </p:grpSpPr>
        <p:sp>
          <p:nvSpPr>
            <p:cNvPr id="17123" name="Google Shape;17123;p65"/>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5"/>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5"/>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5"/>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5"/>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5"/>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5"/>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5"/>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5"/>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5"/>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5"/>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5"/>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5" name="Google Shape;17135;p65"/>
          <p:cNvGrpSpPr/>
          <p:nvPr/>
        </p:nvGrpSpPr>
        <p:grpSpPr>
          <a:xfrm>
            <a:off x="7390676" y="1589597"/>
            <a:ext cx="373174" cy="367692"/>
            <a:chOff x="7417764" y="1513397"/>
            <a:chExt cx="373174" cy="367692"/>
          </a:xfrm>
        </p:grpSpPr>
        <p:sp>
          <p:nvSpPr>
            <p:cNvPr id="17136" name="Google Shape;17136;p65"/>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5"/>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5"/>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5"/>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5"/>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5"/>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5"/>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5"/>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5"/>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5"/>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5"/>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5"/>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5"/>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5"/>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5"/>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5"/>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5"/>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5"/>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5"/>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5" name="Google Shape;17155;p65"/>
          <p:cNvGrpSpPr/>
          <p:nvPr/>
        </p:nvGrpSpPr>
        <p:grpSpPr>
          <a:xfrm>
            <a:off x="6844856" y="1590568"/>
            <a:ext cx="370132" cy="365672"/>
            <a:chOff x="6871944" y="1514368"/>
            <a:chExt cx="370132" cy="365672"/>
          </a:xfrm>
        </p:grpSpPr>
        <p:sp>
          <p:nvSpPr>
            <p:cNvPr id="17156" name="Google Shape;17156;p65"/>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5"/>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5"/>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65"/>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65"/>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5"/>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5"/>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5"/>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5"/>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5"/>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5"/>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5"/>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5"/>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5"/>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5"/>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5"/>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65"/>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65"/>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65"/>
          <p:cNvGrpSpPr/>
          <p:nvPr/>
        </p:nvGrpSpPr>
        <p:grpSpPr>
          <a:xfrm>
            <a:off x="6534843" y="3441461"/>
            <a:ext cx="400375" cy="370184"/>
            <a:chOff x="6561931" y="3365261"/>
            <a:chExt cx="400375" cy="370184"/>
          </a:xfrm>
        </p:grpSpPr>
        <p:sp>
          <p:nvSpPr>
            <p:cNvPr id="17175" name="Google Shape;17175;p65"/>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5"/>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5"/>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5"/>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5"/>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5"/>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5"/>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5"/>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5"/>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5"/>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5"/>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5"/>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7" name="Google Shape;17187;p65"/>
          <p:cNvGrpSpPr/>
          <p:nvPr/>
        </p:nvGrpSpPr>
        <p:grpSpPr>
          <a:xfrm>
            <a:off x="1915032" y="2062052"/>
            <a:ext cx="378315" cy="358695"/>
            <a:chOff x="1942120" y="1985852"/>
            <a:chExt cx="378315" cy="358695"/>
          </a:xfrm>
        </p:grpSpPr>
        <p:sp>
          <p:nvSpPr>
            <p:cNvPr id="17188" name="Google Shape;17188;p65"/>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5"/>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5"/>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5"/>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65"/>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65"/>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5"/>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5"/>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5"/>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5"/>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5"/>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5"/>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5"/>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5"/>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5"/>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5"/>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5"/>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5"/>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5"/>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5"/>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8" name="Google Shape;17208;p65"/>
          <p:cNvGrpSpPr/>
          <p:nvPr/>
        </p:nvGrpSpPr>
        <p:grpSpPr>
          <a:xfrm>
            <a:off x="1374327" y="2505418"/>
            <a:ext cx="364282" cy="374197"/>
            <a:chOff x="1401415" y="2429218"/>
            <a:chExt cx="364282" cy="374197"/>
          </a:xfrm>
        </p:grpSpPr>
        <p:sp>
          <p:nvSpPr>
            <p:cNvPr id="17209" name="Google Shape;17209;p65"/>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65"/>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5"/>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5"/>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5"/>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5"/>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5"/>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5"/>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65"/>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65"/>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5"/>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5"/>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5"/>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5"/>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5"/>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65"/>
          <p:cNvGrpSpPr/>
          <p:nvPr/>
        </p:nvGrpSpPr>
        <p:grpSpPr>
          <a:xfrm>
            <a:off x="7083339" y="3441461"/>
            <a:ext cx="400401" cy="370184"/>
            <a:chOff x="7110427" y="3365261"/>
            <a:chExt cx="400401" cy="370184"/>
          </a:xfrm>
        </p:grpSpPr>
        <p:sp>
          <p:nvSpPr>
            <p:cNvPr id="17225" name="Google Shape;17225;p65"/>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5"/>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5"/>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5"/>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5"/>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5"/>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5"/>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2" name="Google Shape;17232;p65"/>
          <p:cNvGrpSpPr/>
          <p:nvPr/>
        </p:nvGrpSpPr>
        <p:grpSpPr>
          <a:xfrm>
            <a:off x="7631861" y="3439337"/>
            <a:ext cx="400375" cy="370132"/>
            <a:chOff x="7658949" y="3363137"/>
            <a:chExt cx="400375" cy="370132"/>
          </a:xfrm>
        </p:grpSpPr>
        <p:sp>
          <p:nvSpPr>
            <p:cNvPr id="17233" name="Google Shape;17233;p65"/>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65"/>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5"/>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5"/>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5"/>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8" name="Google Shape;17238;p65"/>
          <p:cNvGrpSpPr/>
          <p:nvPr/>
        </p:nvGrpSpPr>
        <p:grpSpPr>
          <a:xfrm>
            <a:off x="3277393" y="3455589"/>
            <a:ext cx="356623" cy="370105"/>
            <a:chOff x="3307156" y="3365314"/>
            <a:chExt cx="356623" cy="370105"/>
          </a:xfrm>
        </p:grpSpPr>
        <p:sp>
          <p:nvSpPr>
            <p:cNvPr id="17239" name="Google Shape;17239;p65"/>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5"/>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5"/>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5"/>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5"/>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5"/>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5"/>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5"/>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5"/>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5"/>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5"/>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5"/>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5"/>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5"/>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5"/>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65"/>
          <p:cNvGrpSpPr/>
          <p:nvPr/>
        </p:nvGrpSpPr>
        <p:grpSpPr>
          <a:xfrm>
            <a:off x="7395319" y="2056307"/>
            <a:ext cx="372807" cy="370079"/>
            <a:chOff x="7422407" y="1980107"/>
            <a:chExt cx="372807" cy="370079"/>
          </a:xfrm>
        </p:grpSpPr>
        <p:sp>
          <p:nvSpPr>
            <p:cNvPr id="17255" name="Google Shape;17255;p65"/>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5"/>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65"/>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65"/>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5"/>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5"/>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5"/>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5"/>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5"/>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5"/>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65"/>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65"/>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5"/>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8" name="Google Shape;17268;p65"/>
          <p:cNvGrpSpPr/>
          <p:nvPr/>
        </p:nvGrpSpPr>
        <p:grpSpPr>
          <a:xfrm>
            <a:off x="6889053" y="2982384"/>
            <a:ext cx="289737" cy="370394"/>
            <a:chOff x="6916141" y="2906184"/>
            <a:chExt cx="289737" cy="370394"/>
          </a:xfrm>
        </p:grpSpPr>
        <p:sp>
          <p:nvSpPr>
            <p:cNvPr id="17269" name="Google Shape;17269;p65"/>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5"/>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5"/>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5"/>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5"/>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5"/>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5"/>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5"/>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5"/>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5"/>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5"/>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65"/>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65"/>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65"/>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5"/>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5"/>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5"/>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5"/>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5"/>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5"/>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5"/>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0" name="Google Shape;17290;p65"/>
          <p:cNvGrpSpPr/>
          <p:nvPr/>
        </p:nvGrpSpPr>
        <p:grpSpPr>
          <a:xfrm>
            <a:off x="7943106" y="2089777"/>
            <a:ext cx="372676" cy="331731"/>
            <a:chOff x="7970194" y="2013577"/>
            <a:chExt cx="372676" cy="331731"/>
          </a:xfrm>
        </p:grpSpPr>
        <p:sp>
          <p:nvSpPr>
            <p:cNvPr id="17291" name="Google Shape;17291;p65"/>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5"/>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5"/>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65"/>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65"/>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5"/>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5"/>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5"/>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5"/>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5"/>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65"/>
          <p:cNvGrpSpPr/>
          <p:nvPr/>
        </p:nvGrpSpPr>
        <p:grpSpPr>
          <a:xfrm>
            <a:off x="1389645" y="1588390"/>
            <a:ext cx="332964" cy="370158"/>
            <a:chOff x="1416733" y="1512190"/>
            <a:chExt cx="332964" cy="370158"/>
          </a:xfrm>
        </p:grpSpPr>
        <p:sp>
          <p:nvSpPr>
            <p:cNvPr id="17302" name="Google Shape;17302;p65"/>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5"/>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5"/>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5"/>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65"/>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65"/>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5"/>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5"/>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5"/>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65"/>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5"/>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5"/>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5"/>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5"/>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5"/>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5"/>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5"/>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5"/>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5"/>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1" name="Google Shape;17321;p65"/>
          <p:cNvGrpSpPr/>
          <p:nvPr/>
        </p:nvGrpSpPr>
        <p:grpSpPr>
          <a:xfrm>
            <a:off x="5219278" y="2982305"/>
            <a:ext cx="342852" cy="370079"/>
            <a:chOff x="5246366" y="2906105"/>
            <a:chExt cx="342852" cy="370079"/>
          </a:xfrm>
        </p:grpSpPr>
        <p:sp>
          <p:nvSpPr>
            <p:cNvPr id="17322" name="Google Shape;17322;p65"/>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5"/>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5"/>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65"/>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65"/>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65"/>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65"/>
          <p:cNvGrpSpPr/>
          <p:nvPr/>
        </p:nvGrpSpPr>
        <p:grpSpPr>
          <a:xfrm>
            <a:off x="822579" y="2511083"/>
            <a:ext cx="371259" cy="366249"/>
            <a:chOff x="849667" y="2434883"/>
            <a:chExt cx="371259" cy="366249"/>
          </a:xfrm>
        </p:grpSpPr>
        <p:sp>
          <p:nvSpPr>
            <p:cNvPr id="17329" name="Google Shape;17329;p65"/>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5"/>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5"/>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5"/>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5"/>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5"/>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5"/>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5"/>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5"/>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5"/>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5"/>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5"/>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5"/>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2" name="Google Shape;17342;p65"/>
          <p:cNvGrpSpPr/>
          <p:nvPr/>
        </p:nvGrpSpPr>
        <p:grpSpPr>
          <a:xfrm>
            <a:off x="4389938" y="3441566"/>
            <a:ext cx="332728" cy="370053"/>
            <a:chOff x="4417026" y="3365366"/>
            <a:chExt cx="332728" cy="370053"/>
          </a:xfrm>
        </p:grpSpPr>
        <p:sp>
          <p:nvSpPr>
            <p:cNvPr id="17343" name="Google Shape;17343;p65"/>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5"/>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5"/>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5"/>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5"/>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5"/>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5"/>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5"/>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5"/>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5"/>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5"/>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5"/>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65"/>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65"/>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5"/>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5"/>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5"/>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5"/>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1" name="Google Shape;17361;p65"/>
          <p:cNvGrpSpPr/>
          <p:nvPr/>
        </p:nvGrpSpPr>
        <p:grpSpPr>
          <a:xfrm>
            <a:off x="2469980" y="2056386"/>
            <a:ext cx="363994" cy="370105"/>
            <a:chOff x="2497068" y="1980186"/>
            <a:chExt cx="363994" cy="370105"/>
          </a:xfrm>
        </p:grpSpPr>
        <p:sp>
          <p:nvSpPr>
            <p:cNvPr id="17362" name="Google Shape;17362;p65"/>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5"/>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5"/>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5"/>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5"/>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5"/>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5"/>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5"/>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5"/>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5"/>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5"/>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5"/>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5"/>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5"/>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65"/>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65"/>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5"/>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5"/>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5"/>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5"/>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5"/>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3" name="Google Shape;17383;p65"/>
          <p:cNvGrpSpPr/>
          <p:nvPr/>
        </p:nvGrpSpPr>
        <p:grpSpPr>
          <a:xfrm>
            <a:off x="5793190" y="2982358"/>
            <a:ext cx="294904" cy="370027"/>
            <a:chOff x="5820278" y="2906158"/>
            <a:chExt cx="294904" cy="370027"/>
          </a:xfrm>
        </p:grpSpPr>
        <p:sp>
          <p:nvSpPr>
            <p:cNvPr id="17384" name="Google Shape;17384;p65"/>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5"/>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5"/>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5"/>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5"/>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5"/>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5"/>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65"/>
          <p:cNvGrpSpPr/>
          <p:nvPr/>
        </p:nvGrpSpPr>
        <p:grpSpPr>
          <a:xfrm>
            <a:off x="4919731" y="3459429"/>
            <a:ext cx="370132" cy="334223"/>
            <a:chOff x="4946819" y="3383229"/>
            <a:chExt cx="370132" cy="334223"/>
          </a:xfrm>
        </p:grpSpPr>
        <p:sp>
          <p:nvSpPr>
            <p:cNvPr id="17392" name="Google Shape;17392;p65"/>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65"/>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65"/>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5"/>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5"/>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5"/>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5"/>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5"/>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5"/>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1" name="Google Shape;17401;p65"/>
          <p:cNvGrpSpPr/>
          <p:nvPr/>
        </p:nvGrpSpPr>
        <p:grpSpPr>
          <a:xfrm>
            <a:off x="3011315" y="1615434"/>
            <a:ext cx="375482" cy="316072"/>
            <a:chOff x="3038403" y="1539234"/>
            <a:chExt cx="375482" cy="316072"/>
          </a:xfrm>
        </p:grpSpPr>
        <p:sp>
          <p:nvSpPr>
            <p:cNvPr id="17402" name="Google Shape;17402;p6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3" name="Google Shape;17403;p65"/>
            <p:cNvGrpSpPr/>
            <p:nvPr/>
          </p:nvGrpSpPr>
          <p:grpSpPr>
            <a:xfrm>
              <a:off x="3038403" y="1539234"/>
              <a:ext cx="375482" cy="316072"/>
              <a:chOff x="3038403" y="1539234"/>
              <a:chExt cx="375482" cy="316072"/>
            </a:xfrm>
          </p:grpSpPr>
          <p:sp>
            <p:nvSpPr>
              <p:cNvPr id="17404" name="Google Shape;17404;p65"/>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65"/>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5"/>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65"/>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5"/>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5"/>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5"/>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5"/>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5"/>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413" name="Google Shape;17413;p65"/>
          <p:cNvGrpSpPr/>
          <p:nvPr/>
        </p:nvGrpSpPr>
        <p:grpSpPr>
          <a:xfrm>
            <a:off x="6305777" y="2982331"/>
            <a:ext cx="360846" cy="370184"/>
            <a:chOff x="6332865" y="2906131"/>
            <a:chExt cx="360846" cy="370184"/>
          </a:xfrm>
        </p:grpSpPr>
        <p:sp>
          <p:nvSpPr>
            <p:cNvPr id="17414" name="Google Shape;17414;p65"/>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5"/>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5"/>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5"/>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65"/>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65"/>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5"/>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5"/>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5"/>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5"/>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5"/>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5" name="Google Shape;17425;p65"/>
          <p:cNvGrpSpPr/>
          <p:nvPr/>
        </p:nvGrpSpPr>
        <p:grpSpPr>
          <a:xfrm>
            <a:off x="4107991" y="1594266"/>
            <a:ext cx="370132" cy="358223"/>
            <a:chOff x="4135079" y="1518066"/>
            <a:chExt cx="370132" cy="358223"/>
          </a:xfrm>
        </p:grpSpPr>
        <p:sp>
          <p:nvSpPr>
            <p:cNvPr id="17426" name="Google Shape;17426;p65"/>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5"/>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5"/>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5"/>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5"/>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5"/>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5"/>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5"/>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5"/>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5"/>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5"/>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5"/>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65"/>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65"/>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5"/>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5"/>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5"/>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65"/>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5"/>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5" name="Google Shape;17445;p65"/>
          <p:cNvGrpSpPr/>
          <p:nvPr/>
        </p:nvGrpSpPr>
        <p:grpSpPr>
          <a:xfrm>
            <a:off x="6851780" y="2056334"/>
            <a:ext cx="361240" cy="370158"/>
            <a:chOff x="6878869" y="1980134"/>
            <a:chExt cx="361240" cy="370158"/>
          </a:xfrm>
        </p:grpSpPr>
        <p:sp>
          <p:nvSpPr>
            <p:cNvPr id="17446" name="Google Shape;17446;p65"/>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5"/>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5"/>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5"/>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5"/>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5"/>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5"/>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5"/>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5"/>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5"/>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5"/>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5"/>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5"/>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65"/>
          <p:cNvGrpSpPr/>
          <p:nvPr/>
        </p:nvGrpSpPr>
        <p:grpSpPr>
          <a:xfrm>
            <a:off x="2466911" y="2626233"/>
            <a:ext cx="370132" cy="259467"/>
            <a:chOff x="2493999" y="2550033"/>
            <a:chExt cx="370132" cy="259467"/>
          </a:xfrm>
        </p:grpSpPr>
        <p:sp>
          <p:nvSpPr>
            <p:cNvPr id="17460" name="Google Shape;17460;p65"/>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5"/>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5"/>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5"/>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5"/>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5"/>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5"/>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65"/>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65"/>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5"/>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5"/>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65"/>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5"/>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5"/>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5"/>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65"/>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65"/>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5"/>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5"/>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9" name="Google Shape;17479;p65"/>
          <p:cNvGrpSpPr/>
          <p:nvPr/>
        </p:nvGrpSpPr>
        <p:grpSpPr>
          <a:xfrm>
            <a:off x="1672614" y="3441461"/>
            <a:ext cx="281054" cy="370158"/>
            <a:chOff x="1699703" y="3365261"/>
            <a:chExt cx="281054" cy="370158"/>
          </a:xfrm>
        </p:grpSpPr>
        <p:sp>
          <p:nvSpPr>
            <p:cNvPr id="17480" name="Google Shape;17480;p65"/>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65"/>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5"/>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5"/>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5"/>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5"/>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5"/>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5"/>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5"/>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65"/>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65"/>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5"/>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5"/>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3" name="Google Shape;17493;p65"/>
          <p:cNvGrpSpPr/>
          <p:nvPr/>
        </p:nvGrpSpPr>
        <p:grpSpPr>
          <a:xfrm>
            <a:off x="7939722" y="1595630"/>
            <a:ext cx="369974" cy="355626"/>
            <a:chOff x="7966810" y="1519430"/>
            <a:chExt cx="369974" cy="355626"/>
          </a:xfrm>
        </p:grpSpPr>
        <p:sp>
          <p:nvSpPr>
            <p:cNvPr id="17494" name="Google Shape;17494;p65"/>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5"/>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5"/>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5"/>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5"/>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5"/>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5"/>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5"/>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65"/>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65"/>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5"/>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5"/>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5"/>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5"/>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65"/>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65"/>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65"/>
          <p:cNvGrpSpPr/>
          <p:nvPr/>
        </p:nvGrpSpPr>
        <p:grpSpPr>
          <a:xfrm>
            <a:off x="2765540" y="3441540"/>
            <a:ext cx="290445" cy="370079"/>
            <a:chOff x="2792628" y="3365340"/>
            <a:chExt cx="290445" cy="370079"/>
          </a:xfrm>
        </p:grpSpPr>
        <p:sp>
          <p:nvSpPr>
            <p:cNvPr id="17511" name="Google Shape;17511;p65"/>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65"/>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5"/>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5"/>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5"/>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5"/>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5"/>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65"/>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5"/>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5"/>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65"/>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65"/>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5"/>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5"/>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5" name="Google Shape;17525;p65"/>
          <p:cNvGrpSpPr/>
          <p:nvPr/>
        </p:nvGrpSpPr>
        <p:grpSpPr>
          <a:xfrm>
            <a:off x="1362497" y="2064517"/>
            <a:ext cx="388125" cy="353790"/>
            <a:chOff x="1389585" y="1988317"/>
            <a:chExt cx="388125" cy="353790"/>
          </a:xfrm>
        </p:grpSpPr>
        <p:sp>
          <p:nvSpPr>
            <p:cNvPr id="17526" name="Google Shape;17526;p65"/>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5"/>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5"/>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5"/>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5"/>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5"/>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5"/>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65"/>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65"/>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5"/>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5"/>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5"/>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5"/>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5"/>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5"/>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5"/>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5"/>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65"/>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5"/>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5"/>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5"/>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65"/>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8" name="Google Shape;17548;p65"/>
          <p:cNvGrpSpPr/>
          <p:nvPr/>
        </p:nvGrpSpPr>
        <p:grpSpPr>
          <a:xfrm>
            <a:off x="2465836" y="1588390"/>
            <a:ext cx="370158" cy="370158"/>
            <a:chOff x="2492924" y="1512190"/>
            <a:chExt cx="370158" cy="370158"/>
          </a:xfrm>
        </p:grpSpPr>
        <p:sp>
          <p:nvSpPr>
            <p:cNvPr id="17549" name="Google Shape;17549;p65"/>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65"/>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5"/>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5"/>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65"/>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65"/>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5"/>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65"/>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5"/>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5"/>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5"/>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5"/>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65"/>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65"/>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65"/>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5"/>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65"/>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65"/>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5"/>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5"/>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65"/>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65"/>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1" name="Google Shape;17571;p65"/>
          <p:cNvGrpSpPr/>
          <p:nvPr/>
        </p:nvGrpSpPr>
        <p:grpSpPr>
          <a:xfrm>
            <a:off x="1906481" y="1588443"/>
            <a:ext cx="393975" cy="370105"/>
            <a:chOff x="1933569" y="1512243"/>
            <a:chExt cx="393975" cy="370105"/>
          </a:xfrm>
        </p:grpSpPr>
        <p:sp>
          <p:nvSpPr>
            <p:cNvPr id="17572" name="Google Shape;17572;p65"/>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5"/>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5"/>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5"/>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5"/>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5"/>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65"/>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65"/>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65"/>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5"/>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5"/>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5"/>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5"/>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5"/>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5"/>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5"/>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5"/>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5"/>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5"/>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5"/>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5"/>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5"/>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5"/>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5"/>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5"/>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65"/>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65"/>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5"/>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65"/>
          <p:cNvGrpSpPr/>
          <p:nvPr/>
        </p:nvGrpSpPr>
        <p:grpSpPr>
          <a:xfrm>
            <a:off x="2209018" y="3441592"/>
            <a:ext cx="306471" cy="370000"/>
            <a:chOff x="2236106" y="3365392"/>
            <a:chExt cx="306471" cy="370000"/>
          </a:xfrm>
        </p:grpSpPr>
        <p:sp>
          <p:nvSpPr>
            <p:cNvPr id="17601" name="Google Shape;17601;p65"/>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5"/>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5"/>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5"/>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5"/>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5"/>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5"/>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65"/>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65"/>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5"/>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5"/>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65"/>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5"/>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5"/>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5" name="Google Shape;17615;p65"/>
          <p:cNvGrpSpPr/>
          <p:nvPr/>
        </p:nvGrpSpPr>
        <p:grpSpPr>
          <a:xfrm>
            <a:off x="5465735" y="3461763"/>
            <a:ext cx="375325" cy="329606"/>
            <a:chOff x="5492823" y="3385563"/>
            <a:chExt cx="375325" cy="329606"/>
          </a:xfrm>
        </p:grpSpPr>
        <p:sp>
          <p:nvSpPr>
            <p:cNvPr id="17616" name="Google Shape;17616;p65"/>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5"/>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5"/>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5"/>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5"/>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5"/>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5"/>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65"/>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65"/>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65"/>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65"/>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65"/>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65"/>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65"/>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5"/>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5"/>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5"/>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5"/>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5"/>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5"/>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65"/>
          <p:cNvGrpSpPr/>
          <p:nvPr/>
        </p:nvGrpSpPr>
        <p:grpSpPr>
          <a:xfrm>
            <a:off x="3014699" y="2077318"/>
            <a:ext cx="370158" cy="328164"/>
            <a:chOff x="3041787" y="2001118"/>
            <a:chExt cx="370158" cy="328164"/>
          </a:xfrm>
        </p:grpSpPr>
        <p:sp>
          <p:nvSpPr>
            <p:cNvPr id="17637" name="Google Shape;17637;p65"/>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5"/>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5"/>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5"/>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5"/>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5"/>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5"/>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65"/>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65"/>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5"/>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5"/>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5"/>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5"/>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5"/>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5"/>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5"/>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5"/>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5"/>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5" name="Google Shape;17655;p65"/>
          <p:cNvGrpSpPr/>
          <p:nvPr/>
        </p:nvGrpSpPr>
        <p:grpSpPr>
          <a:xfrm>
            <a:off x="5752796" y="2115325"/>
            <a:ext cx="372309" cy="328216"/>
            <a:chOff x="5779884" y="2039125"/>
            <a:chExt cx="372309" cy="328216"/>
          </a:xfrm>
        </p:grpSpPr>
        <p:sp>
          <p:nvSpPr>
            <p:cNvPr id="17656" name="Google Shape;17656;p6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6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65"/>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5"/>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5"/>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5"/>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5"/>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5"/>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5"/>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5"/>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5"/>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5"/>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5"/>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9" name="Google Shape;17669;p65"/>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7" name="Shape 1217"/>
        <p:cNvGrpSpPr/>
        <p:nvPr/>
      </p:nvGrpSpPr>
      <p:grpSpPr>
        <a:xfrm>
          <a:off x="0" y="0"/>
          <a:ext cx="0" cy="0"/>
          <a:chOff x="0" y="0"/>
          <a:chExt cx="0" cy="0"/>
        </a:xfrm>
      </p:grpSpPr>
      <p:sp>
        <p:nvSpPr>
          <p:cNvPr id="1218" name="Google Shape;1218;p30"/>
          <p:cNvSpPr txBox="1"/>
          <p:nvPr>
            <p:ph idx="1" type="subTitle"/>
          </p:nvPr>
        </p:nvSpPr>
        <p:spPr>
          <a:xfrm>
            <a:off x="720000" y="1421275"/>
            <a:ext cx="3597000" cy="253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1219" name="Google Shape;1219;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220" name="Google Shape;1220;p30"/>
          <p:cNvSpPr txBox="1"/>
          <p:nvPr>
            <p:ph idx="2" type="subTitle"/>
          </p:nvPr>
        </p:nvSpPr>
        <p:spPr>
          <a:xfrm>
            <a:off x="4826935" y="1421275"/>
            <a:ext cx="3597000" cy="253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73" name="Shape 17673"/>
        <p:cNvGrpSpPr/>
        <p:nvPr/>
      </p:nvGrpSpPr>
      <p:grpSpPr>
        <a:xfrm>
          <a:off x="0" y="0"/>
          <a:ext cx="0" cy="0"/>
          <a:chOff x="0" y="0"/>
          <a:chExt cx="0" cy="0"/>
        </a:xfrm>
      </p:grpSpPr>
      <p:grpSp>
        <p:nvGrpSpPr>
          <p:cNvPr id="17674" name="Google Shape;17674;p66"/>
          <p:cNvGrpSpPr/>
          <p:nvPr/>
        </p:nvGrpSpPr>
        <p:grpSpPr>
          <a:xfrm>
            <a:off x="853009" y="1981993"/>
            <a:ext cx="354610" cy="372358"/>
            <a:chOff x="878066" y="1981993"/>
            <a:chExt cx="354610" cy="372358"/>
          </a:xfrm>
        </p:grpSpPr>
        <p:sp>
          <p:nvSpPr>
            <p:cNvPr id="17675" name="Google Shape;17675;p66"/>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6"/>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6"/>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6"/>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6"/>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6"/>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6"/>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6"/>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6"/>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6"/>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6"/>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6"/>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6"/>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6"/>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9" name="Google Shape;17689;p66"/>
          <p:cNvGrpSpPr/>
          <p:nvPr/>
        </p:nvGrpSpPr>
        <p:grpSpPr>
          <a:xfrm>
            <a:off x="1320737" y="1982386"/>
            <a:ext cx="371650" cy="371624"/>
            <a:chOff x="1345794" y="1982386"/>
            <a:chExt cx="371650" cy="371624"/>
          </a:xfrm>
        </p:grpSpPr>
        <p:sp>
          <p:nvSpPr>
            <p:cNvPr id="17690" name="Google Shape;17690;p66"/>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6"/>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66"/>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66"/>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6"/>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6"/>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6"/>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6"/>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6"/>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6"/>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66"/>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66"/>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6"/>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6"/>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6"/>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6"/>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6"/>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6"/>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66"/>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6"/>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6"/>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6"/>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6"/>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6"/>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6"/>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6"/>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6"/>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6"/>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66"/>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66"/>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6"/>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66"/>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66"/>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6"/>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6"/>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6"/>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6"/>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7" name="Google Shape;17727;p66"/>
          <p:cNvGrpSpPr/>
          <p:nvPr/>
        </p:nvGrpSpPr>
        <p:grpSpPr>
          <a:xfrm>
            <a:off x="1796408" y="1981993"/>
            <a:ext cx="372410" cy="372410"/>
            <a:chOff x="1821465" y="1981993"/>
            <a:chExt cx="372410" cy="372410"/>
          </a:xfrm>
        </p:grpSpPr>
        <p:sp>
          <p:nvSpPr>
            <p:cNvPr id="17728" name="Google Shape;17728;p66"/>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66"/>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66"/>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6"/>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6"/>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6"/>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6"/>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6"/>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66"/>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66"/>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6"/>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6"/>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6"/>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6"/>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2" name="Google Shape;17742;p66"/>
          <p:cNvGrpSpPr/>
          <p:nvPr/>
        </p:nvGrpSpPr>
        <p:grpSpPr>
          <a:xfrm>
            <a:off x="2251291" y="1981809"/>
            <a:ext cx="415901" cy="372699"/>
            <a:chOff x="2276348" y="1981809"/>
            <a:chExt cx="415901" cy="372699"/>
          </a:xfrm>
        </p:grpSpPr>
        <p:sp>
          <p:nvSpPr>
            <p:cNvPr id="17743" name="Google Shape;17743;p66"/>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6"/>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6"/>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6"/>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66"/>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66"/>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6"/>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0" name="Google Shape;17750;p66"/>
          <p:cNvGrpSpPr/>
          <p:nvPr/>
        </p:nvGrpSpPr>
        <p:grpSpPr>
          <a:xfrm>
            <a:off x="2749297" y="2009990"/>
            <a:ext cx="372017" cy="316310"/>
            <a:chOff x="2774354" y="2009990"/>
            <a:chExt cx="372017" cy="316310"/>
          </a:xfrm>
        </p:grpSpPr>
        <p:sp>
          <p:nvSpPr>
            <p:cNvPr id="17751" name="Google Shape;17751;p66"/>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66"/>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6"/>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6"/>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6"/>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6"/>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6"/>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6"/>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66"/>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6"/>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66"/>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66"/>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6"/>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6"/>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6"/>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6"/>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66"/>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66"/>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6"/>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6"/>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6"/>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6"/>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6"/>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6"/>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6"/>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6"/>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66"/>
          <p:cNvGrpSpPr/>
          <p:nvPr/>
        </p:nvGrpSpPr>
        <p:grpSpPr>
          <a:xfrm>
            <a:off x="3697625" y="1981993"/>
            <a:ext cx="375818" cy="372043"/>
            <a:chOff x="3722682" y="1981993"/>
            <a:chExt cx="375818" cy="372043"/>
          </a:xfrm>
        </p:grpSpPr>
        <p:sp>
          <p:nvSpPr>
            <p:cNvPr id="17778" name="Google Shape;17778;p66"/>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6"/>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6"/>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6"/>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6"/>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6"/>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6"/>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66"/>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66"/>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6"/>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6"/>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6"/>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6"/>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6"/>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6"/>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3" name="Google Shape;17793;p66"/>
          <p:cNvGrpSpPr/>
          <p:nvPr/>
        </p:nvGrpSpPr>
        <p:grpSpPr>
          <a:xfrm>
            <a:off x="4176337" y="1981809"/>
            <a:ext cx="373538" cy="372305"/>
            <a:chOff x="4201394" y="1981809"/>
            <a:chExt cx="373538" cy="372305"/>
          </a:xfrm>
        </p:grpSpPr>
        <p:sp>
          <p:nvSpPr>
            <p:cNvPr id="17794" name="Google Shape;17794;p66"/>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6"/>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66"/>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66"/>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6"/>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6"/>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6"/>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6"/>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6"/>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6"/>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6"/>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6"/>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6"/>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6"/>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6"/>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66"/>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0" name="Google Shape;17810;p66"/>
          <p:cNvGrpSpPr/>
          <p:nvPr/>
        </p:nvGrpSpPr>
        <p:grpSpPr>
          <a:xfrm>
            <a:off x="4634601" y="1500266"/>
            <a:ext cx="422743" cy="377784"/>
            <a:chOff x="4659658" y="1500266"/>
            <a:chExt cx="422743" cy="377784"/>
          </a:xfrm>
        </p:grpSpPr>
        <p:sp>
          <p:nvSpPr>
            <p:cNvPr id="17811" name="Google Shape;17811;p66"/>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6"/>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6"/>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6"/>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6"/>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6"/>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66"/>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6"/>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66"/>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66"/>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6"/>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6"/>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6"/>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6"/>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6"/>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6"/>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6"/>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8" name="Google Shape;17828;p66"/>
          <p:cNvGrpSpPr/>
          <p:nvPr/>
        </p:nvGrpSpPr>
        <p:grpSpPr>
          <a:xfrm>
            <a:off x="5186349" y="1513504"/>
            <a:ext cx="260394" cy="351202"/>
            <a:chOff x="5211406" y="1513504"/>
            <a:chExt cx="260394" cy="351202"/>
          </a:xfrm>
        </p:grpSpPr>
        <p:sp>
          <p:nvSpPr>
            <p:cNvPr id="17829" name="Google Shape;17829;p66"/>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6"/>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6"/>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6"/>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6"/>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6"/>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6"/>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6"/>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6"/>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6"/>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66"/>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66"/>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6"/>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2" name="Google Shape;17842;p66"/>
          <p:cNvGrpSpPr/>
          <p:nvPr/>
        </p:nvGrpSpPr>
        <p:grpSpPr>
          <a:xfrm>
            <a:off x="5607545" y="1513216"/>
            <a:ext cx="366722" cy="351779"/>
            <a:chOff x="5632602" y="1513216"/>
            <a:chExt cx="366722" cy="351779"/>
          </a:xfrm>
        </p:grpSpPr>
        <p:sp>
          <p:nvSpPr>
            <p:cNvPr id="17843" name="Google Shape;17843;p66"/>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6"/>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6"/>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6"/>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6"/>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6"/>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66"/>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66"/>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1" name="Google Shape;17851;p66"/>
          <p:cNvGrpSpPr/>
          <p:nvPr/>
        </p:nvGrpSpPr>
        <p:grpSpPr>
          <a:xfrm>
            <a:off x="6064315" y="1527136"/>
            <a:ext cx="401902" cy="323965"/>
            <a:chOff x="6089372" y="1527136"/>
            <a:chExt cx="401902" cy="323965"/>
          </a:xfrm>
        </p:grpSpPr>
        <p:sp>
          <p:nvSpPr>
            <p:cNvPr id="17852" name="Google Shape;17852;p66"/>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6"/>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6"/>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66"/>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66"/>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6"/>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66"/>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66"/>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6"/>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6"/>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6"/>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6"/>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6"/>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6"/>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66"/>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66"/>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6"/>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6"/>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6"/>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6"/>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6"/>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66"/>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6"/>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6"/>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6"/>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6"/>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66"/>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66"/>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6"/>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6"/>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2" name="Google Shape;17882;p66"/>
          <p:cNvGrpSpPr/>
          <p:nvPr/>
        </p:nvGrpSpPr>
        <p:grpSpPr>
          <a:xfrm>
            <a:off x="6554378" y="1527897"/>
            <a:ext cx="370103" cy="322445"/>
            <a:chOff x="6579435" y="1527897"/>
            <a:chExt cx="370103" cy="322445"/>
          </a:xfrm>
        </p:grpSpPr>
        <p:sp>
          <p:nvSpPr>
            <p:cNvPr id="17883" name="Google Shape;17883;p66"/>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6"/>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6"/>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6"/>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6"/>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6"/>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6"/>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66"/>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66"/>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6"/>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6"/>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6"/>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6"/>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6"/>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6"/>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6"/>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6"/>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66"/>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66"/>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6"/>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6"/>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4" name="Google Shape;17904;p66"/>
          <p:cNvGrpSpPr/>
          <p:nvPr/>
        </p:nvGrpSpPr>
        <p:grpSpPr>
          <a:xfrm>
            <a:off x="6963830" y="1538854"/>
            <a:ext cx="499920" cy="300136"/>
            <a:chOff x="6988887" y="1538854"/>
            <a:chExt cx="499920" cy="300136"/>
          </a:xfrm>
        </p:grpSpPr>
        <p:sp>
          <p:nvSpPr>
            <p:cNvPr id="17905" name="Google Shape;17905;p66"/>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6"/>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6"/>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6"/>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6"/>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6"/>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66"/>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66"/>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6"/>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6"/>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6"/>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6"/>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6"/>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8" name="Google Shape;17918;p66"/>
          <p:cNvGrpSpPr/>
          <p:nvPr/>
        </p:nvGrpSpPr>
        <p:grpSpPr>
          <a:xfrm>
            <a:off x="8025302" y="1520687"/>
            <a:ext cx="279321" cy="336837"/>
            <a:chOff x="8050359" y="1520687"/>
            <a:chExt cx="279321" cy="336837"/>
          </a:xfrm>
        </p:grpSpPr>
        <p:sp>
          <p:nvSpPr>
            <p:cNvPr id="17919" name="Google Shape;17919;p66"/>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6"/>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6"/>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6"/>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6"/>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6"/>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6"/>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6"/>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6"/>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6"/>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66"/>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66"/>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6"/>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2" name="Google Shape;17932;p66"/>
          <p:cNvGrpSpPr/>
          <p:nvPr/>
        </p:nvGrpSpPr>
        <p:grpSpPr>
          <a:xfrm>
            <a:off x="6068850" y="2461832"/>
            <a:ext cx="364441" cy="339091"/>
            <a:chOff x="6093907" y="2461832"/>
            <a:chExt cx="364441" cy="339091"/>
          </a:xfrm>
        </p:grpSpPr>
        <p:sp>
          <p:nvSpPr>
            <p:cNvPr id="17933" name="Google Shape;17933;p66"/>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66"/>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6"/>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6"/>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6"/>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6"/>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6"/>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6"/>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6"/>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6"/>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3" name="Google Shape;17943;p66"/>
          <p:cNvGrpSpPr/>
          <p:nvPr/>
        </p:nvGrpSpPr>
        <p:grpSpPr>
          <a:xfrm>
            <a:off x="4651274" y="1980866"/>
            <a:ext cx="377680" cy="377680"/>
            <a:chOff x="4676331" y="1980866"/>
            <a:chExt cx="377680" cy="377680"/>
          </a:xfrm>
        </p:grpSpPr>
        <p:sp>
          <p:nvSpPr>
            <p:cNvPr id="17944" name="Google Shape;17944;p66"/>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6"/>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6"/>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6"/>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66"/>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66"/>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6"/>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6"/>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6"/>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6"/>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6"/>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6"/>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6"/>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66"/>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66"/>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6"/>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6"/>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66"/>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66"/>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66"/>
          <p:cNvGrpSpPr/>
          <p:nvPr/>
        </p:nvGrpSpPr>
        <p:grpSpPr>
          <a:xfrm>
            <a:off x="7501185" y="1522968"/>
            <a:ext cx="357651" cy="332275"/>
            <a:chOff x="7526242" y="1522968"/>
            <a:chExt cx="357651" cy="332275"/>
          </a:xfrm>
        </p:grpSpPr>
        <p:sp>
          <p:nvSpPr>
            <p:cNvPr id="17964" name="Google Shape;17964;p66"/>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6"/>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6"/>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6"/>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66"/>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66"/>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6"/>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6"/>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6"/>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6"/>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6"/>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6"/>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6"/>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6"/>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6"/>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6"/>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66"/>
          <p:cNvGrpSpPr/>
          <p:nvPr/>
        </p:nvGrpSpPr>
        <p:grpSpPr>
          <a:xfrm>
            <a:off x="3225729" y="1982386"/>
            <a:ext cx="371650" cy="371624"/>
            <a:chOff x="3250786" y="1982386"/>
            <a:chExt cx="371650" cy="371624"/>
          </a:xfrm>
        </p:grpSpPr>
        <p:sp>
          <p:nvSpPr>
            <p:cNvPr id="17981" name="Google Shape;17981;p66"/>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6"/>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6"/>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6"/>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6"/>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6"/>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6"/>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66"/>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66"/>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6"/>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6"/>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6"/>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66"/>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66"/>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6"/>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6"/>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6"/>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6"/>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6"/>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6"/>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6"/>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6"/>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6"/>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6"/>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6"/>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6"/>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66"/>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66"/>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6"/>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66"/>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1" name="Google Shape;18011;p66"/>
          <p:cNvGrpSpPr/>
          <p:nvPr/>
        </p:nvGrpSpPr>
        <p:grpSpPr>
          <a:xfrm>
            <a:off x="1317329" y="2916322"/>
            <a:ext cx="373538" cy="331515"/>
            <a:chOff x="1342386" y="2916322"/>
            <a:chExt cx="373538" cy="331515"/>
          </a:xfrm>
        </p:grpSpPr>
        <p:sp>
          <p:nvSpPr>
            <p:cNvPr id="18012" name="Google Shape;18012;p66"/>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6"/>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6"/>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6"/>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6"/>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6"/>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6"/>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6"/>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66"/>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66"/>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66"/>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66"/>
          <p:cNvGrpSpPr/>
          <p:nvPr/>
        </p:nvGrpSpPr>
        <p:grpSpPr>
          <a:xfrm>
            <a:off x="2269065" y="2946600"/>
            <a:ext cx="373931" cy="271351"/>
            <a:chOff x="2294122" y="2946600"/>
            <a:chExt cx="373931" cy="271351"/>
          </a:xfrm>
        </p:grpSpPr>
        <p:sp>
          <p:nvSpPr>
            <p:cNvPr id="18024" name="Google Shape;18024;p66"/>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6"/>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6"/>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6"/>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6"/>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6"/>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6"/>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6"/>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6"/>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6"/>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6"/>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6"/>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6"/>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6"/>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6"/>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66"/>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66"/>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6"/>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6"/>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6"/>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6"/>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6"/>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6"/>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6"/>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6"/>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66"/>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6"/>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6"/>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6"/>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6"/>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66"/>
          <p:cNvGrpSpPr/>
          <p:nvPr/>
        </p:nvGrpSpPr>
        <p:grpSpPr>
          <a:xfrm>
            <a:off x="2744762" y="2907251"/>
            <a:ext cx="373905" cy="349682"/>
            <a:chOff x="2769819" y="2907251"/>
            <a:chExt cx="373905" cy="349682"/>
          </a:xfrm>
        </p:grpSpPr>
        <p:sp>
          <p:nvSpPr>
            <p:cNvPr id="18055" name="Google Shape;18055;p66"/>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66"/>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6"/>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6"/>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6"/>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6"/>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66"/>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6"/>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6"/>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6"/>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6"/>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6"/>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6"/>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6"/>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6"/>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6"/>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6"/>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2" name="Google Shape;18072;p66"/>
          <p:cNvGrpSpPr/>
          <p:nvPr/>
        </p:nvGrpSpPr>
        <p:grpSpPr>
          <a:xfrm>
            <a:off x="3221193" y="2895245"/>
            <a:ext cx="375792" cy="373800"/>
            <a:chOff x="3246251" y="2895245"/>
            <a:chExt cx="375792" cy="373800"/>
          </a:xfrm>
        </p:grpSpPr>
        <p:sp>
          <p:nvSpPr>
            <p:cNvPr id="18073" name="Google Shape;18073;p66"/>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66"/>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66"/>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66"/>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6"/>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6"/>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6"/>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6"/>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6"/>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6"/>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6"/>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66"/>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66"/>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6"/>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66"/>
          <p:cNvGrpSpPr/>
          <p:nvPr/>
        </p:nvGrpSpPr>
        <p:grpSpPr>
          <a:xfrm>
            <a:off x="3766125" y="2895454"/>
            <a:ext cx="234650" cy="373590"/>
            <a:chOff x="3791182" y="2895454"/>
            <a:chExt cx="234650" cy="373590"/>
          </a:xfrm>
        </p:grpSpPr>
        <p:sp>
          <p:nvSpPr>
            <p:cNvPr id="18088" name="Google Shape;18088;p66"/>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6"/>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66"/>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6"/>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6"/>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6"/>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6"/>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6"/>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6"/>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66"/>
          <p:cNvGrpSpPr/>
          <p:nvPr/>
        </p:nvGrpSpPr>
        <p:grpSpPr>
          <a:xfrm>
            <a:off x="7017938" y="2489463"/>
            <a:ext cx="364441" cy="256225"/>
            <a:chOff x="7042995" y="2489463"/>
            <a:chExt cx="364441" cy="256225"/>
          </a:xfrm>
        </p:grpSpPr>
        <p:sp>
          <p:nvSpPr>
            <p:cNvPr id="18098" name="Google Shape;18098;p66"/>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6"/>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66"/>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6"/>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6"/>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6"/>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6"/>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6"/>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6"/>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7" name="Google Shape;18107;p66"/>
          <p:cNvGrpSpPr/>
          <p:nvPr/>
        </p:nvGrpSpPr>
        <p:grpSpPr>
          <a:xfrm>
            <a:off x="7492115" y="2437007"/>
            <a:ext cx="364284" cy="361243"/>
            <a:chOff x="7517172" y="2437007"/>
            <a:chExt cx="364284" cy="361243"/>
          </a:xfrm>
        </p:grpSpPr>
        <p:sp>
          <p:nvSpPr>
            <p:cNvPr id="18108" name="Google Shape;18108;p66"/>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6"/>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6"/>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6"/>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6"/>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6"/>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6"/>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6"/>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6"/>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6"/>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66"/>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66"/>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6"/>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6"/>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66"/>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66"/>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6"/>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6"/>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6"/>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6"/>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66"/>
          <p:cNvGrpSpPr/>
          <p:nvPr/>
        </p:nvGrpSpPr>
        <p:grpSpPr>
          <a:xfrm>
            <a:off x="7981418" y="2436954"/>
            <a:ext cx="335290" cy="361321"/>
            <a:chOff x="8006475" y="2436954"/>
            <a:chExt cx="335290" cy="361321"/>
          </a:xfrm>
        </p:grpSpPr>
        <p:sp>
          <p:nvSpPr>
            <p:cNvPr id="18130" name="Google Shape;18130;p66"/>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66"/>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66"/>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6"/>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6"/>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6"/>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6"/>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6"/>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66"/>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6"/>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66"/>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6"/>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6"/>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6"/>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6"/>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6"/>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6"/>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6"/>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6"/>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9" name="Google Shape;18149;p66"/>
          <p:cNvGrpSpPr/>
          <p:nvPr/>
        </p:nvGrpSpPr>
        <p:grpSpPr>
          <a:xfrm>
            <a:off x="5571604" y="2909139"/>
            <a:ext cx="394326" cy="349682"/>
            <a:chOff x="5596661" y="2909139"/>
            <a:chExt cx="394326" cy="349682"/>
          </a:xfrm>
        </p:grpSpPr>
        <p:sp>
          <p:nvSpPr>
            <p:cNvPr id="18150" name="Google Shape;18150;p66"/>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66"/>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66"/>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6"/>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6"/>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6"/>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6"/>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6"/>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6"/>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6"/>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6"/>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6"/>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6"/>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6"/>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6"/>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6"/>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66"/>
          <p:cNvGrpSpPr/>
          <p:nvPr/>
        </p:nvGrpSpPr>
        <p:grpSpPr>
          <a:xfrm>
            <a:off x="849601" y="2914408"/>
            <a:ext cx="356891" cy="335709"/>
            <a:chOff x="874658" y="2914408"/>
            <a:chExt cx="356891" cy="335709"/>
          </a:xfrm>
        </p:grpSpPr>
        <p:sp>
          <p:nvSpPr>
            <p:cNvPr id="18167" name="Google Shape;18167;p66"/>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6"/>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6"/>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66"/>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66"/>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6"/>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6"/>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6"/>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6"/>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6"/>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6"/>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6"/>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6"/>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6"/>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6"/>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6"/>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66"/>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66"/>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6"/>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6"/>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66"/>
          <p:cNvGrpSpPr/>
          <p:nvPr/>
        </p:nvGrpSpPr>
        <p:grpSpPr>
          <a:xfrm>
            <a:off x="4205855" y="2929193"/>
            <a:ext cx="308813" cy="306165"/>
            <a:chOff x="4230912" y="2929193"/>
            <a:chExt cx="308813" cy="306165"/>
          </a:xfrm>
        </p:grpSpPr>
        <p:sp>
          <p:nvSpPr>
            <p:cNvPr id="18188" name="Google Shape;18188;p66"/>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6"/>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6"/>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6"/>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6"/>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6"/>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6"/>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6"/>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6"/>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6"/>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6"/>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6"/>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6"/>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6"/>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6"/>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3" name="Google Shape;18203;p66"/>
          <p:cNvGrpSpPr/>
          <p:nvPr/>
        </p:nvGrpSpPr>
        <p:grpSpPr>
          <a:xfrm>
            <a:off x="4602829" y="3401089"/>
            <a:ext cx="409111" cy="267944"/>
            <a:chOff x="4627886" y="3401089"/>
            <a:chExt cx="409111" cy="267944"/>
          </a:xfrm>
        </p:grpSpPr>
        <p:sp>
          <p:nvSpPr>
            <p:cNvPr id="18204" name="Google Shape;18204;p66"/>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66"/>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6"/>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6"/>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6"/>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6"/>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6"/>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6"/>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6"/>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6"/>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6"/>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66"/>
          <p:cNvGrpSpPr/>
          <p:nvPr/>
        </p:nvGrpSpPr>
        <p:grpSpPr>
          <a:xfrm>
            <a:off x="4627419" y="2898915"/>
            <a:ext cx="386016" cy="384495"/>
            <a:chOff x="4652476" y="2898915"/>
            <a:chExt cx="386016" cy="384495"/>
          </a:xfrm>
        </p:grpSpPr>
        <p:sp>
          <p:nvSpPr>
            <p:cNvPr id="18216" name="Google Shape;18216;p66"/>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6"/>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6"/>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6"/>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66"/>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66"/>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6"/>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6"/>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6"/>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66"/>
          <p:cNvGrpSpPr/>
          <p:nvPr/>
        </p:nvGrpSpPr>
        <p:grpSpPr>
          <a:xfrm>
            <a:off x="5131874" y="2922194"/>
            <a:ext cx="324699" cy="347611"/>
            <a:chOff x="5156931" y="2922194"/>
            <a:chExt cx="324699" cy="347611"/>
          </a:xfrm>
        </p:grpSpPr>
        <p:sp>
          <p:nvSpPr>
            <p:cNvPr id="18226" name="Google Shape;18226;p66"/>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6"/>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66"/>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66"/>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6"/>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6"/>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6"/>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6"/>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66"/>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66"/>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6"/>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6"/>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6"/>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6"/>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6"/>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6"/>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2" name="Google Shape;18242;p66"/>
          <p:cNvGrpSpPr/>
          <p:nvPr/>
        </p:nvGrpSpPr>
        <p:grpSpPr>
          <a:xfrm>
            <a:off x="6061274" y="2905337"/>
            <a:ext cx="364441" cy="364834"/>
            <a:chOff x="6086331" y="2905337"/>
            <a:chExt cx="364441" cy="364834"/>
          </a:xfrm>
        </p:grpSpPr>
        <p:sp>
          <p:nvSpPr>
            <p:cNvPr id="18243" name="Google Shape;18243;p66"/>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6"/>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6"/>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6"/>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6"/>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6"/>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9" name="Google Shape;18249;p66"/>
          <p:cNvGrpSpPr/>
          <p:nvPr/>
        </p:nvGrpSpPr>
        <p:grpSpPr>
          <a:xfrm>
            <a:off x="6529002" y="2907251"/>
            <a:ext cx="377706" cy="377680"/>
            <a:chOff x="6554059" y="2907251"/>
            <a:chExt cx="377706" cy="377680"/>
          </a:xfrm>
        </p:grpSpPr>
        <p:sp>
          <p:nvSpPr>
            <p:cNvPr id="18250" name="Google Shape;18250;p66"/>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66"/>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6"/>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6"/>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6"/>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6"/>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6"/>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6"/>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6"/>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6"/>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6"/>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6"/>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6"/>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6"/>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66"/>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66"/>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6"/>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6"/>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6"/>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6"/>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6"/>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1" name="Google Shape;18271;p66"/>
          <p:cNvGrpSpPr/>
          <p:nvPr/>
        </p:nvGrpSpPr>
        <p:grpSpPr>
          <a:xfrm>
            <a:off x="7466739" y="2945446"/>
            <a:ext cx="400801" cy="317542"/>
            <a:chOff x="7491796" y="2945446"/>
            <a:chExt cx="400801" cy="317542"/>
          </a:xfrm>
        </p:grpSpPr>
        <p:sp>
          <p:nvSpPr>
            <p:cNvPr id="18272" name="Google Shape;18272;p66"/>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6"/>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6"/>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6"/>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66"/>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66"/>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6"/>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6"/>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6"/>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6"/>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6"/>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66"/>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66"/>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6"/>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66"/>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66"/>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6"/>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6"/>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6"/>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6"/>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6"/>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6"/>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4" name="Google Shape;18294;p66"/>
          <p:cNvGrpSpPr/>
          <p:nvPr/>
        </p:nvGrpSpPr>
        <p:grpSpPr>
          <a:xfrm>
            <a:off x="7020586" y="2907723"/>
            <a:ext cx="345304" cy="365857"/>
            <a:chOff x="7045643" y="2907723"/>
            <a:chExt cx="345304" cy="365857"/>
          </a:xfrm>
        </p:grpSpPr>
        <p:sp>
          <p:nvSpPr>
            <p:cNvPr id="18295" name="Google Shape;18295;p66"/>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6"/>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66"/>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66"/>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6"/>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6"/>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6"/>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6"/>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6"/>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6"/>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6"/>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6"/>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6"/>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6"/>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6"/>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6"/>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6"/>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6"/>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66"/>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4" name="Google Shape;18314;p66"/>
          <p:cNvGrpSpPr/>
          <p:nvPr/>
        </p:nvGrpSpPr>
        <p:grpSpPr>
          <a:xfrm>
            <a:off x="7967786" y="2907251"/>
            <a:ext cx="347794" cy="366328"/>
            <a:chOff x="7992843" y="2907251"/>
            <a:chExt cx="347794" cy="366328"/>
          </a:xfrm>
        </p:grpSpPr>
        <p:sp>
          <p:nvSpPr>
            <p:cNvPr id="18315" name="Google Shape;18315;p66"/>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6"/>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66"/>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66"/>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6"/>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6"/>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6"/>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6"/>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6"/>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66"/>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66"/>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6"/>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6"/>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6"/>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6"/>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6"/>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66"/>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6"/>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6"/>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6"/>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6"/>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6"/>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6"/>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66"/>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66"/>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6"/>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6"/>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6"/>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6"/>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6"/>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6"/>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6"/>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6"/>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8" name="Google Shape;18348;p66"/>
          <p:cNvGrpSpPr/>
          <p:nvPr/>
        </p:nvGrpSpPr>
        <p:grpSpPr>
          <a:xfrm>
            <a:off x="848841" y="1512377"/>
            <a:ext cx="398127" cy="353457"/>
            <a:chOff x="873898" y="1512377"/>
            <a:chExt cx="398127" cy="353457"/>
          </a:xfrm>
        </p:grpSpPr>
        <p:sp>
          <p:nvSpPr>
            <p:cNvPr id="18349" name="Google Shape;18349;p66"/>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6"/>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6"/>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6"/>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6"/>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6"/>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6"/>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6"/>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66"/>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66"/>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6"/>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6"/>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6"/>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6"/>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6"/>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6"/>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6"/>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6"/>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6"/>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8" name="Google Shape;18368;p66"/>
          <p:cNvGrpSpPr/>
          <p:nvPr/>
        </p:nvGrpSpPr>
        <p:grpSpPr>
          <a:xfrm>
            <a:off x="1399067" y="1515680"/>
            <a:ext cx="246762" cy="347139"/>
            <a:chOff x="1424125" y="1515680"/>
            <a:chExt cx="246762" cy="347139"/>
          </a:xfrm>
        </p:grpSpPr>
        <p:sp>
          <p:nvSpPr>
            <p:cNvPr id="18369" name="Google Shape;18369;p66"/>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6"/>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6"/>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6"/>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6"/>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6"/>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6"/>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6"/>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6"/>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6"/>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66"/>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66"/>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6"/>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6"/>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6"/>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6"/>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6"/>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6"/>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66"/>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66"/>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9" name="Google Shape;18389;p66"/>
          <p:cNvGrpSpPr/>
          <p:nvPr/>
        </p:nvGrpSpPr>
        <p:grpSpPr>
          <a:xfrm>
            <a:off x="2294441" y="1512744"/>
            <a:ext cx="352697" cy="352723"/>
            <a:chOff x="2319498" y="1512744"/>
            <a:chExt cx="352697" cy="352723"/>
          </a:xfrm>
        </p:grpSpPr>
        <p:sp>
          <p:nvSpPr>
            <p:cNvPr id="18390" name="Google Shape;18390;p66"/>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6"/>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6"/>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6"/>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6"/>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6"/>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6"/>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66"/>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66"/>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66"/>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66"/>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6"/>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6"/>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6"/>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6"/>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6"/>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6"/>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6"/>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6"/>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9" name="Google Shape;18409;p66"/>
          <p:cNvGrpSpPr/>
          <p:nvPr/>
        </p:nvGrpSpPr>
        <p:grpSpPr>
          <a:xfrm>
            <a:off x="4211544" y="1512666"/>
            <a:ext cx="312981" cy="352697"/>
            <a:chOff x="4236601" y="1512666"/>
            <a:chExt cx="312981" cy="352697"/>
          </a:xfrm>
        </p:grpSpPr>
        <p:sp>
          <p:nvSpPr>
            <p:cNvPr id="18410" name="Google Shape;18410;p66"/>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6"/>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6"/>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6"/>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6"/>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6"/>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6"/>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6"/>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6"/>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6"/>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66"/>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66"/>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66"/>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6"/>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4" name="Google Shape;18424;p66"/>
          <p:cNvGrpSpPr/>
          <p:nvPr/>
        </p:nvGrpSpPr>
        <p:grpSpPr>
          <a:xfrm>
            <a:off x="824618" y="3347716"/>
            <a:ext cx="346300" cy="375818"/>
            <a:chOff x="849675" y="3347716"/>
            <a:chExt cx="346300" cy="375818"/>
          </a:xfrm>
        </p:grpSpPr>
        <p:sp>
          <p:nvSpPr>
            <p:cNvPr id="18425" name="Google Shape;18425;p66"/>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6"/>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6"/>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6"/>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6"/>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6"/>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6"/>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6"/>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6"/>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6"/>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6"/>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6"/>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66"/>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66"/>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6"/>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6"/>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66"/>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2" name="Google Shape;18442;p66"/>
          <p:cNvGrpSpPr/>
          <p:nvPr/>
        </p:nvGrpSpPr>
        <p:grpSpPr>
          <a:xfrm>
            <a:off x="1299162" y="3399202"/>
            <a:ext cx="376578" cy="272846"/>
            <a:chOff x="1324219" y="3399202"/>
            <a:chExt cx="376578" cy="272846"/>
          </a:xfrm>
        </p:grpSpPr>
        <p:sp>
          <p:nvSpPr>
            <p:cNvPr id="18443" name="Google Shape;18443;p66"/>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6"/>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6"/>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6"/>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6"/>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6"/>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6"/>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6"/>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6"/>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6"/>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6"/>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6"/>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66"/>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66"/>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6"/>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6"/>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6"/>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6"/>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6"/>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66"/>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66"/>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6"/>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6"/>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6"/>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6"/>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6"/>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6"/>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6"/>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66"/>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66"/>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6"/>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6"/>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66"/>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66"/>
          <p:cNvGrpSpPr/>
          <p:nvPr/>
        </p:nvGrpSpPr>
        <p:grpSpPr>
          <a:xfrm>
            <a:off x="1773706" y="3395401"/>
            <a:ext cx="376185" cy="280448"/>
            <a:chOff x="1798763" y="3395401"/>
            <a:chExt cx="376185" cy="280448"/>
          </a:xfrm>
        </p:grpSpPr>
        <p:sp>
          <p:nvSpPr>
            <p:cNvPr id="18477" name="Google Shape;18477;p66"/>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6"/>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6"/>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6"/>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6"/>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6"/>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6"/>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6"/>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6"/>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6"/>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6"/>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6"/>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66"/>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66"/>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6"/>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6"/>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6"/>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6"/>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6"/>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6"/>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6"/>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6"/>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6"/>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6"/>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6"/>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6"/>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6"/>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6"/>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6"/>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66"/>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66"/>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8" name="Google Shape;18508;p66"/>
          <p:cNvGrpSpPr/>
          <p:nvPr/>
        </p:nvGrpSpPr>
        <p:grpSpPr>
          <a:xfrm>
            <a:off x="2248250" y="3378754"/>
            <a:ext cx="375818" cy="313374"/>
            <a:chOff x="2273307" y="3378754"/>
            <a:chExt cx="375818" cy="313374"/>
          </a:xfrm>
        </p:grpSpPr>
        <p:sp>
          <p:nvSpPr>
            <p:cNvPr id="18509" name="Google Shape;18509;p66"/>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6"/>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6"/>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6"/>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6"/>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6"/>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6"/>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6"/>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6"/>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6"/>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6"/>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6"/>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66"/>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66"/>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6"/>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6"/>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6"/>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6"/>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6"/>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6"/>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6"/>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6"/>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6"/>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6"/>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6"/>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6"/>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6"/>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6"/>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6"/>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6"/>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6"/>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6"/>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66"/>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6"/>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6"/>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66"/>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66"/>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6"/>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6"/>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6"/>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6"/>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6"/>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6"/>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6"/>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6"/>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6"/>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6"/>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6"/>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6"/>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6"/>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6"/>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6"/>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6"/>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6"/>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6"/>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6"/>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6"/>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6"/>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66"/>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66"/>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6"/>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6"/>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6"/>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6"/>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6"/>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6"/>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6"/>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6"/>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6"/>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6"/>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6"/>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6"/>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6"/>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6"/>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6"/>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6"/>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6"/>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6"/>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6"/>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6"/>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6"/>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6"/>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6"/>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6"/>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3" name="Google Shape;18593;p66"/>
          <p:cNvGrpSpPr/>
          <p:nvPr/>
        </p:nvGrpSpPr>
        <p:grpSpPr>
          <a:xfrm>
            <a:off x="2722427" y="3359460"/>
            <a:ext cx="377706" cy="352330"/>
            <a:chOff x="2747484" y="3359460"/>
            <a:chExt cx="377706" cy="352330"/>
          </a:xfrm>
        </p:grpSpPr>
        <p:sp>
          <p:nvSpPr>
            <p:cNvPr id="18594" name="Google Shape;18594;p66"/>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6"/>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66"/>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66"/>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6"/>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6"/>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6"/>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6"/>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6"/>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6"/>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6"/>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6"/>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6"/>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6"/>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6"/>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9" name="Google Shape;18609;p66"/>
          <p:cNvGrpSpPr/>
          <p:nvPr/>
        </p:nvGrpSpPr>
        <p:grpSpPr>
          <a:xfrm>
            <a:off x="3671148" y="3371938"/>
            <a:ext cx="375792" cy="327373"/>
            <a:chOff x="3696205" y="3371938"/>
            <a:chExt cx="375792" cy="327373"/>
          </a:xfrm>
        </p:grpSpPr>
        <p:sp>
          <p:nvSpPr>
            <p:cNvPr id="18610" name="Google Shape;18610;p66"/>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66"/>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66"/>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6"/>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6"/>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6"/>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66"/>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6"/>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6"/>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6"/>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6"/>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6"/>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6"/>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6"/>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6"/>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6"/>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6"/>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66"/>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6"/>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6"/>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6"/>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6"/>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66"/>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3" name="Google Shape;18633;p66"/>
          <p:cNvGrpSpPr/>
          <p:nvPr/>
        </p:nvGrpSpPr>
        <p:grpSpPr>
          <a:xfrm>
            <a:off x="6542267" y="2436849"/>
            <a:ext cx="366722" cy="342892"/>
            <a:chOff x="6567324" y="2436849"/>
            <a:chExt cx="366722" cy="342892"/>
          </a:xfrm>
        </p:grpSpPr>
        <p:sp>
          <p:nvSpPr>
            <p:cNvPr id="18634" name="Google Shape;18634;p66"/>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6"/>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6"/>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6"/>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6"/>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6"/>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6"/>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6"/>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6"/>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6"/>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6"/>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6"/>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6" name="Google Shape;18646;p66"/>
          <p:cNvGrpSpPr/>
          <p:nvPr/>
        </p:nvGrpSpPr>
        <p:grpSpPr>
          <a:xfrm>
            <a:off x="4183913" y="3361347"/>
            <a:ext cx="299349" cy="348188"/>
            <a:chOff x="4208970" y="3361347"/>
            <a:chExt cx="299349" cy="348188"/>
          </a:xfrm>
        </p:grpSpPr>
        <p:sp>
          <p:nvSpPr>
            <p:cNvPr id="18647" name="Google Shape;18647;p66"/>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6"/>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6"/>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6"/>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66"/>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66"/>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6"/>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6"/>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6"/>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6"/>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6"/>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6"/>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6"/>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6"/>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1" name="Google Shape;18661;p66"/>
          <p:cNvGrpSpPr/>
          <p:nvPr/>
        </p:nvGrpSpPr>
        <p:grpSpPr>
          <a:xfrm>
            <a:off x="2761776" y="1512351"/>
            <a:ext cx="366722" cy="353667"/>
            <a:chOff x="2786833" y="1512351"/>
            <a:chExt cx="366722" cy="353667"/>
          </a:xfrm>
        </p:grpSpPr>
        <p:sp>
          <p:nvSpPr>
            <p:cNvPr id="18662" name="Google Shape;18662;p66"/>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6"/>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6"/>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66"/>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66"/>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66"/>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66"/>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66"/>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66"/>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66"/>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6"/>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6"/>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6"/>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6"/>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6"/>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6"/>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6"/>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66"/>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66"/>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6"/>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2" name="Google Shape;18682;p66"/>
          <p:cNvGrpSpPr/>
          <p:nvPr/>
        </p:nvGrpSpPr>
        <p:grpSpPr>
          <a:xfrm>
            <a:off x="1820264" y="1512744"/>
            <a:ext cx="352723" cy="353090"/>
            <a:chOff x="1845321" y="1512744"/>
            <a:chExt cx="352723" cy="353090"/>
          </a:xfrm>
        </p:grpSpPr>
        <p:sp>
          <p:nvSpPr>
            <p:cNvPr id="18683" name="Google Shape;18683;p66"/>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6"/>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66"/>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66"/>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6"/>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6"/>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6"/>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6"/>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6"/>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6"/>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6"/>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4" name="Google Shape;18694;p66"/>
          <p:cNvGrpSpPr/>
          <p:nvPr/>
        </p:nvGrpSpPr>
        <p:grpSpPr>
          <a:xfrm>
            <a:off x="3189395" y="3340533"/>
            <a:ext cx="392465" cy="389896"/>
            <a:chOff x="3214452" y="3340533"/>
            <a:chExt cx="392465" cy="389896"/>
          </a:xfrm>
        </p:grpSpPr>
        <p:sp>
          <p:nvSpPr>
            <p:cNvPr id="18695" name="Google Shape;18695;p66"/>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6"/>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6"/>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6"/>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66"/>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6"/>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6"/>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6"/>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6"/>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6"/>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6"/>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6"/>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6"/>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6"/>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6"/>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6"/>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6"/>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6"/>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6"/>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6"/>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6"/>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6"/>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6"/>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6"/>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6"/>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66"/>
          <p:cNvGrpSpPr/>
          <p:nvPr/>
        </p:nvGrpSpPr>
        <p:grpSpPr>
          <a:xfrm>
            <a:off x="3302172" y="1499899"/>
            <a:ext cx="234650" cy="378440"/>
            <a:chOff x="3327229" y="1499899"/>
            <a:chExt cx="234650" cy="378440"/>
          </a:xfrm>
        </p:grpSpPr>
        <p:sp>
          <p:nvSpPr>
            <p:cNvPr id="18721" name="Google Shape;18721;p66"/>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6"/>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66"/>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66"/>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6"/>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6"/>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6"/>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6"/>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6"/>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6"/>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6"/>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6"/>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6"/>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6"/>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6"/>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6"/>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6"/>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66"/>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66"/>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6"/>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6"/>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2" name="Google Shape;18742;p66"/>
          <p:cNvGrpSpPr/>
          <p:nvPr/>
        </p:nvGrpSpPr>
        <p:grpSpPr>
          <a:xfrm>
            <a:off x="3710496" y="1530151"/>
            <a:ext cx="366722" cy="317962"/>
            <a:chOff x="3735553" y="1530151"/>
            <a:chExt cx="366722" cy="317962"/>
          </a:xfrm>
        </p:grpSpPr>
        <p:sp>
          <p:nvSpPr>
            <p:cNvPr id="18743" name="Google Shape;18743;p66"/>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6"/>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6"/>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66"/>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66"/>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6"/>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6"/>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6"/>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6"/>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6"/>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6"/>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6"/>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5" name="Google Shape;18755;p66"/>
          <p:cNvGrpSpPr/>
          <p:nvPr/>
        </p:nvGrpSpPr>
        <p:grpSpPr>
          <a:xfrm>
            <a:off x="841265" y="2469775"/>
            <a:ext cx="379226" cy="322733"/>
            <a:chOff x="866322" y="2469775"/>
            <a:chExt cx="379226" cy="322733"/>
          </a:xfrm>
        </p:grpSpPr>
        <p:sp>
          <p:nvSpPr>
            <p:cNvPr id="18756" name="Google Shape;18756;p66"/>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6"/>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6"/>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6"/>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6"/>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6"/>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66"/>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6"/>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6"/>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6"/>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6"/>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6"/>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6"/>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6"/>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6"/>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6"/>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6"/>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66"/>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66"/>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6"/>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66"/>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66"/>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6"/>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6"/>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6"/>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6"/>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2" name="Google Shape;18782;p66"/>
          <p:cNvGrpSpPr/>
          <p:nvPr/>
        </p:nvGrpSpPr>
        <p:grpSpPr>
          <a:xfrm>
            <a:off x="1303330" y="2500814"/>
            <a:ext cx="404183" cy="289151"/>
            <a:chOff x="1328387" y="2500814"/>
            <a:chExt cx="404183" cy="289151"/>
          </a:xfrm>
        </p:grpSpPr>
        <p:sp>
          <p:nvSpPr>
            <p:cNvPr id="18783" name="Google Shape;18783;p66"/>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6"/>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6"/>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6"/>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6"/>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6"/>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66"/>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66"/>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6"/>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6"/>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6"/>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6"/>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6"/>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6"/>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6"/>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6"/>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6"/>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6"/>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6"/>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6"/>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66"/>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6"/>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6"/>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66"/>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66"/>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6"/>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6"/>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6"/>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6"/>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2" name="Google Shape;18812;p66"/>
          <p:cNvGrpSpPr/>
          <p:nvPr/>
        </p:nvGrpSpPr>
        <p:grpSpPr>
          <a:xfrm>
            <a:off x="1796408" y="2495702"/>
            <a:ext cx="365988" cy="270801"/>
            <a:chOff x="1821465" y="2495702"/>
            <a:chExt cx="365988" cy="270801"/>
          </a:xfrm>
        </p:grpSpPr>
        <p:sp>
          <p:nvSpPr>
            <p:cNvPr id="18813" name="Google Shape;18813;p66"/>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6"/>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6"/>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6"/>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6"/>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6"/>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6"/>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0" name="Google Shape;18820;p66"/>
          <p:cNvGrpSpPr/>
          <p:nvPr/>
        </p:nvGrpSpPr>
        <p:grpSpPr>
          <a:xfrm>
            <a:off x="3700666" y="2455776"/>
            <a:ext cx="354977" cy="351202"/>
            <a:chOff x="3725723" y="2455776"/>
            <a:chExt cx="354977" cy="351202"/>
          </a:xfrm>
        </p:grpSpPr>
        <p:sp>
          <p:nvSpPr>
            <p:cNvPr id="18821" name="Google Shape;18821;p66"/>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6"/>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6"/>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66"/>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66"/>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6"/>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6"/>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6"/>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6"/>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6"/>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6"/>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6"/>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6"/>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66"/>
          <p:cNvGrpSpPr/>
          <p:nvPr/>
        </p:nvGrpSpPr>
        <p:grpSpPr>
          <a:xfrm>
            <a:off x="5201108" y="1977641"/>
            <a:ext cx="230482" cy="388847"/>
            <a:chOff x="5226165" y="1977641"/>
            <a:chExt cx="230482" cy="388847"/>
          </a:xfrm>
        </p:grpSpPr>
        <p:sp>
          <p:nvSpPr>
            <p:cNvPr id="18835" name="Google Shape;18835;p66"/>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66"/>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66"/>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66"/>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66"/>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6"/>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6"/>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6"/>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6"/>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6"/>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6"/>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6"/>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66"/>
          <p:cNvGrpSpPr/>
          <p:nvPr/>
        </p:nvGrpSpPr>
        <p:grpSpPr>
          <a:xfrm>
            <a:off x="5607545" y="2025510"/>
            <a:ext cx="370130" cy="287264"/>
            <a:chOff x="5632602" y="2025510"/>
            <a:chExt cx="370130" cy="287264"/>
          </a:xfrm>
        </p:grpSpPr>
        <p:sp>
          <p:nvSpPr>
            <p:cNvPr id="18848" name="Google Shape;18848;p66"/>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6"/>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6"/>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6"/>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6"/>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6"/>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6"/>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6"/>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6"/>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6"/>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6"/>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6"/>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6"/>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6"/>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6"/>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6"/>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6"/>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6"/>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6" name="Google Shape;18866;p66"/>
          <p:cNvGrpSpPr/>
          <p:nvPr/>
        </p:nvGrpSpPr>
        <p:grpSpPr>
          <a:xfrm>
            <a:off x="4187321" y="2456537"/>
            <a:ext cx="331515" cy="330021"/>
            <a:chOff x="4212378" y="2456537"/>
            <a:chExt cx="331515" cy="330021"/>
          </a:xfrm>
        </p:grpSpPr>
        <p:sp>
          <p:nvSpPr>
            <p:cNvPr id="18867" name="Google Shape;18867;p66"/>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66"/>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66"/>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6"/>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6"/>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6"/>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6"/>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6"/>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6"/>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6" name="Google Shape;18876;p66"/>
          <p:cNvGrpSpPr/>
          <p:nvPr/>
        </p:nvGrpSpPr>
        <p:grpSpPr>
          <a:xfrm>
            <a:off x="6150956" y="1977825"/>
            <a:ext cx="235411" cy="347427"/>
            <a:chOff x="6176013" y="1977825"/>
            <a:chExt cx="235411" cy="347427"/>
          </a:xfrm>
        </p:grpSpPr>
        <p:sp>
          <p:nvSpPr>
            <p:cNvPr id="18877" name="Google Shape;18877;p66"/>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66"/>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66"/>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6"/>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6"/>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6"/>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6"/>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6"/>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6"/>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6"/>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6"/>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6"/>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6"/>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6"/>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6"/>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6"/>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6"/>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4" name="Google Shape;18894;p66"/>
          <p:cNvGrpSpPr/>
          <p:nvPr/>
        </p:nvGrpSpPr>
        <p:grpSpPr>
          <a:xfrm>
            <a:off x="6627020" y="1977458"/>
            <a:ext cx="235778" cy="347794"/>
            <a:chOff x="6652077" y="1977458"/>
            <a:chExt cx="235778" cy="347794"/>
          </a:xfrm>
        </p:grpSpPr>
        <p:sp>
          <p:nvSpPr>
            <p:cNvPr id="18895" name="Google Shape;18895;p66"/>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6"/>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6"/>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6"/>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6"/>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66"/>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66"/>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6"/>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6"/>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6"/>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6"/>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6"/>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6"/>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6"/>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6"/>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6"/>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1" name="Google Shape;18911;p66"/>
          <p:cNvGrpSpPr/>
          <p:nvPr/>
        </p:nvGrpSpPr>
        <p:grpSpPr>
          <a:xfrm>
            <a:off x="7047456" y="1997512"/>
            <a:ext cx="394352" cy="308052"/>
            <a:chOff x="7072513" y="1997512"/>
            <a:chExt cx="394352" cy="308052"/>
          </a:xfrm>
        </p:grpSpPr>
        <p:sp>
          <p:nvSpPr>
            <p:cNvPr id="18912" name="Google Shape;18912;p66"/>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6"/>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66"/>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66"/>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6"/>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6"/>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6"/>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6"/>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6"/>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6"/>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6"/>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66"/>
          <p:cNvGrpSpPr/>
          <p:nvPr/>
        </p:nvGrpSpPr>
        <p:grpSpPr>
          <a:xfrm>
            <a:off x="7551151" y="1977825"/>
            <a:ext cx="292533" cy="347454"/>
            <a:chOff x="7576208" y="1977825"/>
            <a:chExt cx="292533" cy="347454"/>
          </a:xfrm>
        </p:grpSpPr>
        <p:sp>
          <p:nvSpPr>
            <p:cNvPr id="18924" name="Google Shape;18924;p66"/>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6"/>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6"/>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6"/>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66"/>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66"/>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6"/>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6"/>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6"/>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6"/>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6"/>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6"/>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6"/>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66"/>
          <p:cNvGrpSpPr/>
          <p:nvPr/>
        </p:nvGrpSpPr>
        <p:grpSpPr>
          <a:xfrm>
            <a:off x="7998825" y="1977458"/>
            <a:ext cx="320557" cy="347794"/>
            <a:chOff x="8023882" y="1977458"/>
            <a:chExt cx="320557" cy="347794"/>
          </a:xfrm>
        </p:grpSpPr>
        <p:sp>
          <p:nvSpPr>
            <p:cNvPr id="18938" name="Google Shape;18938;p66"/>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66"/>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66"/>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6"/>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6"/>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6"/>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6"/>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6"/>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6"/>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6"/>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6"/>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6"/>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6"/>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6"/>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6"/>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6"/>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6"/>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6"/>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6"/>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6"/>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6"/>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66"/>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66"/>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6"/>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6"/>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6"/>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6"/>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6"/>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6"/>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6"/>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6"/>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66"/>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66"/>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6"/>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6"/>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6"/>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6"/>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6"/>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66"/>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66"/>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8" name="Google Shape;18978;p66"/>
          <p:cNvGrpSpPr/>
          <p:nvPr/>
        </p:nvGrpSpPr>
        <p:grpSpPr>
          <a:xfrm>
            <a:off x="5602617" y="2444819"/>
            <a:ext cx="345147" cy="342630"/>
            <a:chOff x="5627674" y="2444819"/>
            <a:chExt cx="345147" cy="342630"/>
          </a:xfrm>
        </p:grpSpPr>
        <p:sp>
          <p:nvSpPr>
            <p:cNvPr id="18979" name="Google Shape;18979;p66"/>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6"/>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6"/>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6"/>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6"/>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4" name="Google Shape;18984;p66"/>
          <p:cNvGrpSpPr/>
          <p:nvPr/>
        </p:nvGrpSpPr>
        <p:grpSpPr>
          <a:xfrm>
            <a:off x="4628939" y="2440257"/>
            <a:ext cx="396607" cy="348555"/>
            <a:chOff x="4653996" y="2440257"/>
            <a:chExt cx="396607" cy="348555"/>
          </a:xfrm>
        </p:grpSpPr>
        <p:sp>
          <p:nvSpPr>
            <p:cNvPr id="18985" name="Google Shape;18985;p66"/>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6"/>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6"/>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6"/>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6"/>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6"/>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6"/>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6"/>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66"/>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66"/>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6"/>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6"/>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6"/>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6"/>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6"/>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6"/>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6"/>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6"/>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3" name="Google Shape;19003;p66"/>
          <p:cNvGrpSpPr/>
          <p:nvPr/>
        </p:nvGrpSpPr>
        <p:grpSpPr>
          <a:xfrm>
            <a:off x="1829334" y="2895140"/>
            <a:ext cx="301630" cy="374272"/>
            <a:chOff x="1854391" y="2895140"/>
            <a:chExt cx="301630" cy="374272"/>
          </a:xfrm>
        </p:grpSpPr>
        <p:sp>
          <p:nvSpPr>
            <p:cNvPr id="19004" name="Google Shape;19004;p66"/>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6"/>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66"/>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66"/>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66"/>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6"/>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6"/>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6"/>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6"/>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6"/>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6"/>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6"/>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6"/>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6"/>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6"/>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66"/>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66"/>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6"/>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6"/>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6"/>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6"/>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6"/>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6"/>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6"/>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6"/>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6"/>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6"/>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6"/>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6"/>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6"/>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6"/>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6"/>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6"/>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6"/>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6"/>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6"/>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6"/>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6"/>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6"/>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6"/>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66"/>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66"/>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6"/>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6"/>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6"/>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6"/>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66"/>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66"/>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6"/>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3" name="Google Shape;19053;p66"/>
          <p:cNvGrpSpPr/>
          <p:nvPr/>
        </p:nvGrpSpPr>
        <p:grpSpPr>
          <a:xfrm>
            <a:off x="5147760" y="2438370"/>
            <a:ext cx="289518" cy="357651"/>
            <a:chOff x="5172817" y="2438370"/>
            <a:chExt cx="289518" cy="357651"/>
          </a:xfrm>
        </p:grpSpPr>
        <p:sp>
          <p:nvSpPr>
            <p:cNvPr id="19054" name="Google Shape;19054;p66"/>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6"/>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6"/>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6"/>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6"/>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66"/>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66"/>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6"/>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6"/>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6"/>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6"/>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5" name="Google Shape;19065;p66"/>
          <p:cNvGrpSpPr/>
          <p:nvPr/>
        </p:nvGrpSpPr>
        <p:grpSpPr>
          <a:xfrm>
            <a:off x="3209449" y="2484534"/>
            <a:ext cx="388297" cy="293320"/>
            <a:chOff x="3234506" y="2484534"/>
            <a:chExt cx="388297" cy="293320"/>
          </a:xfrm>
        </p:grpSpPr>
        <p:sp>
          <p:nvSpPr>
            <p:cNvPr id="19066" name="Google Shape;19066;p66"/>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66"/>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66"/>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66"/>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6"/>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6"/>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6"/>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6"/>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6"/>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6"/>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6"/>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6"/>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6"/>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6"/>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6"/>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6"/>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2" name="Google Shape;19082;p66"/>
          <p:cNvGrpSpPr/>
          <p:nvPr/>
        </p:nvGrpSpPr>
        <p:grpSpPr>
          <a:xfrm>
            <a:off x="6040092" y="3367036"/>
            <a:ext cx="362553" cy="356498"/>
            <a:chOff x="6065149" y="3367036"/>
            <a:chExt cx="362553" cy="356498"/>
          </a:xfrm>
        </p:grpSpPr>
        <p:sp>
          <p:nvSpPr>
            <p:cNvPr id="19083" name="Google Shape;19083;p66"/>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66"/>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6"/>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6"/>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6"/>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8" name="Google Shape;19088;p66"/>
          <p:cNvGrpSpPr/>
          <p:nvPr/>
        </p:nvGrpSpPr>
        <p:grpSpPr>
          <a:xfrm>
            <a:off x="6515764" y="3367036"/>
            <a:ext cx="362553" cy="356498"/>
            <a:chOff x="6540821" y="3367036"/>
            <a:chExt cx="362553" cy="356498"/>
          </a:xfrm>
        </p:grpSpPr>
        <p:sp>
          <p:nvSpPr>
            <p:cNvPr id="19089" name="Google Shape;19089;p66"/>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6"/>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6"/>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6"/>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66"/>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66"/>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66"/>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6" name="Google Shape;19096;p66"/>
          <p:cNvGrpSpPr/>
          <p:nvPr/>
        </p:nvGrpSpPr>
        <p:grpSpPr>
          <a:xfrm>
            <a:off x="2277401" y="2474704"/>
            <a:ext cx="354479" cy="312561"/>
            <a:chOff x="2302458" y="2474704"/>
            <a:chExt cx="354479" cy="312561"/>
          </a:xfrm>
        </p:grpSpPr>
        <p:sp>
          <p:nvSpPr>
            <p:cNvPr id="19097" name="Google Shape;19097;p66"/>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6"/>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6"/>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6"/>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6"/>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6"/>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66"/>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66"/>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6"/>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6"/>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6"/>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6"/>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9" name="Google Shape;19109;p66"/>
          <p:cNvGrpSpPr/>
          <p:nvPr/>
        </p:nvGrpSpPr>
        <p:grpSpPr>
          <a:xfrm>
            <a:off x="2806053" y="2442538"/>
            <a:ext cx="246002" cy="348922"/>
            <a:chOff x="2831110" y="2442538"/>
            <a:chExt cx="246002" cy="348922"/>
          </a:xfrm>
        </p:grpSpPr>
        <p:sp>
          <p:nvSpPr>
            <p:cNvPr id="19110" name="Google Shape;19110;p66"/>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6"/>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6"/>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6"/>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6"/>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6"/>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6"/>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6"/>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6"/>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6"/>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6"/>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6"/>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6"/>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6"/>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66"/>
          <p:cNvGrpSpPr/>
          <p:nvPr/>
        </p:nvGrpSpPr>
        <p:grpSpPr>
          <a:xfrm>
            <a:off x="6991435" y="3367036"/>
            <a:ext cx="362947" cy="356498"/>
            <a:chOff x="7016492" y="3367036"/>
            <a:chExt cx="362947" cy="356498"/>
          </a:xfrm>
        </p:grpSpPr>
        <p:sp>
          <p:nvSpPr>
            <p:cNvPr id="19125" name="Google Shape;19125;p66"/>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66"/>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6"/>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6"/>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6"/>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6"/>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1" name="Google Shape;19131;p66"/>
          <p:cNvGrpSpPr/>
          <p:nvPr/>
        </p:nvGrpSpPr>
        <p:grpSpPr>
          <a:xfrm>
            <a:off x="4806717" y="3817357"/>
            <a:ext cx="362947" cy="356576"/>
            <a:chOff x="5108852" y="3817357"/>
            <a:chExt cx="362947" cy="356576"/>
          </a:xfrm>
        </p:grpSpPr>
        <p:sp>
          <p:nvSpPr>
            <p:cNvPr id="19132" name="Google Shape;19132;p66"/>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6"/>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6"/>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6"/>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6" name="Google Shape;19136;p66"/>
          <p:cNvGrpSpPr/>
          <p:nvPr/>
        </p:nvGrpSpPr>
        <p:grpSpPr>
          <a:xfrm>
            <a:off x="5703585" y="3817357"/>
            <a:ext cx="362947" cy="356576"/>
            <a:chOff x="6005720" y="3817357"/>
            <a:chExt cx="362947" cy="356576"/>
          </a:xfrm>
        </p:grpSpPr>
        <p:sp>
          <p:nvSpPr>
            <p:cNvPr id="19137" name="Google Shape;19137;p66"/>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6"/>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6"/>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6"/>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1" name="Google Shape;19141;p66"/>
          <p:cNvGrpSpPr/>
          <p:nvPr/>
        </p:nvGrpSpPr>
        <p:grpSpPr>
          <a:xfrm>
            <a:off x="5564395" y="3367036"/>
            <a:ext cx="362580" cy="356498"/>
            <a:chOff x="5589452" y="3367036"/>
            <a:chExt cx="362580" cy="356498"/>
          </a:xfrm>
        </p:grpSpPr>
        <p:sp>
          <p:nvSpPr>
            <p:cNvPr id="19142" name="Google Shape;19142;p66"/>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6"/>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6"/>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6"/>
          <p:cNvGrpSpPr/>
          <p:nvPr/>
        </p:nvGrpSpPr>
        <p:grpSpPr>
          <a:xfrm>
            <a:off x="7462964" y="3362475"/>
            <a:ext cx="372017" cy="365621"/>
            <a:chOff x="7488021" y="3362475"/>
            <a:chExt cx="372017" cy="365621"/>
          </a:xfrm>
        </p:grpSpPr>
        <p:sp>
          <p:nvSpPr>
            <p:cNvPr id="19146" name="Google Shape;19146;p66"/>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6"/>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6"/>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6"/>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6"/>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6"/>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6"/>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6"/>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6"/>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6"/>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6" name="Google Shape;19156;p66"/>
          <p:cNvGrpSpPr/>
          <p:nvPr/>
        </p:nvGrpSpPr>
        <p:grpSpPr>
          <a:xfrm>
            <a:off x="5088724" y="3367036"/>
            <a:ext cx="362553" cy="356498"/>
            <a:chOff x="5113781" y="3367036"/>
            <a:chExt cx="362553" cy="356498"/>
          </a:xfrm>
        </p:grpSpPr>
        <p:sp>
          <p:nvSpPr>
            <p:cNvPr id="19157" name="Google Shape;19157;p66"/>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6"/>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59" name="Google Shape;19159;p66"/>
          <p:cNvSpPr/>
          <p:nvPr/>
        </p:nvSpPr>
        <p:spPr>
          <a:xfrm>
            <a:off x="5147760"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60" name="Google Shape;19160;p66"/>
          <p:cNvGrpSpPr/>
          <p:nvPr/>
        </p:nvGrpSpPr>
        <p:grpSpPr>
          <a:xfrm>
            <a:off x="7943564" y="3365489"/>
            <a:ext cx="375818" cy="357651"/>
            <a:chOff x="7968621" y="3365489"/>
            <a:chExt cx="375818" cy="357651"/>
          </a:xfrm>
        </p:grpSpPr>
        <p:sp>
          <p:nvSpPr>
            <p:cNvPr id="19161" name="Google Shape;19161;p66"/>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66"/>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66"/>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66"/>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6"/>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6"/>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6"/>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6"/>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6"/>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6"/>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6"/>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6"/>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3" name="Google Shape;19173;p66"/>
          <p:cNvGrpSpPr/>
          <p:nvPr/>
        </p:nvGrpSpPr>
        <p:grpSpPr>
          <a:xfrm>
            <a:off x="5255151" y="3817357"/>
            <a:ext cx="362947" cy="356576"/>
            <a:chOff x="5557286" y="3817357"/>
            <a:chExt cx="362947" cy="356576"/>
          </a:xfrm>
        </p:grpSpPr>
        <p:grpSp>
          <p:nvGrpSpPr>
            <p:cNvPr id="19174" name="Google Shape;19174;p66"/>
            <p:cNvGrpSpPr/>
            <p:nvPr/>
          </p:nvGrpSpPr>
          <p:grpSpPr>
            <a:xfrm>
              <a:off x="5557286" y="3817357"/>
              <a:ext cx="362947" cy="356576"/>
              <a:chOff x="5557286" y="3817357"/>
              <a:chExt cx="362947" cy="356576"/>
            </a:xfrm>
          </p:grpSpPr>
          <p:sp>
            <p:nvSpPr>
              <p:cNvPr id="19175" name="Google Shape;19175;p6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6"/>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8" name="Google Shape;19178;p66"/>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9" name="Google Shape;19179;p66"/>
          <p:cNvGrpSpPr/>
          <p:nvPr/>
        </p:nvGrpSpPr>
        <p:grpSpPr>
          <a:xfrm>
            <a:off x="4358284" y="3817357"/>
            <a:ext cx="362947" cy="356576"/>
            <a:chOff x="4660419" y="3817357"/>
            <a:chExt cx="362947" cy="356576"/>
          </a:xfrm>
        </p:grpSpPr>
        <p:grpSp>
          <p:nvGrpSpPr>
            <p:cNvPr id="19180" name="Google Shape;19180;p66"/>
            <p:cNvGrpSpPr/>
            <p:nvPr/>
          </p:nvGrpSpPr>
          <p:grpSpPr>
            <a:xfrm>
              <a:off x="4660419" y="3817357"/>
              <a:ext cx="362947" cy="356576"/>
              <a:chOff x="4660419" y="3817357"/>
              <a:chExt cx="362947" cy="356576"/>
            </a:xfrm>
          </p:grpSpPr>
          <p:sp>
            <p:nvSpPr>
              <p:cNvPr id="19181" name="Google Shape;19181;p66"/>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6"/>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3" name="Google Shape;19183;p66"/>
            <p:cNvGrpSpPr/>
            <p:nvPr/>
          </p:nvGrpSpPr>
          <p:grpSpPr>
            <a:xfrm>
              <a:off x="4694459" y="3856408"/>
              <a:ext cx="282308" cy="265356"/>
              <a:chOff x="4690600" y="3853050"/>
              <a:chExt cx="289488" cy="272132"/>
            </a:xfrm>
          </p:grpSpPr>
          <p:sp>
            <p:nvSpPr>
              <p:cNvPr id="19184" name="Google Shape;19184;p66"/>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6"/>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186" name="Google Shape;19186;p66"/>
          <p:cNvGrpSpPr/>
          <p:nvPr/>
        </p:nvGrpSpPr>
        <p:grpSpPr>
          <a:xfrm>
            <a:off x="6159823" y="3813323"/>
            <a:ext cx="369882" cy="364325"/>
            <a:chOff x="1190200" y="238125"/>
            <a:chExt cx="5306767" cy="5212083"/>
          </a:xfrm>
        </p:grpSpPr>
        <p:grpSp>
          <p:nvGrpSpPr>
            <p:cNvPr id="19187" name="Google Shape;19187;p66"/>
            <p:cNvGrpSpPr/>
            <p:nvPr/>
          </p:nvGrpSpPr>
          <p:grpSpPr>
            <a:xfrm>
              <a:off x="1190200" y="238125"/>
              <a:ext cx="5212075" cy="5212075"/>
              <a:chOff x="1190200" y="238125"/>
              <a:chExt cx="5212075" cy="5212075"/>
            </a:xfrm>
          </p:grpSpPr>
          <p:sp>
            <p:nvSpPr>
              <p:cNvPr id="19188" name="Google Shape;19188;p66"/>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6"/>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0" name="Google Shape;19190;p66"/>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1" name="Google Shape;19191;p66"/>
          <p:cNvGrpSpPr/>
          <p:nvPr/>
        </p:nvGrpSpPr>
        <p:grpSpPr>
          <a:xfrm>
            <a:off x="3461049" y="3817357"/>
            <a:ext cx="363314" cy="356576"/>
            <a:chOff x="3763184" y="3817357"/>
            <a:chExt cx="363314" cy="356576"/>
          </a:xfrm>
        </p:grpSpPr>
        <p:sp>
          <p:nvSpPr>
            <p:cNvPr id="19192" name="Google Shape;19192;p66"/>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6"/>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6"/>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6"/>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6"/>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7" name="Google Shape;19197;p66"/>
          <p:cNvGrpSpPr/>
          <p:nvPr/>
        </p:nvGrpSpPr>
        <p:grpSpPr>
          <a:xfrm>
            <a:off x="3909850" y="3817357"/>
            <a:ext cx="362947" cy="356576"/>
            <a:chOff x="4211985" y="3817357"/>
            <a:chExt cx="362947" cy="356576"/>
          </a:xfrm>
        </p:grpSpPr>
        <p:sp>
          <p:nvSpPr>
            <p:cNvPr id="19198" name="Google Shape;19198;p6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6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6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1" name="Google Shape;19201;p66"/>
          <p:cNvGrpSpPr/>
          <p:nvPr/>
        </p:nvGrpSpPr>
        <p:grpSpPr>
          <a:xfrm>
            <a:off x="3012615" y="3817357"/>
            <a:ext cx="362920" cy="356865"/>
            <a:chOff x="3314750" y="3817357"/>
            <a:chExt cx="362920" cy="356865"/>
          </a:xfrm>
        </p:grpSpPr>
        <p:grpSp>
          <p:nvGrpSpPr>
            <p:cNvPr id="19202" name="Google Shape;19202;p66"/>
            <p:cNvGrpSpPr/>
            <p:nvPr/>
          </p:nvGrpSpPr>
          <p:grpSpPr>
            <a:xfrm>
              <a:off x="3314750" y="3817357"/>
              <a:ext cx="362920" cy="356865"/>
              <a:chOff x="3314750" y="3817357"/>
              <a:chExt cx="362920" cy="356865"/>
            </a:xfrm>
          </p:grpSpPr>
          <p:sp>
            <p:nvSpPr>
              <p:cNvPr id="19203" name="Google Shape;19203;p6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5" name="Google Shape;19205;p66"/>
            <p:cNvGrpSpPr/>
            <p:nvPr/>
          </p:nvGrpSpPr>
          <p:grpSpPr>
            <a:xfrm>
              <a:off x="3394986" y="3894612"/>
              <a:ext cx="202339" cy="202323"/>
              <a:chOff x="935197" y="1793977"/>
              <a:chExt cx="256451" cy="256430"/>
            </a:xfrm>
          </p:grpSpPr>
          <p:sp>
            <p:nvSpPr>
              <p:cNvPr id="19206" name="Google Shape;19206;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208" name="Google Shape;19208;p66"/>
          <p:cNvGrpSpPr/>
          <p:nvPr/>
        </p:nvGrpSpPr>
        <p:grpSpPr>
          <a:xfrm>
            <a:off x="2564181" y="3817357"/>
            <a:ext cx="362920" cy="356865"/>
            <a:chOff x="2866317" y="3817357"/>
            <a:chExt cx="362920" cy="356865"/>
          </a:xfrm>
        </p:grpSpPr>
        <p:sp>
          <p:nvSpPr>
            <p:cNvPr id="19209" name="Google Shape;19209;p66"/>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6"/>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66"/>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12" name="Google Shape;19212;p66"/>
          <p:cNvSpPr txBox="1"/>
          <p:nvPr>
            <p:ph type="title"/>
          </p:nvPr>
        </p:nvSpPr>
        <p:spPr>
          <a:xfrm>
            <a:off x="716700"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16" name="Shape 19216"/>
        <p:cNvGrpSpPr/>
        <p:nvPr/>
      </p:nvGrpSpPr>
      <p:grpSpPr>
        <a:xfrm>
          <a:off x="0" y="0"/>
          <a:ext cx="0" cy="0"/>
          <a:chOff x="0" y="0"/>
          <a:chExt cx="0" cy="0"/>
        </a:xfrm>
      </p:grpSpPr>
      <p:pic>
        <p:nvPicPr>
          <p:cNvPr id="19217" name="Google Shape;19217;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4" name="Shape 1224"/>
        <p:cNvGrpSpPr/>
        <p:nvPr/>
      </p:nvGrpSpPr>
      <p:grpSpPr>
        <a:xfrm>
          <a:off x="0" y="0"/>
          <a:ext cx="0" cy="0"/>
          <a:chOff x="0" y="0"/>
          <a:chExt cx="0" cy="0"/>
        </a:xfrm>
      </p:grpSpPr>
      <p:sp>
        <p:nvSpPr>
          <p:cNvPr id="1225" name="Google Shape;1225;p31"/>
          <p:cNvSpPr txBox="1"/>
          <p:nvPr>
            <p:ph idx="1" type="subTitle"/>
          </p:nvPr>
        </p:nvSpPr>
        <p:spPr>
          <a:xfrm>
            <a:off x="2641275" y="2935375"/>
            <a:ext cx="3858900" cy="47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226" name="Google Shape;1226;p31"/>
          <p:cNvSpPr txBox="1"/>
          <p:nvPr>
            <p:ph type="title"/>
          </p:nvPr>
        </p:nvSpPr>
        <p:spPr>
          <a:xfrm>
            <a:off x="2641275" y="2093575"/>
            <a:ext cx="3858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227" name="Google Shape;1227;p31"/>
          <p:cNvSpPr txBox="1"/>
          <p:nvPr>
            <p:ph idx="2" type="title"/>
          </p:nvPr>
        </p:nvSpPr>
        <p:spPr>
          <a:xfrm>
            <a:off x="3936525" y="896575"/>
            <a:ext cx="1119900" cy="11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228" name="Google Shape;1228;p31"/>
          <p:cNvGrpSpPr/>
          <p:nvPr/>
        </p:nvGrpSpPr>
        <p:grpSpPr>
          <a:xfrm>
            <a:off x="131200" y="387679"/>
            <a:ext cx="1164056" cy="188782"/>
            <a:chOff x="490250" y="465854"/>
            <a:chExt cx="1164056" cy="188782"/>
          </a:xfrm>
        </p:grpSpPr>
        <p:sp>
          <p:nvSpPr>
            <p:cNvPr id="1229" name="Google Shape;1229;p3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 name="Google Shape;1231;p31"/>
          <p:cNvGrpSpPr/>
          <p:nvPr/>
        </p:nvGrpSpPr>
        <p:grpSpPr>
          <a:xfrm>
            <a:off x="7985355" y="1614179"/>
            <a:ext cx="890852" cy="144475"/>
            <a:chOff x="490250" y="465854"/>
            <a:chExt cx="1164056" cy="188782"/>
          </a:xfrm>
        </p:grpSpPr>
        <p:sp>
          <p:nvSpPr>
            <p:cNvPr id="1232" name="Google Shape;1232;p3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 name="Google Shape;1234;p31"/>
          <p:cNvGrpSpPr/>
          <p:nvPr/>
        </p:nvGrpSpPr>
        <p:grpSpPr>
          <a:xfrm>
            <a:off x="2566617" y="3596711"/>
            <a:ext cx="751514" cy="121859"/>
            <a:chOff x="490250" y="465854"/>
            <a:chExt cx="1164056" cy="188782"/>
          </a:xfrm>
        </p:grpSpPr>
        <p:sp>
          <p:nvSpPr>
            <p:cNvPr id="1235" name="Google Shape;1235;p3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 name="Google Shape;1237;p31"/>
          <p:cNvGrpSpPr/>
          <p:nvPr/>
        </p:nvGrpSpPr>
        <p:grpSpPr>
          <a:xfrm>
            <a:off x="6297001" y="3905602"/>
            <a:ext cx="358878" cy="58202"/>
            <a:chOff x="490250" y="465854"/>
            <a:chExt cx="1164056" cy="188782"/>
          </a:xfrm>
        </p:grpSpPr>
        <p:sp>
          <p:nvSpPr>
            <p:cNvPr id="1238" name="Google Shape;1238;p31"/>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1"/>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 name="Google Shape;1240;p31"/>
          <p:cNvGrpSpPr/>
          <p:nvPr/>
        </p:nvGrpSpPr>
        <p:grpSpPr>
          <a:xfrm>
            <a:off x="-128819" y="2970263"/>
            <a:ext cx="9811423" cy="2597229"/>
            <a:chOff x="-128819" y="2970263"/>
            <a:chExt cx="9811423" cy="2597229"/>
          </a:xfrm>
        </p:grpSpPr>
        <p:grpSp>
          <p:nvGrpSpPr>
            <p:cNvPr id="1241" name="Google Shape;1241;p31"/>
            <p:cNvGrpSpPr/>
            <p:nvPr/>
          </p:nvGrpSpPr>
          <p:grpSpPr>
            <a:xfrm>
              <a:off x="2756004" y="2970263"/>
              <a:ext cx="6926599" cy="2475679"/>
              <a:chOff x="2756004" y="2970263"/>
              <a:chExt cx="6926599" cy="2475679"/>
            </a:xfrm>
          </p:grpSpPr>
          <p:grpSp>
            <p:nvGrpSpPr>
              <p:cNvPr id="1242" name="Google Shape;1242;p31"/>
              <p:cNvGrpSpPr/>
              <p:nvPr/>
            </p:nvGrpSpPr>
            <p:grpSpPr>
              <a:xfrm flipH="1">
                <a:off x="2756004" y="4016877"/>
                <a:ext cx="2954502" cy="1429064"/>
                <a:chOff x="917238" y="1394150"/>
                <a:chExt cx="2222600" cy="1075050"/>
              </a:xfrm>
            </p:grpSpPr>
            <p:sp>
              <p:nvSpPr>
                <p:cNvPr id="1243" name="Google Shape;1243;p31"/>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1"/>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1"/>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1"/>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 name="Google Shape;1247;p31"/>
              <p:cNvGrpSpPr/>
              <p:nvPr/>
            </p:nvGrpSpPr>
            <p:grpSpPr>
              <a:xfrm rot="-1346311">
                <a:off x="6567108" y="3480037"/>
                <a:ext cx="2954602" cy="1429112"/>
                <a:chOff x="917238" y="1394150"/>
                <a:chExt cx="2222600" cy="1075050"/>
              </a:xfrm>
            </p:grpSpPr>
            <p:sp>
              <p:nvSpPr>
                <p:cNvPr id="1248" name="Google Shape;1248;p31"/>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1"/>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DEC5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1"/>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1"/>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2" name="Google Shape;1252;p31"/>
            <p:cNvSpPr/>
            <p:nvPr/>
          </p:nvSpPr>
          <p:spPr>
            <a:xfrm>
              <a:off x="2373725" y="4032025"/>
              <a:ext cx="4461540" cy="1218592"/>
            </a:xfrm>
            <a:custGeom>
              <a:rect b="b" l="l" r="r" t="t"/>
              <a:pathLst>
                <a:path extrusionOk="0" h="27181" w="88893">
                  <a:moveTo>
                    <a:pt x="2891" y="2966"/>
                  </a:moveTo>
                  <a:cubicBezTo>
                    <a:pt x="3648" y="2966"/>
                    <a:pt x="4363" y="3126"/>
                    <a:pt x="5003" y="3424"/>
                  </a:cubicBezTo>
                  <a:cubicBezTo>
                    <a:pt x="5259" y="2784"/>
                    <a:pt x="5889" y="2326"/>
                    <a:pt x="6625" y="2326"/>
                  </a:cubicBezTo>
                  <a:cubicBezTo>
                    <a:pt x="7371" y="2326"/>
                    <a:pt x="8011" y="2795"/>
                    <a:pt x="8257" y="3467"/>
                  </a:cubicBezTo>
                  <a:cubicBezTo>
                    <a:pt x="8523" y="3307"/>
                    <a:pt x="8833" y="3211"/>
                    <a:pt x="9164" y="3211"/>
                  </a:cubicBezTo>
                  <a:cubicBezTo>
                    <a:pt x="10134" y="3211"/>
                    <a:pt x="10913" y="3990"/>
                    <a:pt x="10913" y="4950"/>
                  </a:cubicBezTo>
                  <a:cubicBezTo>
                    <a:pt x="10913" y="5078"/>
                    <a:pt x="10902" y="5195"/>
                    <a:pt x="10870" y="5312"/>
                  </a:cubicBezTo>
                  <a:cubicBezTo>
                    <a:pt x="11116" y="5419"/>
                    <a:pt x="11286" y="5654"/>
                    <a:pt x="11286" y="5942"/>
                  </a:cubicBezTo>
                  <a:cubicBezTo>
                    <a:pt x="11286" y="5963"/>
                    <a:pt x="11286" y="5995"/>
                    <a:pt x="11286" y="6016"/>
                  </a:cubicBezTo>
                  <a:cubicBezTo>
                    <a:pt x="11628" y="5942"/>
                    <a:pt x="11990" y="5899"/>
                    <a:pt x="12364" y="5899"/>
                  </a:cubicBezTo>
                  <a:cubicBezTo>
                    <a:pt x="12492" y="5899"/>
                    <a:pt x="12620" y="5899"/>
                    <a:pt x="12748" y="5910"/>
                  </a:cubicBezTo>
                  <a:cubicBezTo>
                    <a:pt x="12833" y="5632"/>
                    <a:pt x="13100" y="5430"/>
                    <a:pt x="13409" y="5430"/>
                  </a:cubicBezTo>
                  <a:cubicBezTo>
                    <a:pt x="13783" y="5430"/>
                    <a:pt x="14081" y="5718"/>
                    <a:pt x="14092" y="6091"/>
                  </a:cubicBezTo>
                  <a:cubicBezTo>
                    <a:pt x="14156" y="6080"/>
                    <a:pt x="14231" y="6080"/>
                    <a:pt x="14295" y="6080"/>
                  </a:cubicBezTo>
                  <a:cubicBezTo>
                    <a:pt x="14551" y="6080"/>
                    <a:pt x="14785" y="6134"/>
                    <a:pt x="14999" y="6230"/>
                  </a:cubicBezTo>
                  <a:cubicBezTo>
                    <a:pt x="15105" y="5974"/>
                    <a:pt x="15351" y="5803"/>
                    <a:pt x="15639" y="5803"/>
                  </a:cubicBezTo>
                  <a:cubicBezTo>
                    <a:pt x="15831" y="5803"/>
                    <a:pt x="16001" y="5888"/>
                    <a:pt x="16129" y="6016"/>
                  </a:cubicBezTo>
                  <a:cubicBezTo>
                    <a:pt x="16460" y="5462"/>
                    <a:pt x="17057" y="5099"/>
                    <a:pt x="17751" y="5099"/>
                  </a:cubicBezTo>
                  <a:cubicBezTo>
                    <a:pt x="18060" y="5099"/>
                    <a:pt x="18348" y="5174"/>
                    <a:pt x="18615" y="5302"/>
                  </a:cubicBezTo>
                  <a:cubicBezTo>
                    <a:pt x="19298" y="4843"/>
                    <a:pt x="20119" y="4576"/>
                    <a:pt x="21004" y="4576"/>
                  </a:cubicBezTo>
                  <a:cubicBezTo>
                    <a:pt x="21655" y="4576"/>
                    <a:pt x="22263" y="4715"/>
                    <a:pt x="22807" y="4971"/>
                  </a:cubicBezTo>
                  <a:cubicBezTo>
                    <a:pt x="23031" y="4416"/>
                    <a:pt x="23565" y="4032"/>
                    <a:pt x="24194" y="4032"/>
                  </a:cubicBezTo>
                  <a:cubicBezTo>
                    <a:pt x="24834" y="4032"/>
                    <a:pt x="25378" y="4438"/>
                    <a:pt x="25591" y="5003"/>
                  </a:cubicBezTo>
                  <a:cubicBezTo>
                    <a:pt x="25815" y="4864"/>
                    <a:pt x="26082" y="4779"/>
                    <a:pt x="26370" y="4779"/>
                  </a:cubicBezTo>
                  <a:cubicBezTo>
                    <a:pt x="27192" y="4779"/>
                    <a:pt x="27853" y="5451"/>
                    <a:pt x="27853" y="6272"/>
                  </a:cubicBezTo>
                  <a:cubicBezTo>
                    <a:pt x="27853" y="6379"/>
                    <a:pt x="27842" y="6475"/>
                    <a:pt x="27821" y="6571"/>
                  </a:cubicBezTo>
                  <a:cubicBezTo>
                    <a:pt x="28034" y="6667"/>
                    <a:pt x="28173" y="6870"/>
                    <a:pt x="28173" y="7115"/>
                  </a:cubicBezTo>
                  <a:cubicBezTo>
                    <a:pt x="28173" y="7137"/>
                    <a:pt x="28173" y="7158"/>
                    <a:pt x="28173" y="7179"/>
                  </a:cubicBezTo>
                  <a:cubicBezTo>
                    <a:pt x="28472" y="7115"/>
                    <a:pt x="28781" y="7083"/>
                    <a:pt x="29090" y="7083"/>
                  </a:cubicBezTo>
                  <a:cubicBezTo>
                    <a:pt x="29208" y="7083"/>
                    <a:pt x="29314" y="7083"/>
                    <a:pt x="29421" y="7094"/>
                  </a:cubicBezTo>
                  <a:cubicBezTo>
                    <a:pt x="29496" y="6849"/>
                    <a:pt x="29720" y="6678"/>
                    <a:pt x="29986" y="6678"/>
                  </a:cubicBezTo>
                  <a:cubicBezTo>
                    <a:pt x="30061" y="6678"/>
                    <a:pt x="30125" y="6689"/>
                    <a:pt x="30189" y="6710"/>
                  </a:cubicBezTo>
                  <a:lnTo>
                    <a:pt x="30189" y="5355"/>
                  </a:lnTo>
                  <a:cubicBezTo>
                    <a:pt x="31213" y="4864"/>
                    <a:pt x="32440" y="4822"/>
                    <a:pt x="33539" y="5344"/>
                  </a:cubicBezTo>
                  <a:cubicBezTo>
                    <a:pt x="34936" y="5995"/>
                    <a:pt x="35758" y="7350"/>
                    <a:pt x="35800" y="8790"/>
                  </a:cubicBezTo>
                  <a:cubicBezTo>
                    <a:pt x="35918" y="8801"/>
                    <a:pt x="36024" y="8833"/>
                    <a:pt x="36131" y="8875"/>
                  </a:cubicBezTo>
                  <a:cubicBezTo>
                    <a:pt x="36408" y="9003"/>
                    <a:pt x="36600" y="9249"/>
                    <a:pt x="36664" y="9526"/>
                  </a:cubicBezTo>
                  <a:cubicBezTo>
                    <a:pt x="36814" y="9537"/>
                    <a:pt x="36974" y="9579"/>
                    <a:pt x="37112" y="9654"/>
                  </a:cubicBezTo>
                  <a:cubicBezTo>
                    <a:pt x="37166" y="9675"/>
                    <a:pt x="37208" y="9697"/>
                    <a:pt x="37251" y="9729"/>
                  </a:cubicBezTo>
                  <a:cubicBezTo>
                    <a:pt x="37998" y="8769"/>
                    <a:pt x="39331" y="8417"/>
                    <a:pt x="40473" y="8961"/>
                  </a:cubicBezTo>
                  <a:cubicBezTo>
                    <a:pt x="40547" y="8993"/>
                    <a:pt x="40622" y="9035"/>
                    <a:pt x="40697" y="9078"/>
                  </a:cubicBezTo>
                  <a:cubicBezTo>
                    <a:pt x="40697" y="8950"/>
                    <a:pt x="40729" y="8822"/>
                    <a:pt x="40782" y="8694"/>
                  </a:cubicBezTo>
                  <a:cubicBezTo>
                    <a:pt x="41017" y="8214"/>
                    <a:pt x="41593" y="8011"/>
                    <a:pt x="42073" y="8235"/>
                  </a:cubicBezTo>
                  <a:cubicBezTo>
                    <a:pt x="42233" y="8310"/>
                    <a:pt x="42361" y="8417"/>
                    <a:pt x="42446" y="8555"/>
                  </a:cubicBezTo>
                  <a:cubicBezTo>
                    <a:pt x="43001" y="7979"/>
                    <a:pt x="43790" y="7681"/>
                    <a:pt x="44590" y="7755"/>
                  </a:cubicBezTo>
                  <a:cubicBezTo>
                    <a:pt x="44569" y="7585"/>
                    <a:pt x="44601" y="7403"/>
                    <a:pt x="44676" y="7243"/>
                  </a:cubicBezTo>
                  <a:cubicBezTo>
                    <a:pt x="44900" y="6753"/>
                    <a:pt x="45476" y="6550"/>
                    <a:pt x="45956" y="6774"/>
                  </a:cubicBezTo>
                  <a:cubicBezTo>
                    <a:pt x="46126" y="6859"/>
                    <a:pt x="46265" y="6977"/>
                    <a:pt x="46361" y="7115"/>
                  </a:cubicBezTo>
                  <a:cubicBezTo>
                    <a:pt x="46852" y="7009"/>
                    <a:pt x="47385" y="7041"/>
                    <a:pt x="47887" y="7233"/>
                  </a:cubicBezTo>
                  <a:cubicBezTo>
                    <a:pt x="47801" y="7009"/>
                    <a:pt x="47812" y="6753"/>
                    <a:pt x="47919" y="6518"/>
                  </a:cubicBezTo>
                  <a:cubicBezTo>
                    <a:pt x="48153" y="6027"/>
                    <a:pt x="48729" y="5824"/>
                    <a:pt x="49209" y="6048"/>
                  </a:cubicBezTo>
                  <a:cubicBezTo>
                    <a:pt x="49401" y="6144"/>
                    <a:pt x="49551" y="6294"/>
                    <a:pt x="49647" y="6464"/>
                  </a:cubicBezTo>
                  <a:cubicBezTo>
                    <a:pt x="50383" y="5430"/>
                    <a:pt x="51769" y="5035"/>
                    <a:pt x="52954" y="5590"/>
                  </a:cubicBezTo>
                  <a:cubicBezTo>
                    <a:pt x="53828" y="6006"/>
                    <a:pt x="54383" y="6838"/>
                    <a:pt x="54468" y="7734"/>
                  </a:cubicBezTo>
                  <a:cubicBezTo>
                    <a:pt x="54703" y="7649"/>
                    <a:pt x="54980" y="7649"/>
                    <a:pt x="55226" y="7766"/>
                  </a:cubicBezTo>
                  <a:cubicBezTo>
                    <a:pt x="55588" y="7937"/>
                    <a:pt x="55791" y="8299"/>
                    <a:pt x="55780" y="8673"/>
                  </a:cubicBezTo>
                  <a:cubicBezTo>
                    <a:pt x="56111" y="8683"/>
                    <a:pt x="56453" y="8758"/>
                    <a:pt x="56773" y="8907"/>
                  </a:cubicBezTo>
                  <a:cubicBezTo>
                    <a:pt x="56858" y="8950"/>
                    <a:pt x="56943" y="8993"/>
                    <a:pt x="57018" y="9046"/>
                  </a:cubicBezTo>
                  <a:cubicBezTo>
                    <a:pt x="57253" y="8577"/>
                    <a:pt x="57818" y="8385"/>
                    <a:pt x="58287" y="8609"/>
                  </a:cubicBezTo>
                  <a:cubicBezTo>
                    <a:pt x="58682" y="8790"/>
                    <a:pt x="58895" y="9217"/>
                    <a:pt x="58842" y="9622"/>
                  </a:cubicBezTo>
                  <a:cubicBezTo>
                    <a:pt x="59002" y="9686"/>
                    <a:pt x="59173" y="9761"/>
                    <a:pt x="59343" y="9835"/>
                  </a:cubicBezTo>
                  <a:cubicBezTo>
                    <a:pt x="59407" y="9867"/>
                    <a:pt x="59482" y="9910"/>
                    <a:pt x="59557" y="9942"/>
                  </a:cubicBezTo>
                  <a:lnTo>
                    <a:pt x="59557" y="9547"/>
                  </a:lnTo>
                  <a:cubicBezTo>
                    <a:pt x="59706" y="9387"/>
                    <a:pt x="59919" y="9291"/>
                    <a:pt x="60143" y="9291"/>
                  </a:cubicBezTo>
                  <a:cubicBezTo>
                    <a:pt x="60293" y="9291"/>
                    <a:pt x="60431" y="9334"/>
                    <a:pt x="60559" y="9398"/>
                  </a:cubicBezTo>
                  <a:cubicBezTo>
                    <a:pt x="60773" y="8758"/>
                    <a:pt x="61274" y="8246"/>
                    <a:pt x="61914" y="8011"/>
                  </a:cubicBezTo>
                  <a:cubicBezTo>
                    <a:pt x="61840" y="7883"/>
                    <a:pt x="61797" y="7745"/>
                    <a:pt x="61797" y="7585"/>
                  </a:cubicBezTo>
                  <a:cubicBezTo>
                    <a:pt x="61797" y="7126"/>
                    <a:pt x="62170" y="6763"/>
                    <a:pt x="62618" y="6763"/>
                  </a:cubicBezTo>
                  <a:cubicBezTo>
                    <a:pt x="62778" y="6763"/>
                    <a:pt x="62928" y="6806"/>
                    <a:pt x="63056" y="6881"/>
                  </a:cubicBezTo>
                  <a:cubicBezTo>
                    <a:pt x="63397" y="6614"/>
                    <a:pt x="63813" y="6454"/>
                    <a:pt x="64272" y="6422"/>
                  </a:cubicBezTo>
                  <a:cubicBezTo>
                    <a:pt x="64133" y="6272"/>
                    <a:pt x="64048" y="6070"/>
                    <a:pt x="64048" y="5846"/>
                  </a:cubicBezTo>
                  <a:cubicBezTo>
                    <a:pt x="64048" y="5398"/>
                    <a:pt x="64410" y="5024"/>
                    <a:pt x="64869" y="5024"/>
                  </a:cubicBezTo>
                  <a:cubicBezTo>
                    <a:pt x="65051" y="5024"/>
                    <a:pt x="65221" y="5088"/>
                    <a:pt x="65360" y="5184"/>
                  </a:cubicBezTo>
                  <a:cubicBezTo>
                    <a:pt x="65552" y="4128"/>
                    <a:pt x="66469" y="3318"/>
                    <a:pt x="67589" y="3318"/>
                  </a:cubicBezTo>
                  <a:cubicBezTo>
                    <a:pt x="68421" y="3318"/>
                    <a:pt x="69136" y="3766"/>
                    <a:pt x="69531" y="4427"/>
                  </a:cubicBezTo>
                  <a:cubicBezTo>
                    <a:pt x="69691" y="4267"/>
                    <a:pt x="69894" y="4171"/>
                    <a:pt x="70128" y="4171"/>
                  </a:cubicBezTo>
                  <a:cubicBezTo>
                    <a:pt x="70470" y="4171"/>
                    <a:pt x="70758" y="4384"/>
                    <a:pt x="70886" y="4683"/>
                  </a:cubicBezTo>
                  <a:cubicBezTo>
                    <a:pt x="71142" y="4566"/>
                    <a:pt x="71430" y="4502"/>
                    <a:pt x="71739" y="4502"/>
                  </a:cubicBezTo>
                  <a:cubicBezTo>
                    <a:pt x="71814" y="4502"/>
                    <a:pt x="71899" y="4502"/>
                    <a:pt x="71974" y="4512"/>
                  </a:cubicBezTo>
                  <a:cubicBezTo>
                    <a:pt x="71995" y="4075"/>
                    <a:pt x="72358" y="3723"/>
                    <a:pt x="72795" y="3723"/>
                  </a:cubicBezTo>
                  <a:cubicBezTo>
                    <a:pt x="73168" y="3723"/>
                    <a:pt x="73488" y="3968"/>
                    <a:pt x="73584" y="4310"/>
                  </a:cubicBezTo>
                  <a:cubicBezTo>
                    <a:pt x="73745" y="4288"/>
                    <a:pt x="73894" y="4288"/>
                    <a:pt x="74054" y="4288"/>
                  </a:cubicBezTo>
                  <a:cubicBezTo>
                    <a:pt x="74502" y="4288"/>
                    <a:pt x="74929" y="4331"/>
                    <a:pt x="75345" y="4427"/>
                  </a:cubicBezTo>
                  <a:cubicBezTo>
                    <a:pt x="75345" y="4395"/>
                    <a:pt x="75345" y="4363"/>
                    <a:pt x="75345" y="4342"/>
                  </a:cubicBezTo>
                  <a:cubicBezTo>
                    <a:pt x="75345" y="4000"/>
                    <a:pt x="75547" y="3702"/>
                    <a:pt x="75846" y="3584"/>
                  </a:cubicBezTo>
                  <a:cubicBezTo>
                    <a:pt x="75814" y="3446"/>
                    <a:pt x="75793" y="3296"/>
                    <a:pt x="75793" y="3147"/>
                  </a:cubicBezTo>
                  <a:cubicBezTo>
                    <a:pt x="75793" y="1995"/>
                    <a:pt x="76731" y="1056"/>
                    <a:pt x="77883" y="1056"/>
                  </a:cubicBezTo>
                  <a:cubicBezTo>
                    <a:pt x="78289" y="1056"/>
                    <a:pt x="78662" y="1173"/>
                    <a:pt x="78982" y="1365"/>
                  </a:cubicBezTo>
                  <a:cubicBezTo>
                    <a:pt x="79270" y="565"/>
                    <a:pt x="80038" y="0"/>
                    <a:pt x="80945" y="0"/>
                  </a:cubicBezTo>
                  <a:cubicBezTo>
                    <a:pt x="81830" y="0"/>
                    <a:pt x="82577" y="544"/>
                    <a:pt x="82887" y="1323"/>
                  </a:cubicBezTo>
                  <a:cubicBezTo>
                    <a:pt x="83655" y="960"/>
                    <a:pt x="84519" y="757"/>
                    <a:pt x="85425" y="757"/>
                  </a:cubicBezTo>
                  <a:cubicBezTo>
                    <a:pt x="86716" y="757"/>
                    <a:pt x="87911" y="1163"/>
                    <a:pt x="88892" y="1856"/>
                  </a:cubicBezTo>
                  <a:lnTo>
                    <a:pt x="88892" y="13953"/>
                  </a:lnTo>
                  <a:lnTo>
                    <a:pt x="61104" y="13953"/>
                  </a:lnTo>
                  <a:lnTo>
                    <a:pt x="54532" y="27181"/>
                  </a:lnTo>
                  <a:lnTo>
                    <a:pt x="30189" y="15126"/>
                  </a:lnTo>
                  <a:lnTo>
                    <a:pt x="30189" y="13953"/>
                  </a:lnTo>
                  <a:lnTo>
                    <a:pt x="0" y="13953"/>
                  </a:lnTo>
                  <a:lnTo>
                    <a:pt x="0" y="3872"/>
                  </a:lnTo>
                  <a:cubicBezTo>
                    <a:pt x="811" y="3296"/>
                    <a:pt x="1814" y="2966"/>
                    <a:pt x="2891" y="296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 name="Google Shape;1253;p31"/>
            <p:cNvGrpSpPr/>
            <p:nvPr/>
          </p:nvGrpSpPr>
          <p:grpSpPr>
            <a:xfrm>
              <a:off x="111" y="3410672"/>
              <a:ext cx="9438883" cy="1732752"/>
              <a:chOff x="111" y="3410672"/>
              <a:chExt cx="9438883" cy="1732752"/>
            </a:xfrm>
          </p:grpSpPr>
          <p:grpSp>
            <p:nvGrpSpPr>
              <p:cNvPr id="1254" name="Google Shape;1254;p31"/>
              <p:cNvGrpSpPr/>
              <p:nvPr/>
            </p:nvGrpSpPr>
            <p:grpSpPr>
              <a:xfrm>
                <a:off x="4011617" y="3410672"/>
                <a:ext cx="5427377" cy="1732617"/>
                <a:chOff x="3635150" y="3150675"/>
                <a:chExt cx="1444950" cy="487800"/>
              </a:xfrm>
            </p:grpSpPr>
            <p:sp>
              <p:nvSpPr>
                <p:cNvPr id="1255" name="Google Shape;1255;p31"/>
                <p:cNvSpPr/>
                <p:nvPr/>
              </p:nvSpPr>
              <p:spPr>
                <a:xfrm>
                  <a:off x="3635150" y="3150675"/>
                  <a:ext cx="1444950" cy="487800"/>
                </a:xfrm>
                <a:custGeom>
                  <a:rect b="b" l="l" r="r" t="t"/>
                  <a:pathLst>
                    <a:path extrusionOk="0" h="19512" w="57798">
                      <a:moveTo>
                        <a:pt x="57797" y="8129"/>
                      </a:moveTo>
                      <a:cubicBezTo>
                        <a:pt x="39972" y="0"/>
                        <a:pt x="14071" y="16994"/>
                        <a:pt x="1" y="14871"/>
                      </a:cubicBezTo>
                      <a:lnTo>
                        <a:pt x="1" y="19511"/>
                      </a:lnTo>
                      <a:lnTo>
                        <a:pt x="57797" y="19511"/>
                      </a:lnTo>
                      <a:lnTo>
                        <a:pt x="57797" y="812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1"/>
                <p:cNvSpPr/>
                <p:nvPr/>
              </p:nvSpPr>
              <p:spPr>
                <a:xfrm>
                  <a:off x="3635150" y="3323225"/>
                  <a:ext cx="1444950" cy="315250"/>
                </a:xfrm>
                <a:custGeom>
                  <a:rect b="b" l="l" r="r" t="t"/>
                  <a:pathLst>
                    <a:path extrusionOk="0" h="12610" w="57798">
                      <a:moveTo>
                        <a:pt x="57797" y="1227"/>
                      </a:moveTo>
                      <a:cubicBezTo>
                        <a:pt x="56688" y="726"/>
                        <a:pt x="55557" y="320"/>
                        <a:pt x="54394" y="0"/>
                      </a:cubicBezTo>
                      <a:cubicBezTo>
                        <a:pt x="41711" y="12332"/>
                        <a:pt x="17666" y="10593"/>
                        <a:pt x="14914" y="8705"/>
                      </a:cubicBezTo>
                      <a:cubicBezTo>
                        <a:pt x="13900" y="8011"/>
                        <a:pt x="13538" y="7190"/>
                        <a:pt x="13495" y="6401"/>
                      </a:cubicBezTo>
                      <a:cubicBezTo>
                        <a:pt x="8396" y="7734"/>
                        <a:pt x="3777" y="8545"/>
                        <a:pt x="1" y="7969"/>
                      </a:cubicBezTo>
                      <a:lnTo>
                        <a:pt x="1" y="12609"/>
                      </a:lnTo>
                      <a:lnTo>
                        <a:pt x="57797" y="12609"/>
                      </a:lnTo>
                      <a:lnTo>
                        <a:pt x="57797" y="122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1"/>
                <p:cNvSpPr/>
                <p:nvPr/>
              </p:nvSpPr>
              <p:spPr>
                <a:xfrm>
                  <a:off x="3635150" y="3298425"/>
                  <a:ext cx="1444950" cy="340050"/>
                </a:xfrm>
                <a:custGeom>
                  <a:rect b="b" l="l" r="r" t="t"/>
                  <a:pathLst>
                    <a:path extrusionOk="0" h="13602" w="57798">
                      <a:moveTo>
                        <a:pt x="9633" y="8310"/>
                      </a:moveTo>
                      <a:cubicBezTo>
                        <a:pt x="7265" y="8801"/>
                        <a:pt x="5046" y="9110"/>
                        <a:pt x="2998" y="9142"/>
                      </a:cubicBezTo>
                      <a:cubicBezTo>
                        <a:pt x="1803" y="10156"/>
                        <a:pt x="822" y="11094"/>
                        <a:pt x="1" y="11948"/>
                      </a:cubicBezTo>
                      <a:lnTo>
                        <a:pt x="1" y="13601"/>
                      </a:lnTo>
                      <a:lnTo>
                        <a:pt x="7713" y="13601"/>
                      </a:lnTo>
                      <a:cubicBezTo>
                        <a:pt x="7969" y="11596"/>
                        <a:pt x="8737" y="9804"/>
                        <a:pt x="9633" y="8310"/>
                      </a:cubicBezTo>
                      <a:close/>
                      <a:moveTo>
                        <a:pt x="22242" y="4875"/>
                      </a:moveTo>
                      <a:cubicBezTo>
                        <a:pt x="20536" y="5387"/>
                        <a:pt x="18871" y="5889"/>
                        <a:pt x="17229" y="6369"/>
                      </a:cubicBezTo>
                      <a:cubicBezTo>
                        <a:pt x="15906" y="9067"/>
                        <a:pt x="15436" y="11606"/>
                        <a:pt x="15330" y="13601"/>
                      </a:cubicBezTo>
                      <a:lnTo>
                        <a:pt x="21730" y="13601"/>
                      </a:lnTo>
                      <a:cubicBezTo>
                        <a:pt x="21165" y="9462"/>
                        <a:pt x="21698" y="6561"/>
                        <a:pt x="22242" y="4875"/>
                      </a:cubicBezTo>
                      <a:close/>
                      <a:moveTo>
                        <a:pt x="33859" y="1686"/>
                      </a:moveTo>
                      <a:cubicBezTo>
                        <a:pt x="37006" y="4182"/>
                        <a:pt x="40740" y="8150"/>
                        <a:pt x="42159" y="13601"/>
                      </a:cubicBezTo>
                      <a:lnTo>
                        <a:pt x="32344" y="13601"/>
                      </a:lnTo>
                      <a:cubicBezTo>
                        <a:pt x="31587" y="10348"/>
                        <a:pt x="30339" y="6283"/>
                        <a:pt x="28429" y="3072"/>
                      </a:cubicBezTo>
                      <a:cubicBezTo>
                        <a:pt x="30232" y="2571"/>
                        <a:pt x="32046" y="2102"/>
                        <a:pt x="33859" y="1686"/>
                      </a:cubicBezTo>
                      <a:close/>
                      <a:moveTo>
                        <a:pt x="46372" y="0"/>
                      </a:moveTo>
                      <a:cubicBezTo>
                        <a:pt x="44324" y="11"/>
                        <a:pt x="42233" y="192"/>
                        <a:pt x="40121" y="491"/>
                      </a:cubicBezTo>
                      <a:cubicBezTo>
                        <a:pt x="46895" y="2742"/>
                        <a:pt x="51599" y="9964"/>
                        <a:pt x="53605" y="13601"/>
                      </a:cubicBezTo>
                      <a:lnTo>
                        <a:pt x="57797" y="13601"/>
                      </a:lnTo>
                      <a:lnTo>
                        <a:pt x="57797" y="7030"/>
                      </a:lnTo>
                      <a:cubicBezTo>
                        <a:pt x="54394" y="3264"/>
                        <a:pt x="50095" y="1174"/>
                        <a:pt x="46372" y="0"/>
                      </a:cubicBezTo>
                      <a:lnTo>
                        <a:pt x="46372" y="0"/>
                      </a:lnTo>
                      <a:close/>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1"/>
                <p:cNvSpPr/>
                <p:nvPr/>
              </p:nvSpPr>
              <p:spPr>
                <a:xfrm>
                  <a:off x="3635150" y="3365625"/>
                  <a:ext cx="1444950" cy="272850"/>
                </a:xfrm>
                <a:custGeom>
                  <a:rect b="b" l="l" r="r" t="t"/>
                  <a:pathLst>
                    <a:path extrusionOk="0" h="10914" w="57798">
                      <a:moveTo>
                        <a:pt x="9633" y="5622"/>
                      </a:moveTo>
                      <a:cubicBezTo>
                        <a:pt x="7265" y="6113"/>
                        <a:pt x="5046" y="6422"/>
                        <a:pt x="2998" y="6454"/>
                      </a:cubicBezTo>
                      <a:cubicBezTo>
                        <a:pt x="1803" y="7468"/>
                        <a:pt x="822" y="8406"/>
                        <a:pt x="1" y="9260"/>
                      </a:cubicBezTo>
                      <a:lnTo>
                        <a:pt x="1" y="10913"/>
                      </a:lnTo>
                      <a:lnTo>
                        <a:pt x="7713" y="10913"/>
                      </a:lnTo>
                      <a:cubicBezTo>
                        <a:pt x="7969" y="8908"/>
                        <a:pt x="8737" y="7116"/>
                        <a:pt x="9633" y="5622"/>
                      </a:cubicBezTo>
                      <a:close/>
                      <a:moveTo>
                        <a:pt x="31555" y="7916"/>
                      </a:moveTo>
                      <a:cubicBezTo>
                        <a:pt x="34350" y="7574"/>
                        <a:pt x="37294" y="7020"/>
                        <a:pt x="40196" y="6155"/>
                      </a:cubicBezTo>
                      <a:cubicBezTo>
                        <a:pt x="41017" y="7596"/>
                        <a:pt x="41711" y="9174"/>
                        <a:pt x="42159" y="10913"/>
                      </a:cubicBezTo>
                      <a:lnTo>
                        <a:pt x="32344" y="10913"/>
                      </a:lnTo>
                      <a:cubicBezTo>
                        <a:pt x="32120" y="9964"/>
                        <a:pt x="31864" y="8950"/>
                        <a:pt x="31555" y="7916"/>
                      </a:cubicBezTo>
                      <a:close/>
                      <a:moveTo>
                        <a:pt x="15853" y="7414"/>
                      </a:moveTo>
                      <a:cubicBezTo>
                        <a:pt x="17026" y="7788"/>
                        <a:pt x="19010" y="8108"/>
                        <a:pt x="21496" y="8246"/>
                      </a:cubicBezTo>
                      <a:cubicBezTo>
                        <a:pt x="21528" y="9078"/>
                        <a:pt x="21602" y="9964"/>
                        <a:pt x="21730" y="10913"/>
                      </a:cubicBezTo>
                      <a:lnTo>
                        <a:pt x="15330" y="10913"/>
                      </a:lnTo>
                      <a:cubicBezTo>
                        <a:pt x="15383" y="9878"/>
                        <a:pt x="15532" y="8694"/>
                        <a:pt x="15853" y="7414"/>
                      </a:cubicBezTo>
                      <a:close/>
                      <a:moveTo>
                        <a:pt x="47898" y="3019"/>
                      </a:moveTo>
                      <a:cubicBezTo>
                        <a:pt x="50554" y="5782"/>
                        <a:pt x="52495" y="8897"/>
                        <a:pt x="53605" y="10913"/>
                      </a:cubicBezTo>
                      <a:lnTo>
                        <a:pt x="57797" y="10913"/>
                      </a:lnTo>
                      <a:lnTo>
                        <a:pt x="57797" y="4342"/>
                      </a:lnTo>
                      <a:cubicBezTo>
                        <a:pt x="56165" y="2539"/>
                        <a:pt x="54341" y="1120"/>
                        <a:pt x="52463" y="0"/>
                      </a:cubicBezTo>
                      <a:cubicBezTo>
                        <a:pt x="51034" y="1152"/>
                        <a:pt x="49498" y="2155"/>
                        <a:pt x="47898" y="3019"/>
                      </a:cubicBezTo>
                      <a:lnTo>
                        <a:pt x="47898" y="3019"/>
                      </a:lnTo>
                    </a:path>
                  </a:pathLst>
                </a:custGeom>
                <a:solidFill>
                  <a:srgbClr val="000000">
                    <a:alpha val="16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 name="Google Shape;1259;p31"/>
              <p:cNvGrpSpPr/>
              <p:nvPr/>
            </p:nvGrpSpPr>
            <p:grpSpPr>
              <a:xfrm flipH="1">
                <a:off x="111" y="3905593"/>
                <a:ext cx="4614905" cy="1237831"/>
                <a:chOff x="1958165" y="4022701"/>
                <a:chExt cx="4178654" cy="1120818"/>
              </a:xfrm>
            </p:grpSpPr>
            <p:sp>
              <p:nvSpPr>
                <p:cNvPr id="1260" name="Google Shape;1260;p31"/>
                <p:cNvSpPr/>
                <p:nvPr/>
              </p:nvSpPr>
              <p:spPr>
                <a:xfrm>
                  <a:off x="1958165" y="4022701"/>
                  <a:ext cx="4178654" cy="1120818"/>
                </a:xfrm>
                <a:custGeom>
                  <a:rect b="b" l="l" r="r" t="t"/>
                  <a:pathLst>
                    <a:path extrusionOk="0" h="22875" w="85283">
                      <a:moveTo>
                        <a:pt x="85282" y="840"/>
                      </a:moveTo>
                      <a:lnTo>
                        <a:pt x="63995" y="840"/>
                      </a:lnTo>
                      <a:cubicBezTo>
                        <a:pt x="55982" y="840"/>
                        <a:pt x="46730" y="1"/>
                        <a:pt x="28800" y="7390"/>
                      </a:cubicBezTo>
                      <a:cubicBezTo>
                        <a:pt x="17184" y="12179"/>
                        <a:pt x="10286" y="15720"/>
                        <a:pt x="0" y="16877"/>
                      </a:cubicBezTo>
                      <a:lnTo>
                        <a:pt x="0" y="22874"/>
                      </a:lnTo>
                      <a:lnTo>
                        <a:pt x="85282" y="22874"/>
                      </a:lnTo>
                      <a:lnTo>
                        <a:pt x="85282" y="84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1"/>
                <p:cNvSpPr/>
                <p:nvPr/>
              </p:nvSpPr>
              <p:spPr>
                <a:xfrm>
                  <a:off x="1958165" y="4063808"/>
                  <a:ext cx="4178654" cy="1079709"/>
                </a:xfrm>
                <a:custGeom>
                  <a:rect b="b" l="l" r="r" t="t"/>
                  <a:pathLst>
                    <a:path extrusionOk="0" h="22036" w="85283">
                      <a:moveTo>
                        <a:pt x="8198" y="14482"/>
                      </a:moveTo>
                      <a:cubicBezTo>
                        <a:pt x="5619" y="15178"/>
                        <a:pt x="2948" y="15710"/>
                        <a:pt x="0" y="16038"/>
                      </a:cubicBezTo>
                      <a:lnTo>
                        <a:pt x="0" y="22035"/>
                      </a:lnTo>
                      <a:lnTo>
                        <a:pt x="6274" y="22035"/>
                      </a:lnTo>
                      <a:cubicBezTo>
                        <a:pt x="6704" y="19292"/>
                        <a:pt x="7390" y="16765"/>
                        <a:pt x="8198" y="14482"/>
                      </a:cubicBezTo>
                      <a:close/>
                      <a:moveTo>
                        <a:pt x="28534" y="6663"/>
                      </a:moveTo>
                      <a:cubicBezTo>
                        <a:pt x="25535" y="7902"/>
                        <a:pt x="22843" y="9058"/>
                        <a:pt x="20336" y="10102"/>
                      </a:cubicBezTo>
                      <a:cubicBezTo>
                        <a:pt x="19077" y="14411"/>
                        <a:pt x="18443" y="18484"/>
                        <a:pt x="18156" y="22035"/>
                      </a:cubicBezTo>
                      <a:lnTo>
                        <a:pt x="27940" y="22035"/>
                      </a:lnTo>
                      <a:cubicBezTo>
                        <a:pt x="27510" y="15363"/>
                        <a:pt x="27940" y="10245"/>
                        <a:pt x="28534" y="6663"/>
                      </a:cubicBezTo>
                      <a:close/>
                      <a:moveTo>
                        <a:pt x="50118" y="502"/>
                      </a:moveTo>
                      <a:cubicBezTo>
                        <a:pt x="47068" y="902"/>
                        <a:pt x="43639" y="1567"/>
                        <a:pt x="39689" y="2703"/>
                      </a:cubicBezTo>
                      <a:cubicBezTo>
                        <a:pt x="41869" y="8802"/>
                        <a:pt x="43435" y="15844"/>
                        <a:pt x="44519" y="22035"/>
                      </a:cubicBezTo>
                      <a:lnTo>
                        <a:pt x="59973" y="22035"/>
                      </a:lnTo>
                      <a:cubicBezTo>
                        <a:pt x="57906" y="12937"/>
                        <a:pt x="53986" y="5763"/>
                        <a:pt x="50118" y="502"/>
                      </a:cubicBezTo>
                      <a:close/>
                      <a:moveTo>
                        <a:pt x="77525" y="1"/>
                      </a:moveTo>
                      <a:lnTo>
                        <a:pt x="64660" y="1"/>
                      </a:lnTo>
                      <a:cubicBezTo>
                        <a:pt x="70566" y="6377"/>
                        <a:pt x="74966" y="15567"/>
                        <a:pt x="77586" y="22035"/>
                      </a:cubicBezTo>
                      <a:lnTo>
                        <a:pt x="85282" y="22035"/>
                      </a:lnTo>
                      <a:lnTo>
                        <a:pt x="85282" y="9468"/>
                      </a:lnTo>
                      <a:cubicBezTo>
                        <a:pt x="82908" y="5609"/>
                        <a:pt x="80257" y="2498"/>
                        <a:pt x="77525" y="1"/>
                      </a:cubicBezTo>
                      <a:lnTo>
                        <a:pt x="77525" y="1"/>
                      </a:lnTo>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2" name="Google Shape;1262;p31"/>
            <p:cNvGrpSpPr/>
            <p:nvPr/>
          </p:nvGrpSpPr>
          <p:grpSpPr>
            <a:xfrm>
              <a:off x="5177988" y="3305585"/>
              <a:ext cx="4118369" cy="2261906"/>
              <a:chOff x="5177988" y="3305585"/>
              <a:chExt cx="4118369" cy="2261906"/>
            </a:xfrm>
          </p:grpSpPr>
          <p:sp>
            <p:nvSpPr>
              <p:cNvPr id="1263" name="Google Shape;1263;p31"/>
              <p:cNvSpPr/>
              <p:nvPr/>
            </p:nvSpPr>
            <p:spPr>
              <a:xfrm flipH="1">
                <a:off x="5177988" y="3983860"/>
                <a:ext cx="2714438" cy="1583631"/>
              </a:xfrm>
              <a:custGeom>
                <a:rect b="b" l="l" r="r" t="t"/>
                <a:pathLst>
                  <a:path extrusionOk="0" h="24624" w="42207">
                    <a:moveTo>
                      <a:pt x="3255" y="635"/>
                    </a:moveTo>
                    <a:cubicBezTo>
                      <a:pt x="3255" y="635"/>
                      <a:pt x="6234" y="1433"/>
                      <a:pt x="8526" y="2784"/>
                    </a:cubicBezTo>
                    <a:cubicBezTo>
                      <a:pt x="10808" y="4135"/>
                      <a:pt x="10389" y="5516"/>
                      <a:pt x="5272" y="5762"/>
                    </a:cubicBezTo>
                    <a:cubicBezTo>
                      <a:pt x="154" y="6008"/>
                      <a:pt x="1" y="11524"/>
                      <a:pt x="11177" y="10347"/>
                    </a:cubicBezTo>
                    <a:cubicBezTo>
                      <a:pt x="22363" y="9160"/>
                      <a:pt x="18177" y="17930"/>
                      <a:pt x="13940" y="19107"/>
                    </a:cubicBezTo>
                    <a:cubicBezTo>
                      <a:pt x="9703" y="20284"/>
                      <a:pt x="21227" y="24624"/>
                      <a:pt x="27920" y="23938"/>
                    </a:cubicBezTo>
                    <a:cubicBezTo>
                      <a:pt x="34623" y="23242"/>
                      <a:pt x="41613" y="21369"/>
                      <a:pt x="42002" y="19599"/>
                    </a:cubicBezTo>
                    <a:cubicBezTo>
                      <a:pt x="42207" y="18708"/>
                      <a:pt x="38932" y="15822"/>
                      <a:pt x="34992" y="13141"/>
                    </a:cubicBezTo>
                    <a:cubicBezTo>
                      <a:pt x="26037" y="7062"/>
                      <a:pt x="21544" y="7983"/>
                      <a:pt x="9601" y="7983"/>
                    </a:cubicBezTo>
                    <a:cubicBezTo>
                      <a:pt x="6653" y="7983"/>
                      <a:pt x="6285" y="6775"/>
                      <a:pt x="9580" y="6478"/>
                    </a:cubicBezTo>
                    <a:cubicBezTo>
                      <a:pt x="18617" y="5670"/>
                      <a:pt x="11166" y="1474"/>
                      <a:pt x="6264" y="635"/>
                    </a:cubicBezTo>
                    <a:lnTo>
                      <a:pt x="4954" y="0"/>
                    </a:lnTo>
                    <a:lnTo>
                      <a:pt x="3255" y="635"/>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4" name="Google Shape;1264;p31"/>
              <p:cNvGrpSpPr/>
              <p:nvPr/>
            </p:nvGrpSpPr>
            <p:grpSpPr>
              <a:xfrm>
                <a:off x="7305130" y="3305585"/>
                <a:ext cx="1991226" cy="733018"/>
                <a:chOff x="4373250" y="3347175"/>
                <a:chExt cx="709000" cy="261000"/>
              </a:xfrm>
            </p:grpSpPr>
            <p:sp>
              <p:nvSpPr>
                <p:cNvPr id="1265" name="Google Shape;1265;p31"/>
                <p:cNvSpPr/>
                <p:nvPr/>
              </p:nvSpPr>
              <p:spPr>
                <a:xfrm>
                  <a:off x="4501700" y="3347175"/>
                  <a:ext cx="567500" cy="261000"/>
                </a:xfrm>
                <a:custGeom>
                  <a:rect b="b" l="l" r="r" t="t"/>
                  <a:pathLst>
                    <a:path extrusionOk="0" h="10440" w="22700">
                      <a:moveTo>
                        <a:pt x="3367" y="10440"/>
                      </a:moveTo>
                      <a:lnTo>
                        <a:pt x="3367" y="5742"/>
                      </a:lnTo>
                      <a:lnTo>
                        <a:pt x="0" y="1"/>
                      </a:lnTo>
                      <a:lnTo>
                        <a:pt x="18790" y="1"/>
                      </a:lnTo>
                      <a:lnTo>
                        <a:pt x="22700" y="5742"/>
                      </a:lnTo>
                      <a:lnTo>
                        <a:pt x="22700" y="10440"/>
                      </a:lnTo>
                      <a:lnTo>
                        <a:pt x="3367" y="1044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1"/>
                <p:cNvSpPr/>
                <p:nvPr/>
              </p:nvSpPr>
              <p:spPr>
                <a:xfrm>
                  <a:off x="4621175" y="3352050"/>
                  <a:ext cx="414250" cy="256125"/>
                </a:xfrm>
                <a:custGeom>
                  <a:rect b="b" l="l" r="r" t="t"/>
                  <a:pathLst>
                    <a:path extrusionOk="0" h="10245" w="16570">
                      <a:moveTo>
                        <a:pt x="62" y="10245"/>
                      </a:moveTo>
                      <a:lnTo>
                        <a:pt x="1" y="10245"/>
                      </a:lnTo>
                      <a:lnTo>
                        <a:pt x="1" y="31"/>
                      </a:lnTo>
                      <a:cubicBezTo>
                        <a:pt x="1" y="10"/>
                        <a:pt x="11" y="0"/>
                        <a:pt x="31" y="0"/>
                      </a:cubicBezTo>
                      <a:cubicBezTo>
                        <a:pt x="42" y="0"/>
                        <a:pt x="62" y="10"/>
                        <a:pt x="62" y="31"/>
                      </a:cubicBezTo>
                      <a:close/>
                      <a:moveTo>
                        <a:pt x="1290" y="10245"/>
                      </a:moveTo>
                      <a:lnTo>
                        <a:pt x="1229" y="10245"/>
                      </a:lnTo>
                      <a:lnTo>
                        <a:pt x="1229" y="31"/>
                      </a:lnTo>
                      <a:cubicBezTo>
                        <a:pt x="1229" y="10"/>
                        <a:pt x="1239" y="0"/>
                        <a:pt x="1259" y="0"/>
                      </a:cubicBezTo>
                      <a:cubicBezTo>
                        <a:pt x="1280" y="0"/>
                        <a:pt x="1290" y="10"/>
                        <a:pt x="1290" y="31"/>
                      </a:cubicBezTo>
                      <a:close/>
                      <a:moveTo>
                        <a:pt x="2518" y="10245"/>
                      </a:moveTo>
                      <a:lnTo>
                        <a:pt x="2457" y="10245"/>
                      </a:lnTo>
                      <a:lnTo>
                        <a:pt x="2457" y="31"/>
                      </a:lnTo>
                      <a:cubicBezTo>
                        <a:pt x="2457" y="10"/>
                        <a:pt x="2477" y="0"/>
                        <a:pt x="2488" y="0"/>
                      </a:cubicBezTo>
                      <a:cubicBezTo>
                        <a:pt x="2508" y="0"/>
                        <a:pt x="2518" y="10"/>
                        <a:pt x="2518" y="31"/>
                      </a:cubicBezTo>
                      <a:close/>
                      <a:moveTo>
                        <a:pt x="3757" y="10245"/>
                      </a:moveTo>
                      <a:lnTo>
                        <a:pt x="3695" y="10245"/>
                      </a:lnTo>
                      <a:lnTo>
                        <a:pt x="3695" y="31"/>
                      </a:lnTo>
                      <a:cubicBezTo>
                        <a:pt x="3695" y="10"/>
                        <a:pt x="3705" y="0"/>
                        <a:pt x="3726" y="0"/>
                      </a:cubicBezTo>
                      <a:cubicBezTo>
                        <a:pt x="3736" y="0"/>
                        <a:pt x="3757" y="10"/>
                        <a:pt x="3757" y="31"/>
                      </a:cubicBezTo>
                      <a:close/>
                      <a:moveTo>
                        <a:pt x="4985" y="10245"/>
                      </a:moveTo>
                      <a:lnTo>
                        <a:pt x="4923" y="10245"/>
                      </a:lnTo>
                      <a:lnTo>
                        <a:pt x="4923" y="31"/>
                      </a:lnTo>
                      <a:cubicBezTo>
                        <a:pt x="4923" y="10"/>
                        <a:pt x="4934" y="0"/>
                        <a:pt x="4954" y="0"/>
                      </a:cubicBezTo>
                      <a:cubicBezTo>
                        <a:pt x="4974" y="0"/>
                        <a:pt x="4985" y="10"/>
                        <a:pt x="4985" y="31"/>
                      </a:cubicBezTo>
                      <a:close/>
                      <a:moveTo>
                        <a:pt x="6469" y="10245"/>
                      </a:moveTo>
                      <a:lnTo>
                        <a:pt x="6407" y="10245"/>
                      </a:lnTo>
                      <a:lnTo>
                        <a:pt x="6407" y="31"/>
                      </a:lnTo>
                      <a:cubicBezTo>
                        <a:pt x="6407" y="10"/>
                        <a:pt x="6418" y="0"/>
                        <a:pt x="6438" y="0"/>
                      </a:cubicBezTo>
                      <a:cubicBezTo>
                        <a:pt x="6458" y="0"/>
                        <a:pt x="6469" y="10"/>
                        <a:pt x="6469" y="31"/>
                      </a:cubicBezTo>
                      <a:close/>
                      <a:moveTo>
                        <a:pt x="7697" y="10245"/>
                      </a:moveTo>
                      <a:lnTo>
                        <a:pt x="7635" y="10245"/>
                      </a:lnTo>
                      <a:lnTo>
                        <a:pt x="7635" y="31"/>
                      </a:lnTo>
                      <a:cubicBezTo>
                        <a:pt x="7635" y="10"/>
                        <a:pt x="7646" y="0"/>
                        <a:pt x="7666" y="0"/>
                      </a:cubicBezTo>
                      <a:cubicBezTo>
                        <a:pt x="7687" y="0"/>
                        <a:pt x="7697" y="10"/>
                        <a:pt x="7697" y="31"/>
                      </a:cubicBezTo>
                      <a:close/>
                      <a:moveTo>
                        <a:pt x="8925" y="10245"/>
                      </a:moveTo>
                      <a:lnTo>
                        <a:pt x="8863" y="10245"/>
                      </a:lnTo>
                      <a:lnTo>
                        <a:pt x="8863" y="31"/>
                      </a:lnTo>
                      <a:cubicBezTo>
                        <a:pt x="8863" y="10"/>
                        <a:pt x="8884" y="0"/>
                        <a:pt x="8894" y="0"/>
                      </a:cubicBezTo>
                      <a:cubicBezTo>
                        <a:pt x="8915" y="0"/>
                        <a:pt x="8925" y="10"/>
                        <a:pt x="8925" y="31"/>
                      </a:cubicBezTo>
                      <a:close/>
                      <a:moveTo>
                        <a:pt x="10163" y="10245"/>
                      </a:moveTo>
                      <a:lnTo>
                        <a:pt x="10102" y="10245"/>
                      </a:lnTo>
                      <a:lnTo>
                        <a:pt x="10102" y="31"/>
                      </a:lnTo>
                      <a:cubicBezTo>
                        <a:pt x="10102" y="10"/>
                        <a:pt x="10112" y="0"/>
                        <a:pt x="10133" y="0"/>
                      </a:cubicBezTo>
                      <a:cubicBezTo>
                        <a:pt x="10143" y="0"/>
                        <a:pt x="10163" y="10"/>
                        <a:pt x="10163" y="31"/>
                      </a:cubicBezTo>
                      <a:close/>
                      <a:moveTo>
                        <a:pt x="11391" y="10245"/>
                      </a:moveTo>
                      <a:lnTo>
                        <a:pt x="11330" y="10245"/>
                      </a:lnTo>
                      <a:lnTo>
                        <a:pt x="11330" y="31"/>
                      </a:lnTo>
                      <a:cubicBezTo>
                        <a:pt x="11330" y="10"/>
                        <a:pt x="11340" y="0"/>
                        <a:pt x="11361" y="0"/>
                      </a:cubicBezTo>
                      <a:cubicBezTo>
                        <a:pt x="11381" y="0"/>
                        <a:pt x="11391" y="10"/>
                        <a:pt x="11391" y="31"/>
                      </a:cubicBezTo>
                      <a:close/>
                      <a:moveTo>
                        <a:pt x="12619" y="10245"/>
                      </a:moveTo>
                      <a:lnTo>
                        <a:pt x="12558" y="10245"/>
                      </a:lnTo>
                      <a:lnTo>
                        <a:pt x="12558" y="31"/>
                      </a:lnTo>
                      <a:cubicBezTo>
                        <a:pt x="12558" y="10"/>
                        <a:pt x="12579" y="0"/>
                        <a:pt x="12589" y="0"/>
                      </a:cubicBezTo>
                      <a:cubicBezTo>
                        <a:pt x="12609" y="0"/>
                        <a:pt x="12619" y="10"/>
                        <a:pt x="12619" y="31"/>
                      </a:cubicBezTo>
                      <a:close/>
                      <a:moveTo>
                        <a:pt x="16508" y="4094"/>
                      </a:moveTo>
                      <a:lnTo>
                        <a:pt x="16570" y="4186"/>
                      </a:lnTo>
                      <a:lnTo>
                        <a:pt x="16570" y="10245"/>
                      </a:lnTo>
                      <a:lnTo>
                        <a:pt x="16508" y="10245"/>
                      </a:lnTo>
                      <a:close/>
                      <a:moveTo>
                        <a:pt x="15280" y="2282"/>
                      </a:moveTo>
                      <a:lnTo>
                        <a:pt x="15342" y="2375"/>
                      </a:lnTo>
                      <a:lnTo>
                        <a:pt x="15342" y="10245"/>
                      </a:lnTo>
                      <a:lnTo>
                        <a:pt x="15280" y="10245"/>
                      </a:lnTo>
                      <a:close/>
                      <a:moveTo>
                        <a:pt x="14042" y="481"/>
                      </a:moveTo>
                      <a:lnTo>
                        <a:pt x="14103" y="563"/>
                      </a:lnTo>
                      <a:lnTo>
                        <a:pt x="14103" y="10245"/>
                      </a:lnTo>
                      <a:lnTo>
                        <a:pt x="14042" y="10245"/>
                      </a:lnTo>
                      <a:lnTo>
                        <a:pt x="14042" y="481"/>
                      </a:lnTo>
                      <a:lnTo>
                        <a:pt x="14042" y="48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1"/>
                <p:cNvSpPr/>
                <p:nvPr/>
              </p:nvSpPr>
              <p:spPr>
                <a:xfrm>
                  <a:off x="4373250" y="3347175"/>
                  <a:ext cx="603075" cy="155600"/>
                </a:xfrm>
                <a:custGeom>
                  <a:rect b="b" l="l" r="r" t="t"/>
                  <a:pathLst>
                    <a:path extrusionOk="0" h="6224" w="24123">
                      <a:moveTo>
                        <a:pt x="19896" y="6223"/>
                      </a:moveTo>
                      <a:lnTo>
                        <a:pt x="1" y="6223"/>
                      </a:lnTo>
                      <a:lnTo>
                        <a:pt x="4238" y="1"/>
                      </a:lnTo>
                      <a:lnTo>
                        <a:pt x="24123" y="1"/>
                      </a:lnTo>
                      <a:lnTo>
                        <a:pt x="19896" y="62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1"/>
                <p:cNvSpPr/>
                <p:nvPr/>
              </p:nvSpPr>
              <p:spPr>
                <a:xfrm>
                  <a:off x="4404225" y="3347175"/>
                  <a:ext cx="195225" cy="261000"/>
                </a:xfrm>
                <a:custGeom>
                  <a:rect b="b" l="l" r="r" t="t"/>
                  <a:pathLst>
                    <a:path extrusionOk="0" h="10440" w="7809">
                      <a:moveTo>
                        <a:pt x="3899" y="10440"/>
                      </a:moveTo>
                      <a:lnTo>
                        <a:pt x="0" y="10440"/>
                      </a:lnTo>
                      <a:lnTo>
                        <a:pt x="0" y="5742"/>
                      </a:lnTo>
                      <a:lnTo>
                        <a:pt x="3899" y="1"/>
                      </a:lnTo>
                      <a:lnTo>
                        <a:pt x="7809" y="5742"/>
                      </a:lnTo>
                      <a:lnTo>
                        <a:pt x="7809" y="10440"/>
                      </a:lnTo>
                      <a:lnTo>
                        <a:pt x="3899" y="1044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1"/>
                <p:cNvSpPr/>
                <p:nvPr/>
              </p:nvSpPr>
              <p:spPr>
                <a:xfrm>
                  <a:off x="4414450" y="3354600"/>
                  <a:ext cx="155325" cy="253575"/>
                </a:xfrm>
                <a:custGeom>
                  <a:rect b="b" l="l" r="r" t="t"/>
                  <a:pathLst>
                    <a:path extrusionOk="0" h="10143" w="6213">
                      <a:moveTo>
                        <a:pt x="6151" y="3613"/>
                      </a:moveTo>
                      <a:lnTo>
                        <a:pt x="6213" y="3705"/>
                      </a:lnTo>
                      <a:lnTo>
                        <a:pt x="6213" y="10143"/>
                      </a:lnTo>
                      <a:lnTo>
                        <a:pt x="6151" y="10143"/>
                      </a:lnTo>
                      <a:close/>
                      <a:moveTo>
                        <a:pt x="4923" y="1802"/>
                      </a:moveTo>
                      <a:lnTo>
                        <a:pt x="4984" y="1894"/>
                      </a:lnTo>
                      <a:lnTo>
                        <a:pt x="4984" y="10143"/>
                      </a:lnTo>
                      <a:lnTo>
                        <a:pt x="4923" y="10143"/>
                      </a:lnTo>
                      <a:close/>
                      <a:moveTo>
                        <a:pt x="3685" y="1"/>
                      </a:moveTo>
                      <a:lnTo>
                        <a:pt x="3756" y="93"/>
                      </a:lnTo>
                      <a:lnTo>
                        <a:pt x="3756" y="10143"/>
                      </a:lnTo>
                      <a:lnTo>
                        <a:pt x="3685" y="10143"/>
                      </a:lnTo>
                      <a:close/>
                      <a:moveTo>
                        <a:pt x="62" y="10143"/>
                      </a:moveTo>
                      <a:lnTo>
                        <a:pt x="0" y="10143"/>
                      </a:lnTo>
                      <a:lnTo>
                        <a:pt x="0" y="4841"/>
                      </a:lnTo>
                      <a:lnTo>
                        <a:pt x="62" y="4749"/>
                      </a:lnTo>
                      <a:close/>
                      <a:moveTo>
                        <a:pt x="1290" y="10143"/>
                      </a:moveTo>
                      <a:lnTo>
                        <a:pt x="1228" y="10143"/>
                      </a:lnTo>
                      <a:lnTo>
                        <a:pt x="1228" y="3040"/>
                      </a:lnTo>
                      <a:lnTo>
                        <a:pt x="1290" y="2948"/>
                      </a:lnTo>
                      <a:close/>
                      <a:moveTo>
                        <a:pt x="2518" y="10143"/>
                      </a:moveTo>
                      <a:lnTo>
                        <a:pt x="2457" y="10143"/>
                      </a:lnTo>
                      <a:lnTo>
                        <a:pt x="2457" y="1229"/>
                      </a:lnTo>
                      <a:lnTo>
                        <a:pt x="2518" y="1137"/>
                      </a:lnTo>
                      <a:lnTo>
                        <a:pt x="2518" y="10143"/>
                      </a:lnTo>
                      <a:lnTo>
                        <a:pt x="2518" y="10143"/>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1"/>
                <p:cNvSpPr/>
                <p:nvPr/>
              </p:nvSpPr>
              <p:spPr>
                <a:xfrm>
                  <a:off x="4479175" y="3347175"/>
                  <a:ext cx="603075" cy="155600"/>
                </a:xfrm>
                <a:custGeom>
                  <a:rect b="b" l="l" r="r" t="t"/>
                  <a:pathLst>
                    <a:path extrusionOk="0" h="6224" w="24123">
                      <a:moveTo>
                        <a:pt x="4227" y="6223"/>
                      </a:moveTo>
                      <a:lnTo>
                        <a:pt x="24123" y="6223"/>
                      </a:lnTo>
                      <a:lnTo>
                        <a:pt x="19886" y="1"/>
                      </a:lnTo>
                      <a:lnTo>
                        <a:pt x="1" y="1"/>
                      </a:lnTo>
                      <a:lnTo>
                        <a:pt x="4227" y="62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1"/>
                <p:cNvSpPr/>
                <p:nvPr/>
              </p:nvSpPr>
              <p:spPr>
                <a:xfrm>
                  <a:off x="4439275" y="3508625"/>
                  <a:ext cx="51175" cy="98025"/>
                </a:xfrm>
                <a:custGeom>
                  <a:rect b="b" l="l" r="r" t="t"/>
                  <a:pathLst>
                    <a:path extrusionOk="0" h="3921" w="2047">
                      <a:moveTo>
                        <a:pt x="0" y="3920"/>
                      </a:moveTo>
                      <a:lnTo>
                        <a:pt x="2047" y="3920"/>
                      </a:lnTo>
                      <a:lnTo>
                        <a:pt x="2047" y="1"/>
                      </a:lnTo>
                      <a:lnTo>
                        <a:pt x="0" y="1"/>
                      </a:lnTo>
                      <a:lnTo>
                        <a:pt x="0" y="392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1"/>
                <p:cNvSpPr/>
                <p:nvPr/>
              </p:nvSpPr>
              <p:spPr>
                <a:xfrm>
                  <a:off x="4490425" y="3508625"/>
                  <a:ext cx="51200" cy="98025"/>
                </a:xfrm>
                <a:custGeom>
                  <a:rect b="b" l="l" r="r" t="t"/>
                  <a:pathLst>
                    <a:path extrusionOk="0" h="3921" w="2048">
                      <a:moveTo>
                        <a:pt x="1" y="3920"/>
                      </a:moveTo>
                      <a:lnTo>
                        <a:pt x="2048" y="3920"/>
                      </a:lnTo>
                      <a:lnTo>
                        <a:pt x="2048" y="1"/>
                      </a:lnTo>
                      <a:lnTo>
                        <a:pt x="1" y="1"/>
                      </a:lnTo>
                      <a:lnTo>
                        <a:pt x="1" y="392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1"/>
                <p:cNvSpPr/>
                <p:nvPr/>
              </p:nvSpPr>
              <p:spPr>
                <a:xfrm>
                  <a:off x="4479175" y="3347175"/>
                  <a:ext cx="550125" cy="77800"/>
                </a:xfrm>
                <a:custGeom>
                  <a:rect b="b" l="l" r="r" t="t"/>
                  <a:pathLst>
                    <a:path extrusionOk="0" h="3112" w="22005">
                      <a:moveTo>
                        <a:pt x="22004" y="3112"/>
                      </a:moveTo>
                      <a:lnTo>
                        <a:pt x="19886" y="1"/>
                      </a:lnTo>
                      <a:lnTo>
                        <a:pt x="1" y="1"/>
                      </a:lnTo>
                      <a:lnTo>
                        <a:pt x="2109" y="3112"/>
                      </a:lnTo>
                      <a:lnTo>
                        <a:pt x="22004" y="3112"/>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1"/>
                <p:cNvSpPr/>
                <p:nvPr/>
              </p:nvSpPr>
              <p:spPr>
                <a:xfrm>
                  <a:off x="4436950" y="3507100"/>
                  <a:ext cx="55825" cy="101075"/>
                </a:xfrm>
                <a:custGeom>
                  <a:rect b="b" l="l" r="r" t="t"/>
                  <a:pathLst>
                    <a:path extrusionOk="0" h="4043" w="2233">
                      <a:moveTo>
                        <a:pt x="185" y="123"/>
                      </a:moveTo>
                      <a:lnTo>
                        <a:pt x="2048" y="123"/>
                      </a:lnTo>
                      <a:lnTo>
                        <a:pt x="2048" y="3920"/>
                      </a:lnTo>
                      <a:lnTo>
                        <a:pt x="185" y="3920"/>
                      </a:lnTo>
                      <a:close/>
                      <a:moveTo>
                        <a:pt x="2140" y="0"/>
                      </a:moveTo>
                      <a:lnTo>
                        <a:pt x="93" y="0"/>
                      </a:lnTo>
                      <a:cubicBezTo>
                        <a:pt x="42" y="0"/>
                        <a:pt x="1" y="21"/>
                        <a:pt x="1" y="62"/>
                      </a:cubicBezTo>
                      <a:lnTo>
                        <a:pt x="1" y="3981"/>
                      </a:lnTo>
                      <a:cubicBezTo>
                        <a:pt x="1" y="4012"/>
                        <a:pt x="42" y="4043"/>
                        <a:pt x="93" y="4043"/>
                      </a:cubicBezTo>
                      <a:lnTo>
                        <a:pt x="2140" y="4043"/>
                      </a:lnTo>
                      <a:cubicBezTo>
                        <a:pt x="2191" y="4043"/>
                        <a:pt x="2232" y="4012"/>
                        <a:pt x="2232" y="3981"/>
                      </a:cubicBezTo>
                      <a:lnTo>
                        <a:pt x="2232" y="62"/>
                      </a:lnTo>
                      <a:cubicBezTo>
                        <a:pt x="2232" y="21"/>
                        <a:pt x="2191" y="0"/>
                        <a:pt x="2140" y="0"/>
                      </a:cubicBezTo>
                      <a:lnTo>
                        <a:pt x="214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1"/>
                <p:cNvSpPr/>
                <p:nvPr/>
              </p:nvSpPr>
              <p:spPr>
                <a:xfrm>
                  <a:off x="4488125" y="3507100"/>
                  <a:ext cx="55800" cy="101075"/>
                </a:xfrm>
                <a:custGeom>
                  <a:rect b="b" l="l" r="r" t="t"/>
                  <a:pathLst>
                    <a:path extrusionOk="0" h="4043" w="2232">
                      <a:moveTo>
                        <a:pt x="2140" y="0"/>
                      </a:moveTo>
                      <a:lnTo>
                        <a:pt x="93" y="0"/>
                      </a:lnTo>
                      <a:cubicBezTo>
                        <a:pt x="42" y="0"/>
                        <a:pt x="1" y="21"/>
                        <a:pt x="1" y="62"/>
                      </a:cubicBezTo>
                      <a:lnTo>
                        <a:pt x="1" y="3981"/>
                      </a:lnTo>
                      <a:cubicBezTo>
                        <a:pt x="1" y="4012"/>
                        <a:pt x="42" y="4043"/>
                        <a:pt x="93" y="4043"/>
                      </a:cubicBezTo>
                      <a:lnTo>
                        <a:pt x="2140" y="4043"/>
                      </a:lnTo>
                      <a:cubicBezTo>
                        <a:pt x="2191" y="4043"/>
                        <a:pt x="2232" y="4012"/>
                        <a:pt x="2232" y="3981"/>
                      </a:cubicBezTo>
                      <a:lnTo>
                        <a:pt x="2232" y="62"/>
                      </a:lnTo>
                      <a:cubicBezTo>
                        <a:pt x="2232" y="21"/>
                        <a:pt x="2191" y="0"/>
                        <a:pt x="2140" y="0"/>
                      </a:cubicBezTo>
                      <a:close/>
                      <a:moveTo>
                        <a:pt x="185" y="123"/>
                      </a:moveTo>
                      <a:lnTo>
                        <a:pt x="2048" y="123"/>
                      </a:lnTo>
                      <a:lnTo>
                        <a:pt x="2048" y="3920"/>
                      </a:lnTo>
                      <a:lnTo>
                        <a:pt x="185" y="3920"/>
                      </a:lnTo>
                      <a:lnTo>
                        <a:pt x="185" y="123"/>
                      </a:lnTo>
                      <a:lnTo>
                        <a:pt x="185" y="123"/>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1"/>
                <p:cNvSpPr/>
                <p:nvPr/>
              </p:nvSpPr>
              <p:spPr>
                <a:xfrm>
                  <a:off x="4437475" y="3507350"/>
                  <a:ext cx="54775" cy="100325"/>
                </a:xfrm>
                <a:custGeom>
                  <a:rect b="b" l="l" r="r" t="t"/>
                  <a:pathLst>
                    <a:path extrusionOk="0" h="4013" w="2191">
                      <a:moveTo>
                        <a:pt x="123" y="41"/>
                      </a:moveTo>
                      <a:cubicBezTo>
                        <a:pt x="113" y="11"/>
                        <a:pt x="82" y="0"/>
                        <a:pt x="52" y="11"/>
                      </a:cubicBezTo>
                      <a:cubicBezTo>
                        <a:pt x="21" y="21"/>
                        <a:pt x="0" y="41"/>
                        <a:pt x="11" y="62"/>
                      </a:cubicBezTo>
                      <a:lnTo>
                        <a:pt x="2058" y="3981"/>
                      </a:lnTo>
                      <a:cubicBezTo>
                        <a:pt x="2068" y="4002"/>
                        <a:pt x="2109" y="4012"/>
                        <a:pt x="2139" y="4012"/>
                      </a:cubicBezTo>
                      <a:cubicBezTo>
                        <a:pt x="2170" y="4002"/>
                        <a:pt x="2191" y="3981"/>
                        <a:pt x="2180" y="3951"/>
                      </a:cubicBezTo>
                      <a:lnTo>
                        <a:pt x="123" y="4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1"/>
                <p:cNvSpPr/>
                <p:nvPr/>
              </p:nvSpPr>
              <p:spPr>
                <a:xfrm>
                  <a:off x="4437475" y="3507350"/>
                  <a:ext cx="54775" cy="100325"/>
                </a:xfrm>
                <a:custGeom>
                  <a:rect b="b" l="l" r="r" t="t"/>
                  <a:pathLst>
                    <a:path extrusionOk="0" h="4013" w="2191">
                      <a:moveTo>
                        <a:pt x="2180" y="62"/>
                      </a:moveTo>
                      <a:cubicBezTo>
                        <a:pt x="2191" y="41"/>
                        <a:pt x="2170" y="21"/>
                        <a:pt x="2139" y="11"/>
                      </a:cubicBezTo>
                      <a:cubicBezTo>
                        <a:pt x="2109" y="0"/>
                        <a:pt x="2068" y="11"/>
                        <a:pt x="2058" y="41"/>
                      </a:cubicBezTo>
                      <a:lnTo>
                        <a:pt x="11" y="3951"/>
                      </a:lnTo>
                      <a:cubicBezTo>
                        <a:pt x="0" y="3981"/>
                        <a:pt x="21" y="4002"/>
                        <a:pt x="52" y="4012"/>
                      </a:cubicBezTo>
                      <a:cubicBezTo>
                        <a:pt x="82" y="4012"/>
                        <a:pt x="113" y="4002"/>
                        <a:pt x="123" y="3981"/>
                      </a:cubicBezTo>
                      <a:lnTo>
                        <a:pt x="2180" y="62"/>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1"/>
                <p:cNvSpPr/>
                <p:nvPr/>
              </p:nvSpPr>
              <p:spPr>
                <a:xfrm>
                  <a:off x="4488650" y="3507350"/>
                  <a:ext cx="54775" cy="100325"/>
                </a:xfrm>
                <a:custGeom>
                  <a:rect b="b" l="l" r="r" t="t"/>
                  <a:pathLst>
                    <a:path extrusionOk="0" h="4013" w="2191">
                      <a:moveTo>
                        <a:pt x="2180" y="62"/>
                      </a:moveTo>
                      <a:cubicBezTo>
                        <a:pt x="2190" y="41"/>
                        <a:pt x="2170" y="21"/>
                        <a:pt x="2139" y="11"/>
                      </a:cubicBezTo>
                      <a:cubicBezTo>
                        <a:pt x="2109" y="0"/>
                        <a:pt x="2078" y="11"/>
                        <a:pt x="2068" y="41"/>
                      </a:cubicBezTo>
                      <a:lnTo>
                        <a:pt x="11" y="3951"/>
                      </a:lnTo>
                      <a:cubicBezTo>
                        <a:pt x="0" y="3981"/>
                        <a:pt x="21" y="4002"/>
                        <a:pt x="51" y="4012"/>
                      </a:cubicBezTo>
                      <a:cubicBezTo>
                        <a:pt x="82" y="4012"/>
                        <a:pt x="123" y="4002"/>
                        <a:pt x="133" y="3981"/>
                      </a:cubicBezTo>
                      <a:lnTo>
                        <a:pt x="2180" y="62"/>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1"/>
                <p:cNvSpPr/>
                <p:nvPr/>
              </p:nvSpPr>
              <p:spPr>
                <a:xfrm>
                  <a:off x="4488650" y="3507350"/>
                  <a:ext cx="54775" cy="100325"/>
                </a:xfrm>
                <a:custGeom>
                  <a:rect b="b" l="l" r="r" t="t"/>
                  <a:pathLst>
                    <a:path extrusionOk="0" h="4013" w="2191">
                      <a:moveTo>
                        <a:pt x="133" y="41"/>
                      </a:moveTo>
                      <a:cubicBezTo>
                        <a:pt x="123" y="11"/>
                        <a:pt x="82" y="0"/>
                        <a:pt x="51" y="11"/>
                      </a:cubicBezTo>
                      <a:cubicBezTo>
                        <a:pt x="21" y="21"/>
                        <a:pt x="0" y="41"/>
                        <a:pt x="11" y="62"/>
                      </a:cubicBezTo>
                      <a:lnTo>
                        <a:pt x="2068" y="3981"/>
                      </a:lnTo>
                      <a:cubicBezTo>
                        <a:pt x="2078" y="4002"/>
                        <a:pt x="2109" y="4012"/>
                        <a:pt x="2139" y="4012"/>
                      </a:cubicBezTo>
                      <a:cubicBezTo>
                        <a:pt x="2170" y="4002"/>
                        <a:pt x="2190" y="3981"/>
                        <a:pt x="2180" y="3951"/>
                      </a:cubicBezTo>
                      <a:lnTo>
                        <a:pt x="133" y="41"/>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1"/>
                <p:cNvSpPr/>
                <p:nvPr/>
              </p:nvSpPr>
              <p:spPr>
                <a:xfrm>
                  <a:off x="4451300" y="3435200"/>
                  <a:ext cx="33025" cy="52475"/>
                </a:xfrm>
                <a:custGeom>
                  <a:rect b="b" l="l" r="r" t="t"/>
                  <a:pathLst>
                    <a:path extrusionOk="0" h="2099" w="1321">
                      <a:moveTo>
                        <a:pt x="1198" y="0"/>
                      </a:moveTo>
                      <a:lnTo>
                        <a:pt x="123" y="0"/>
                      </a:lnTo>
                      <a:cubicBezTo>
                        <a:pt x="62" y="0"/>
                        <a:pt x="0" y="51"/>
                        <a:pt x="0" y="123"/>
                      </a:cubicBezTo>
                      <a:lnTo>
                        <a:pt x="0" y="1976"/>
                      </a:lnTo>
                      <a:cubicBezTo>
                        <a:pt x="0" y="2047"/>
                        <a:pt x="62" y="2098"/>
                        <a:pt x="123" y="2098"/>
                      </a:cubicBezTo>
                      <a:lnTo>
                        <a:pt x="1198" y="2098"/>
                      </a:lnTo>
                      <a:cubicBezTo>
                        <a:pt x="1269" y="2098"/>
                        <a:pt x="1320" y="2047"/>
                        <a:pt x="1320" y="1976"/>
                      </a:cubicBezTo>
                      <a:lnTo>
                        <a:pt x="1320" y="123"/>
                      </a:lnTo>
                      <a:cubicBezTo>
                        <a:pt x="1320" y="51"/>
                        <a:pt x="126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1"/>
                <p:cNvSpPr/>
                <p:nvPr/>
              </p:nvSpPr>
              <p:spPr>
                <a:xfrm>
                  <a:off x="4455125" y="3439025"/>
                  <a:ext cx="25350" cy="44800"/>
                </a:xfrm>
                <a:custGeom>
                  <a:rect b="b" l="l" r="r" t="t"/>
                  <a:pathLst>
                    <a:path extrusionOk="0" h="1792" w="1014">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1"/>
                <p:cNvSpPr/>
                <p:nvPr/>
              </p:nvSpPr>
              <p:spPr>
                <a:xfrm>
                  <a:off x="4462550" y="3442350"/>
                  <a:ext cx="14350" cy="10000"/>
                </a:xfrm>
                <a:custGeom>
                  <a:rect b="b" l="l" r="r" t="t"/>
                  <a:pathLst>
                    <a:path extrusionOk="0" h="400" w="574">
                      <a:moveTo>
                        <a:pt x="502" y="1"/>
                      </a:moveTo>
                      <a:lnTo>
                        <a:pt x="72" y="1"/>
                      </a:lnTo>
                      <a:cubicBezTo>
                        <a:pt x="31" y="1"/>
                        <a:pt x="0" y="32"/>
                        <a:pt x="0" y="73"/>
                      </a:cubicBezTo>
                      <a:lnTo>
                        <a:pt x="0" y="328"/>
                      </a:lnTo>
                      <a:cubicBezTo>
                        <a:pt x="0" y="369"/>
                        <a:pt x="31" y="400"/>
                        <a:pt x="72" y="400"/>
                      </a:cubicBezTo>
                      <a:lnTo>
                        <a:pt x="502" y="400"/>
                      </a:lnTo>
                      <a:cubicBezTo>
                        <a:pt x="543" y="400"/>
                        <a:pt x="574" y="369"/>
                        <a:pt x="574" y="328"/>
                      </a:cubicBezTo>
                      <a:lnTo>
                        <a:pt x="574" y="73"/>
                      </a:lnTo>
                      <a:cubicBezTo>
                        <a:pt x="574" y="32"/>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1"/>
                <p:cNvSpPr/>
                <p:nvPr/>
              </p:nvSpPr>
              <p:spPr>
                <a:xfrm>
                  <a:off x="4495800" y="3435200"/>
                  <a:ext cx="33050" cy="52475"/>
                </a:xfrm>
                <a:custGeom>
                  <a:rect b="b" l="l" r="r" t="t"/>
                  <a:pathLst>
                    <a:path extrusionOk="0" h="2099" w="1322">
                      <a:moveTo>
                        <a:pt x="1198" y="0"/>
                      </a:moveTo>
                      <a:lnTo>
                        <a:pt x="124" y="0"/>
                      </a:lnTo>
                      <a:cubicBezTo>
                        <a:pt x="62" y="0"/>
                        <a:pt x="1" y="51"/>
                        <a:pt x="1" y="123"/>
                      </a:cubicBezTo>
                      <a:lnTo>
                        <a:pt x="1" y="1976"/>
                      </a:lnTo>
                      <a:cubicBezTo>
                        <a:pt x="1" y="2047"/>
                        <a:pt x="62" y="2098"/>
                        <a:pt x="124" y="2098"/>
                      </a:cubicBezTo>
                      <a:lnTo>
                        <a:pt x="1198" y="2098"/>
                      </a:lnTo>
                      <a:cubicBezTo>
                        <a:pt x="1270" y="2098"/>
                        <a:pt x="1321" y="2047"/>
                        <a:pt x="1321" y="1976"/>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1"/>
                <p:cNvSpPr/>
                <p:nvPr/>
              </p:nvSpPr>
              <p:spPr>
                <a:xfrm>
                  <a:off x="4499650" y="3439025"/>
                  <a:ext cx="25350" cy="44800"/>
                </a:xfrm>
                <a:custGeom>
                  <a:rect b="b" l="l" r="r" t="t"/>
                  <a:pathLst>
                    <a:path extrusionOk="0" h="1792" w="1014">
                      <a:moveTo>
                        <a:pt x="0" y="1792"/>
                      </a:moveTo>
                      <a:lnTo>
                        <a:pt x="1014" y="1792"/>
                      </a:lnTo>
                      <a:lnTo>
                        <a:pt x="1014"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1"/>
                <p:cNvSpPr/>
                <p:nvPr/>
              </p:nvSpPr>
              <p:spPr>
                <a:xfrm>
                  <a:off x="4507075" y="3442350"/>
                  <a:ext cx="14350" cy="10000"/>
                </a:xfrm>
                <a:custGeom>
                  <a:rect b="b" l="l" r="r" t="t"/>
                  <a:pathLst>
                    <a:path extrusionOk="0" h="400" w="574">
                      <a:moveTo>
                        <a:pt x="502" y="1"/>
                      </a:moveTo>
                      <a:lnTo>
                        <a:pt x="72" y="1"/>
                      </a:lnTo>
                      <a:cubicBezTo>
                        <a:pt x="31" y="1"/>
                        <a:pt x="0" y="32"/>
                        <a:pt x="0" y="73"/>
                      </a:cubicBezTo>
                      <a:lnTo>
                        <a:pt x="0" y="328"/>
                      </a:lnTo>
                      <a:cubicBezTo>
                        <a:pt x="0" y="369"/>
                        <a:pt x="31" y="400"/>
                        <a:pt x="72" y="400"/>
                      </a:cubicBezTo>
                      <a:lnTo>
                        <a:pt x="502" y="400"/>
                      </a:lnTo>
                      <a:cubicBezTo>
                        <a:pt x="543" y="400"/>
                        <a:pt x="573" y="369"/>
                        <a:pt x="573" y="328"/>
                      </a:cubicBezTo>
                      <a:lnTo>
                        <a:pt x="573" y="73"/>
                      </a:lnTo>
                      <a:cubicBezTo>
                        <a:pt x="573" y="32"/>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1"/>
                <p:cNvSpPr/>
                <p:nvPr/>
              </p:nvSpPr>
              <p:spPr>
                <a:xfrm>
                  <a:off x="4669800" y="3526800"/>
                  <a:ext cx="33025" cy="52475"/>
                </a:xfrm>
                <a:custGeom>
                  <a:rect b="b" l="l" r="r" t="t"/>
                  <a:pathLst>
                    <a:path extrusionOk="0" h="2099" w="1321">
                      <a:moveTo>
                        <a:pt x="1198" y="0"/>
                      </a:moveTo>
                      <a:lnTo>
                        <a:pt x="123" y="0"/>
                      </a:lnTo>
                      <a:cubicBezTo>
                        <a:pt x="51" y="0"/>
                        <a:pt x="0" y="51"/>
                        <a:pt x="0" y="123"/>
                      </a:cubicBezTo>
                      <a:lnTo>
                        <a:pt x="0" y="1975"/>
                      </a:lnTo>
                      <a:cubicBezTo>
                        <a:pt x="0" y="2047"/>
                        <a:pt x="51" y="2098"/>
                        <a:pt x="123" y="2098"/>
                      </a:cubicBezTo>
                      <a:lnTo>
                        <a:pt x="1198" y="2098"/>
                      </a:lnTo>
                      <a:cubicBezTo>
                        <a:pt x="1259" y="2098"/>
                        <a:pt x="1320" y="2047"/>
                        <a:pt x="1320" y="1975"/>
                      </a:cubicBezTo>
                      <a:lnTo>
                        <a:pt x="1320" y="123"/>
                      </a:lnTo>
                      <a:cubicBezTo>
                        <a:pt x="1320" y="51"/>
                        <a:pt x="125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1"/>
                <p:cNvSpPr/>
                <p:nvPr/>
              </p:nvSpPr>
              <p:spPr>
                <a:xfrm>
                  <a:off x="4673625" y="3530625"/>
                  <a:ext cx="25350" cy="44800"/>
                </a:xfrm>
                <a:custGeom>
                  <a:rect b="b" l="l" r="r" t="t"/>
                  <a:pathLst>
                    <a:path extrusionOk="0" h="1792" w="1014">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1"/>
                <p:cNvSpPr/>
                <p:nvPr/>
              </p:nvSpPr>
              <p:spPr>
                <a:xfrm>
                  <a:off x="4681050" y="3533950"/>
                  <a:ext cx="14350" cy="10000"/>
                </a:xfrm>
                <a:custGeom>
                  <a:rect b="b" l="l" r="r" t="t"/>
                  <a:pathLst>
                    <a:path extrusionOk="0" h="400" w="574">
                      <a:moveTo>
                        <a:pt x="502" y="1"/>
                      </a:moveTo>
                      <a:lnTo>
                        <a:pt x="72" y="1"/>
                      </a:lnTo>
                      <a:cubicBezTo>
                        <a:pt x="31" y="1"/>
                        <a:pt x="0" y="31"/>
                        <a:pt x="0" y="72"/>
                      </a:cubicBezTo>
                      <a:lnTo>
                        <a:pt x="0" y="328"/>
                      </a:lnTo>
                      <a:cubicBezTo>
                        <a:pt x="0" y="369"/>
                        <a:pt x="31" y="400"/>
                        <a:pt x="72"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1"/>
                <p:cNvSpPr/>
                <p:nvPr/>
              </p:nvSpPr>
              <p:spPr>
                <a:xfrm>
                  <a:off x="4742450" y="3526800"/>
                  <a:ext cx="33025" cy="52475"/>
                </a:xfrm>
                <a:custGeom>
                  <a:rect b="b" l="l" r="r" t="t"/>
                  <a:pathLst>
                    <a:path extrusionOk="0" h="2099" w="1321">
                      <a:moveTo>
                        <a:pt x="1198" y="0"/>
                      </a:moveTo>
                      <a:lnTo>
                        <a:pt x="123" y="0"/>
                      </a:lnTo>
                      <a:cubicBezTo>
                        <a:pt x="62" y="0"/>
                        <a:pt x="1" y="51"/>
                        <a:pt x="1" y="123"/>
                      </a:cubicBezTo>
                      <a:lnTo>
                        <a:pt x="1" y="1975"/>
                      </a:lnTo>
                      <a:cubicBezTo>
                        <a:pt x="1" y="2047"/>
                        <a:pt x="62" y="2098"/>
                        <a:pt x="123" y="2098"/>
                      </a:cubicBezTo>
                      <a:lnTo>
                        <a:pt x="1198" y="2098"/>
                      </a:lnTo>
                      <a:cubicBezTo>
                        <a:pt x="1270" y="2098"/>
                        <a:pt x="1321" y="2047"/>
                        <a:pt x="1321" y="1975"/>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1"/>
                <p:cNvSpPr/>
                <p:nvPr/>
              </p:nvSpPr>
              <p:spPr>
                <a:xfrm>
                  <a:off x="4746300" y="3530625"/>
                  <a:ext cx="25350" cy="44800"/>
                </a:xfrm>
                <a:custGeom>
                  <a:rect b="b" l="l" r="r" t="t"/>
                  <a:pathLst>
                    <a:path extrusionOk="0" h="1792" w="1014">
                      <a:moveTo>
                        <a:pt x="0" y="1792"/>
                      </a:moveTo>
                      <a:lnTo>
                        <a:pt x="1013" y="1792"/>
                      </a:lnTo>
                      <a:lnTo>
                        <a:pt x="1013"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1"/>
                <p:cNvSpPr/>
                <p:nvPr/>
              </p:nvSpPr>
              <p:spPr>
                <a:xfrm>
                  <a:off x="4753700" y="3533950"/>
                  <a:ext cx="14375" cy="10000"/>
                </a:xfrm>
                <a:custGeom>
                  <a:rect b="b" l="l" r="r" t="t"/>
                  <a:pathLst>
                    <a:path extrusionOk="0" h="400" w="575">
                      <a:moveTo>
                        <a:pt x="502" y="1"/>
                      </a:moveTo>
                      <a:lnTo>
                        <a:pt x="73" y="1"/>
                      </a:lnTo>
                      <a:cubicBezTo>
                        <a:pt x="32" y="1"/>
                        <a:pt x="1" y="31"/>
                        <a:pt x="1" y="72"/>
                      </a:cubicBezTo>
                      <a:lnTo>
                        <a:pt x="1" y="328"/>
                      </a:lnTo>
                      <a:cubicBezTo>
                        <a:pt x="1" y="369"/>
                        <a:pt x="32" y="400"/>
                        <a:pt x="73"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1"/>
                <p:cNvSpPr/>
                <p:nvPr/>
              </p:nvSpPr>
              <p:spPr>
                <a:xfrm>
                  <a:off x="4815375" y="3526800"/>
                  <a:ext cx="32775" cy="52475"/>
                </a:xfrm>
                <a:custGeom>
                  <a:rect b="b" l="l" r="r" t="t"/>
                  <a:pathLst>
                    <a:path extrusionOk="0" h="2099" w="1311">
                      <a:moveTo>
                        <a:pt x="1198" y="0"/>
                      </a:moveTo>
                      <a:lnTo>
                        <a:pt x="113" y="0"/>
                      </a:lnTo>
                      <a:cubicBezTo>
                        <a:pt x="52" y="0"/>
                        <a:pt x="0" y="51"/>
                        <a:pt x="0" y="123"/>
                      </a:cubicBezTo>
                      <a:lnTo>
                        <a:pt x="0" y="1975"/>
                      </a:lnTo>
                      <a:cubicBezTo>
                        <a:pt x="0" y="2047"/>
                        <a:pt x="52" y="2098"/>
                        <a:pt x="113" y="2098"/>
                      </a:cubicBezTo>
                      <a:lnTo>
                        <a:pt x="1198" y="2098"/>
                      </a:lnTo>
                      <a:cubicBezTo>
                        <a:pt x="1259" y="2098"/>
                        <a:pt x="1310" y="2047"/>
                        <a:pt x="1310" y="1975"/>
                      </a:cubicBezTo>
                      <a:lnTo>
                        <a:pt x="1310" y="123"/>
                      </a:lnTo>
                      <a:cubicBezTo>
                        <a:pt x="1310" y="51"/>
                        <a:pt x="1259"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1"/>
                <p:cNvSpPr/>
                <p:nvPr/>
              </p:nvSpPr>
              <p:spPr>
                <a:xfrm>
                  <a:off x="4818950" y="3530625"/>
                  <a:ext cx="25625" cy="44800"/>
                </a:xfrm>
                <a:custGeom>
                  <a:rect b="b" l="l" r="r" t="t"/>
                  <a:pathLst>
                    <a:path extrusionOk="0" h="1792" w="1025">
                      <a:moveTo>
                        <a:pt x="1" y="1792"/>
                      </a:moveTo>
                      <a:lnTo>
                        <a:pt x="1024" y="1792"/>
                      </a:lnTo>
                      <a:lnTo>
                        <a:pt x="102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1"/>
                <p:cNvSpPr/>
                <p:nvPr/>
              </p:nvSpPr>
              <p:spPr>
                <a:xfrm>
                  <a:off x="4826625" y="3533950"/>
                  <a:ext cx="14350" cy="10000"/>
                </a:xfrm>
                <a:custGeom>
                  <a:rect b="b" l="l" r="r" t="t"/>
                  <a:pathLst>
                    <a:path extrusionOk="0" h="400" w="574">
                      <a:moveTo>
                        <a:pt x="502" y="1"/>
                      </a:moveTo>
                      <a:lnTo>
                        <a:pt x="72" y="1"/>
                      </a:lnTo>
                      <a:cubicBezTo>
                        <a:pt x="31" y="1"/>
                        <a:pt x="1" y="31"/>
                        <a:pt x="1" y="72"/>
                      </a:cubicBezTo>
                      <a:lnTo>
                        <a:pt x="1" y="328"/>
                      </a:lnTo>
                      <a:cubicBezTo>
                        <a:pt x="1" y="369"/>
                        <a:pt x="31" y="400"/>
                        <a:pt x="72" y="400"/>
                      </a:cubicBezTo>
                      <a:lnTo>
                        <a:pt x="502" y="400"/>
                      </a:lnTo>
                      <a:cubicBezTo>
                        <a:pt x="533" y="400"/>
                        <a:pt x="574" y="369"/>
                        <a:pt x="574" y="328"/>
                      </a:cubicBezTo>
                      <a:lnTo>
                        <a:pt x="574" y="72"/>
                      </a:lnTo>
                      <a:cubicBezTo>
                        <a:pt x="574" y="31"/>
                        <a:pt x="53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1"/>
                <p:cNvSpPr/>
                <p:nvPr/>
              </p:nvSpPr>
              <p:spPr>
                <a:xfrm>
                  <a:off x="4888025" y="3526800"/>
                  <a:ext cx="33050" cy="52475"/>
                </a:xfrm>
                <a:custGeom>
                  <a:rect b="b" l="l" r="r" t="t"/>
                  <a:pathLst>
                    <a:path extrusionOk="0" h="2099" w="1322">
                      <a:moveTo>
                        <a:pt x="1198" y="0"/>
                      </a:moveTo>
                      <a:lnTo>
                        <a:pt x="124" y="0"/>
                      </a:lnTo>
                      <a:cubicBezTo>
                        <a:pt x="52" y="0"/>
                        <a:pt x="1" y="51"/>
                        <a:pt x="1" y="123"/>
                      </a:cubicBezTo>
                      <a:lnTo>
                        <a:pt x="1" y="1975"/>
                      </a:lnTo>
                      <a:cubicBezTo>
                        <a:pt x="1" y="2047"/>
                        <a:pt x="52" y="2098"/>
                        <a:pt x="124" y="2098"/>
                      </a:cubicBezTo>
                      <a:lnTo>
                        <a:pt x="1198" y="2098"/>
                      </a:lnTo>
                      <a:cubicBezTo>
                        <a:pt x="1260" y="2098"/>
                        <a:pt x="1321" y="2047"/>
                        <a:pt x="1321" y="1975"/>
                      </a:cubicBezTo>
                      <a:lnTo>
                        <a:pt x="1321" y="123"/>
                      </a:lnTo>
                      <a:cubicBezTo>
                        <a:pt x="1321" y="51"/>
                        <a:pt x="126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1"/>
                <p:cNvSpPr/>
                <p:nvPr/>
              </p:nvSpPr>
              <p:spPr>
                <a:xfrm>
                  <a:off x="4891875" y="3530625"/>
                  <a:ext cx="25350" cy="44800"/>
                </a:xfrm>
                <a:custGeom>
                  <a:rect b="b" l="l" r="r" t="t"/>
                  <a:pathLst>
                    <a:path extrusionOk="0" h="1792" w="1014">
                      <a:moveTo>
                        <a:pt x="0" y="1792"/>
                      </a:moveTo>
                      <a:lnTo>
                        <a:pt x="1014" y="1792"/>
                      </a:lnTo>
                      <a:lnTo>
                        <a:pt x="1014" y="1"/>
                      </a:lnTo>
                      <a:lnTo>
                        <a:pt x="0" y="1"/>
                      </a:lnTo>
                      <a:lnTo>
                        <a:pt x="0"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1"/>
                <p:cNvSpPr/>
                <p:nvPr/>
              </p:nvSpPr>
              <p:spPr>
                <a:xfrm>
                  <a:off x="4899300" y="3533950"/>
                  <a:ext cx="14350" cy="10000"/>
                </a:xfrm>
                <a:custGeom>
                  <a:rect b="b" l="l" r="r" t="t"/>
                  <a:pathLst>
                    <a:path extrusionOk="0" h="400" w="574">
                      <a:moveTo>
                        <a:pt x="502" y="1"/>
                      </a:moveTo>
                      <a:lnTo>
                        <a:pt x="72" y="1"/>
                      </a:lnTo>
                      <a:cubicBezTo>
                        <a:pt x="31" y="1"/>
                        <a:pt x="0" y="31"/>
                        <a:pt x="0" y="72"/>
                      </a:cubicBezTo>
                      <a:lnTo>
                        <a:pt x="0" y="328"/>
                      </a:lnTo>
                      <a:cubicBezTo>
                        <a:pt x="0" y="369"/>
                        <a:pt x="31" y="400"/>
                        <a:pt x="72" y="400"/>
                      </a:cubicBezTo>
                      <a:lnTo>
                        <a:pt x="502" y="400"/>
                      </a:lnTo>
                      <a:cubicBezTo>
                        <a:pt x="543" y="400"/>
                        <a:pt x="573" y="369"/>
                        <a:pt x="573" y="328"/>
                      </a:cubicBezTo>
                      <a:lnTo>
                        <a:pt x="573" y="72"/>
                      </a:lnTo>
                      <a:cubicBezTo>
                        <a:pt x="573"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1"/>
                <p:cNvSpPr/>
                <p:nvPr/>
              </p:nvSpPr>
              <p:spPr>
                <a:xfrm>
                  <a:off x="4960700" y="3526800"/>
                  <a:ext cx="33025" cy="52475"/>
                </a:xfrm>
                <a:custGeom>
                  <a:rect b="b" l="l" r="r" t="t"/>
                  <a:pathLst>
                    <a:path extrusionOk="0" h="2099" w="1321">
                      <a:moveTo>
                        <a:pt x="1198" y="0"/>
                      </a:moveTo>
                      <a:lnTo>
                        <a:pt x="123" y="0"/>
                      </a:lnTo>
                      <a:cubicBezTo>
                        <a:pt x="62" y="0"/>
                        <a:pt x="0" y="51"/>
                        <a:pt x="0" y="123"/>
                      </a:cubicBezTo>
                      <a:lnTo>
                        <a:pt x="0" y="1975"/>
                      </a:lnTo>
                      <a:cubicBezTo>
                        <a:pt x="0" y="2047"/>
                        <a:pt x="62" y="2098"/>
                        <a:pt x="123" y="2098"/>
                      </a:cubicBezTo>
                      <a:lnTo>
                        <a:pt x="1198" y="2098"/>
                      </a:lnTo>
                      <a:cubicBezTo>
                        <a:pt x="1270" y="2098"/>
                        <a:pt x="1321" y="2047"/>
                        <a:pt x="1321" y="1975"/>
                      </a:cubicBezTo>
                      <a:lnTo>
                        <a:pt x="1321" y="123"/>
                      </a:lnTo>
                      <a:cubicBezTo>
                        <a:pt x="1321" y="51"/>
                        <a:pt x="1270"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1"/>
                <p:cNvSpPr/>
                <p:nvPr/>
              </p:nvSpPr>
              <p:spPr>
                <a:xfrm>
                  <a:off x="4964525" y="3530625"/>
                  <a:ext cx="25375" cy="44800"/>
                </a:xfrm>
                <a:custGeom>
                  <a:rect b="b" l="l" r="r" t="t"/>
                  <a:pathLst>
                    <a:path extrusionOk="0" h="1792" w="1015">
                      <a:moveTo>
                        <a:pt x="1" y="1792"/>
                      </a:moveTo>
                      <a:lnTo>
                        <a:pt x="1014" y="1792"/>
                      </a:lnTo>
                      <a:lnTo>
                        <a:pt x="1014" y="1"/>
                      </a:lnTo>
                      <a:lnTo>
                        <a:pt x="1" y="1"/>
                      </a:lnTo>
                      <a:lnTo>
                        <a:pt x="1" y="1792"/>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1"/>
                <p:cNvSpPr/>
                <p:nvPr/>
              </p:nvSpPr>
              <p:spPr>
                <a:xfrm>
                  <a:off x="4971950" y="3533950"/>
                  <a:ext cx="14350" cy="10000"/>
                </a:xfrm>
                <a:custGeom>
                  <a:rect b="b" l="l" r="r" t="t"/>
                  <a:pathLst>
                    <a:path extrusionOk="0" h="400" w="574">
                      <a:moveTo>
                        <a:pt x="502" y="1"/>
                      </a:moveTo>
                      <a:lnTo>
                        <a:pt x="72" y="1"/>
                      </a:lnTo>
                      <a:cubicBezTo>
                        <a:pt x="31" y="1"/>
                        <a:pt x="1" y="31"/>
                        <a:pt x="1" y="72"/>
                      </a:cubicBezTo>
                      <a:lnTo>
                        <a:pt x="1" y="328"/>
                      </a:lnTo>
                      <a:cubicBezTo>
                        <a:pt x="1" y="369"/>
                        <a:pt x="31" y="400"/>
                        <a:pt x="72" y="400"/>
                      </a:cubicBezTo>
                      <a:lnTo>
                        <a:pt x="502" y="400"/>
                      </a:lnTo>
                      <a:cubicBezTo>
                        <a:pt x="543" y="400"/>
                        <a:pt x="574" y="369"/>
                        <a:pt x="574" y="328"/>
                      </a:cubicBezTo>
                      <a:lnTo>
                        <a:pt x="574" y="72"/>
                      </a:lnTo>
                      <a:cubicBezTo>
                        <a:pt x="574" y="31"/>
                        <a:pt x="543" y="1"/>
                        <a:pt x="502"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01" name="Google Shape;1301;p31"/>
            <p:cNvSpPr/>
            <p:nvPr/>
          </p:nvSpPr>
          <p:spPr>
            <a:xfrm>
              <a:off x="7305125" y="4020494"/>
              <a:ext cx="19911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1"/>
            <p:cNvSpPr/>
            <p:nvPr/>
          </p:nvSpPr>
          <p:spPr>
            <a:xfrm>
              <a:off x="3575163" y="4798394"/>
              <a:ext cx="19911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 name="Google Shape;1303;p31"/>
            <p:cNvGrpSpPr/>
            <p:nvPr/>
          </p:nvGrpSpPr>
          <p:grpSpPr>
            <a:xfrm>
              <a:off x="3665858" y="3658074"/>
              <a:ext cx="1809721" cy="1237825"/>
              <a:chOff x="3831525" y="3843213"/>
              <a:chExt cx="1480950" cy="1012950"/>
            </a:xfrm>
          </p:grpSpPr>
          <p:sp>
            <p:nvSpPr>
              <p:cNvPr id="1304" name="Google Shape;1304;p31"/>
              <p:cNvSpPr/>
              <p:nvPr/>
            </p:nvSpPr>
            <p:spPr>
              <a:xfrm>
                <a:off x="5219450" y="4252338"/>
                <a:ext cx="93025" cy="52075"/>
              </a:xfrm>
              <a:custGeom>
                <a:rect b="b" l="l" r="r" t="t"/>
                <a:pathLst>
                  <a:path extrusionOk="0" h="2083" w="3721">
                    <a:moveTo>
                      <a:pt x="1175" y="0"/>
                    </a:moveTo>
                    <a:cubicBezTo>
                      <a:pt x="944" y="0"/>
                      <a:pt x="742" y="101"/>
                      <a:pt x="595" y="349"/>
                    </a:cubicBezTo>
                    <a:cubicBezTo>
                      <a:pt x="1" y="1363"/>
                      <a:pt x="1042" y="2083"/>
                      <a:pt x="2437" y="2083"/>
                    </a:cubicBezTo>
                    <a:cubicBezTo>
                      <a:pt x="2845" y="2083"/>
                      <a:pt x="3284" y="2021"/>
                      <a:pt x="3721" y="1887"/>
                    </a:cubicBezTo>
                    <a:cubicBezTo>
                      <a:pt x="3721" y="1887"/>
                      <a:pt x="2175" y="0"/>
                      <a:pt x="1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1"/>
              <p:cNvSpPr/>
              <p:nvPr/>
            </p:nvSpPr>
            <p:spPr>
              <a:xfrm>
                <a:off x="3831525" y="3843213"/>
                <a:ext cx="95800" cy="49300"/>
              </a:xfrm>
              <a:custGeom>
                <a:rect b="b" l="l" r="r" t="t"/>
                <a:pathLst>
                  <a:path extrusionOk="0" h="1972" w="3832">
                    <a:moveTo>
                      <a:pt x="2932" y="1"/>
                    </a:moveTo>
                    <a:cubicBezTo>
                      <a:pt x="1624" y="1"/>
                      <a:pt x="46" y="447"/>
                      <a:pt x="26" y="699"/>
                    </a:cubicBezTo>
                    <a:cubicBezTo>
                      <a:pt x="1" y="1001"/>
                      <a:pt x="3189" y="1971"/>
                      <a:pt x="3189" y="1971"/>
                    </a:cubicBezTo>
                    <a:lnTo>
                      <a:pt x="3831" y="94"/>
                    </a:lnTo>
                    <a:cubicBezTo>
                      <a:pt x="3567" y="29"/>
                      <a:pt x="3258" y="1"/>
                      <a:pt x="293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1"/>
              <p:cNvSpPr/>
              <p:nvPr/>
            </p:nvSpPr>
            <p:spPr>
              <a:xfrm>
                <a:off x="4695625" y="4250988"/>
                <a:ext cx="315050" cy="570850"/>
              </a:xfrm>
              <a:custGeom>
                <a:rect b="b" l="l" r="r" t="t"/>
                <a:pathLst>
                  <a:path extrusionOk="0" h="22834" w="12602">
                    <a:moveTo>
                      <a:pt x="12526" y="0"/>
                    </a:moveTo>
                    <a:lnTo>
                      <a:pt x="12526" y="0"/>
                    </a:lnTo>
                    <a:cubicBezTo>
                      <a:pt x="9880" y="1185"/>
                      <a:pt x="4827" y="3781"/>
                      <a:pt x="1" y="8065"/>
                    </a:cubicBezTo>
                    <a:cubicBezTo>
                      <a:pt x="1954" y="8140"/>
                      <a:pt x="3454" y="8544"/>
                      <a:pt x="4058" y="9703"/>
                    </a:cubicBezTo>
                    <a:cubicBezTo>
                      <a:pt x="5117" y="11769"/>
                      <a:pt x="7133" y="12727"/>
                      <a:pt x="8255" y="13118"/>
                    </a:cubicBezTo>
                    <a:cubicBezTo>
                      <a:pt x="8746" y="13282"/>
                      <a:pt x="9086" y="13748"/>
                      <a:pt x="9086" y="14264"/>
                    </a:cubicBezTo>
                    <a:lnTo>
                      <a:pt x="9086" y="22833"/>
                    </a:lnTo>
                    <a:lnTo>
                      <a:pt x="10523" y="22833"/>
                    </a:lnTo>
                    <a:lnTo>
                      <a:pt x="12514" y="12286"/>
                    </a:lnTo>
                    <a:cubicBezTo>
                      <a:pt x="12602" y="11820"/>
                      <a:pt x="12476" y="11316"/>
                      <a:pt x="12136" y="10988"/>
                    </a:cubicBezTo>
                    <a:cubicBezTo>
                      <a:pt x="10876" y="9728"/>
                      <a:pt x="12199" y="5986"/>
                      <a:pt x="12501" y="567"/>
                    </a:cubicBezTo>
                    <a:cubicBezTo>
                      <a:pt x="12514" y="378"/>
                      <a:pt x="12526" y="189"/>
                      <a:pt x="1252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1"/>
              <p:cNvSpPr/>
              <p:nvPr/>
            </p:nvSpPr>
            <p:spPr>
              <a:xfrm>
                <a:off x="4716750" y="4457313"/>
                <a:ext cx="214225" cy="142425"/>
              </a:xfrm>
              <a:custGeom>
                <a:rect b="b" l="l" r="r" t="t"/>
                <a:pathLst>
                  <a:path extrusionOk="0" h="5697" w="8569">
                    <a:moveTo>
                      <a:pt x="0" y="1"/>
                    </a:moveTo>
                    <a:cubicBezTo>
                      <a:pt x="0" y="1"/>
                      <a:pt x="933" y="3781"/>
                      <a:pt x="3655" y="4172"/>
                    </a:cubicBezTo>
                    <a:cubicBezTo>
                      <a:pt x="3818" y="4197"/>
                      <a:pt x="3944" y="4336"/>
                      <a:pt x="3944" y="4499"/>
                    </a:cubicBezTo>
                    <a:cubicBezTo>
                      <a:pt x="3944" y="4499"/>
                      <a:pt x="3944" y="4512"/>
                      <a:pt x="3944" y="4525"/>
                    </a:cubicBezTo>
                    <a:cubicBezTo>
                      <a:pt x="3944" y="5167"/>
                      <a:pt x="4096" y="5696"/>
                      <a:pt x="4285" y="5696"/>
                    </a:cubicBezTo>
                    <a:cubicBezTo>
                      <a:pt x="4474" y="5696"/>
                      <a:pt x="4637" y="5167"/>
                      <a:pt x="4637" y="4525"/>
                    </a:cubicBezTo>
                    <a:lnTo>
                      <a:pt x="4637" y="4487"/>
                    </a:lnTo>
                    <a:cubicBezTo>
                      <a:pt x="4637" y="4310"/>
                      <a:pt x="4751" y="4159"/>
                      <a:pt x="4927" y="4121"/>
                    </a:cubicBezTo>
                    <a:cubicBezTo>
                      <a:pt x="5066" y="4096"/>
                      <a:pt x="5204" y="4058"/>
                      <a:pt x="5343" y="4021"/>
                    </a:cubicBezTo>
                    <a:cubicBezTo>
                      <a:pt x="5363" y="4015"/>
                      <a:pt x="5383" y="4012"/>
                      <a:pt x="5403" y="4012"/>
                    </a:cubicBezTo>
                    <a:cubicBezTo>
                      <a:pt x="5506" y="4012"/>
                      <a:pt x="5597" y="4091"/>
                      <a:pt x="5608" y="4197"/>
                    </a:cubicBezTo>
                    <a:cubicBezTo>
                      <a:pt x="5620" y="4222"/>
                      <a:pt x="5620" y="4247"/>
                      <a:pt x="5620" y="4273"/>
                    </a:cubicBezTo>
                    <a:cubicBezTo>
                      <a:pt x="5742" y="4880"/>
                      <a:pt x="5980" y="5358"/>
                      <a:pt x="6167" y="5358"/>
                    </a:cubicBezTo>
                    <a:cubicBezTo>
                      <a:pt x="6174" y="5358"/>
                      <a:pt x="6180" y="5358"/>
                      <a:pt x="6187" y="5356"/>
                    </a:cubicBezTo>
                    <a:cubicBezTo>
                      <a:pt x="6376" y="5331"/>
                      <a:pt x="6427" y="4777"/>
                      <a:pt x="6301" y="4134"/>
                    </a:cubicBezTo>
                    <a:cubicBezTo>
                      <a:pt x="6288" y="4046"/>
                      <a:pt x="6275" y="3970"/>
                      <a:pt x="6250" y="3882"/>
                    </a:cubicBezTo>
                    <a:cubicBezTo>
                      <a:pt x="6212" y="3756"/>
                      <a:pt x="6263" y="3630"/>
                      <a:pt x="6376" y="3554"/>
                    </a:cubicBezTo>
                    <a:cubicBezTo>
                      <a:pt x="6565" y="3441"/>
                      <a:pt x="6729" y="3327"/>
                      <a:pt x="6893" y="3201"/>
                    </a:cubicBezTo>
                    <a:cubicBezTo>
                      <a:pt x="6906" y="3239"/>
                      <a:pt x="6918" y="3290"/>
                      <a:pt x="6931" y="3327"/>
                    </a:cubicBezTo>
                    <a:cubicBezTo>
                      <a:pt x="7154" y="3905"/>
                      <a:pt x="7466" y="4316"/>
                      <a:pt x="7650" y="4316"/>
                    </a:cubicBezTo>
                    <a:cubicBezTo>
                      <a:pt x="7663" y="4316"/>
                      <a:pt x="7675" y="4314"/>
                      <a:pt x="7687" y="4310"/>
                    </a:cubicBezTo>
                    <a:cubicBezTo>
                      <a:pt x="7863" y="4235"/>
                      <a:pt x="7813" y="3693"/>
                      <a:pt x="7586" y="3088"/>
                    </a:cubicBezTo>
                    <a:cubicBezTo>
                      <a:pt x="7573" y="3050"/>
                      <a:pt x="7561" y="3025"/>
                      <a:pt x="7548" y="3000"/>
                    </a:cubicBezTo>
                    <a:cubicBezTo>
                      <a:pt x="7473" y="2823"/>
                      <a:pt x="7510" y="2622"/>
                      <a:pt x="7636" y="2483"/>
                    </a:cubicBezTo>
                    <a:cubicBezTo>
                      <a:pt x="8266" y="1752"/>
                      <a:pt x="8569" y="1072"/>
                      <a:pt x="8569" y="1072"/>
                    </a:cubicBezTo>
                    <a:lnTo>
                      <a:pt x="0" y="1"/>
                    </a:lnTo>
                    <a:close/>
                  </a:path>
                </a:pathLst>
              </a:custGeom>
              <a:solidFill>
                <a:srgbClr val="E0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1"/>
              <p:cNvSpPr/>
              <p:nvPr/>
            </p:nvSpPr>
            <p:spPr>
              <a:xfrm>
                <a:off x="3943050" y="3891863"/>
                <a:ext cx="1217575" cy="956425"/>
              </a:xfrm>
              <a:custGeom>
                <a:rect b="b" l="l" r="r" t="t"/>
                <a:pathLst>
                  <a:path extrusionOk="0" h="38257" w="48703">
                    <a:moveTo>
                      <a:pt x="3768" y="0"/>
                    </a:moveTo>
                    <a:lnTo>
                      <a:pt x="1" y="6213"/>
                    </a:lnTo>
                    <a:lnTo>
                      <a:pt x="2899" y="13962"/>
                    </a:lnTo>
                    <a:lnTo>
                      <a:pt x="6881" y="37538"/>
                    </a:lnTo>
                    <a:lnTo>
                      <a:pt x="8355" y="37538"/>
                    </a:lnTo>
                    <a:cubicBezTo>
                      <a:pt x="8355" y="37538"/>
                      <a:pt x="7775" y="27899"/>
                      <a:pt x="8178" y="25945"/>
                    </a:cubicBezTo>
                    <a:cubicBezTo>
                      <a:pt x="8415" y="24840"/>
                      <a:pt x="9183" y="24030"/>
                      <a:pt x="9971" y="24030"/>
                    </a:cubicBezTo>
                    <a:cubicBezTo>
                      <a:pt x="10566" y="24030"/>
                      <a:pt x="11172" y="24493"/>
                      <a:pt x="11568" y="25643"/>
                    </a:cubicBezTo>
                    <a:cubicBezTo>
                      <a:pt x="12488" y="28314"/>
                      <a:pt x="13924" y="38257"/>
                      <a:pt x="13924" y="38257"/>
                    </a:cubicBezTo>
                    <a:lnTo>
                      <a:pt x="15096" y="38257"/>
                    </a:lnTo>
                    <a:lnTo>
                      <a:pt x="14970" y="24106"/>
                    </a:lnTo>
                    <a:lnTo>
                      <a:pt x="24421" y="24106"/>
                    </a:lnTo>
                    <a:cubicBezTo>
                      <a:pt x="27755" y="24106"/>
                      <a:pt x="31625" y="23476"/>
                      <a:pt x="34629" y="23476"/>
                    </a:cubicBezTo>
                    <a:cubicBezTo>
                      <a:pt x="36916" y="23476"/>
                      <a:pt x="38701" y="23841"/>
                      <a:pt x="39366" y="25126"/>
                    </a:cubicBezTo>
                    <a:cubicBezTo>
                      <a:pt x="40424" y="27193"/>
                      <a:pt x="42440" y="28151"/>
                      <a:pt x="43562" y="28541"/>
                    </a:cubicBezTo>
                    <a:cubicBezTo>
                      <a:pt x="44053" y="28718"/>
                      <a:pt x="44393" y="29171"/>
                      <a:pt x="44393" y="29701"/>
                    </a:cubicBezTo>
                    <a:lnTo>
                      <a:pt x="44393" y="38257"/>
                    </a:lnTo>
                    <a:lnTo>
                      <a:pt x="45830" y="38257"/>
                    </a:lnTo>
                    <a:lnTo>
                      <a:pt x="47821" y="27710"/>
                    </a:lnTo>
                    <a:cubicBezTo>
                      <a:pt x="47909" y="27243"/>
                      <a:pt x="47783" y="26752"/>
                      <a:pt x="47443" y="26412"/>
                    </a:cubicBezTo>
                    <a:cubicBezTo>
                      <a:pt x="46183" y="25164"/>
                      <a:pt x="47506" y="21422"/>
                      <a:pt x="47808" y="16003"/>
                    </a:cubicBezTo>
                    <a:cubicBezTo>
                      <a:pt x="48148" y="9942"/>
                      <a:pt x="48703" y="5230"/>
                      <a:pt x="42957" y="2054"/>
                    </a:cubicBezTo>
                    <a:cubicBezTo>
                      <a:pt x="41537" y="1269"/>
                      <a:pt x="39977" y="1007"/>
                      <a:pt x="38217" y="1007"/>
                    </a:cubicBezTo>
                    <a:cubicBezTo>
                      <a:pt x="34696" y="1007"/>
                      <a:pt x="30373" y="2054"/>
                      <a:pt x="24761" y="2054"/>
                    </a:cubicBezTo>
                    <a:cubicBezTo>
                      <a:pt x="16356" y="2054"/>
                      <a:pt x="3768" y="0"/>
                      <a:pt x="376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1"/>
              <p:cNvSpPr/>
              <p:nvPr/>
            </p:nvSpPr>
            <p:spPr>
              <a:xfrm>
                <a:off x="3977700" y="3891863"/>
                <a:ext cx="492725" cy="261625"/>
              </a:xfrm>
              <a:custGeom>
                <a:rect b="b" l="l" r="r" t="t"/>
                <a:pathLst>
                  <a:path extrusionOk="0" h="10465" w="19709">
                    <a:moveTo>
                      <a:pt x="2382" y="0"/>
                    </a:moveTo>
                    <a:lnTo>
                      <a:pt x="1" y="3932"/>
                    </a:lnTo>
                    <a:cubicBezTo>
                      <a:pt x="698" y="6846"/>
                      <a:pt x="3882" y="10465"/>
                      <a:pt x="6941" y="10465"/>
                    </a:cubicBezTo>
                    <a:cubicBezTo>
                      <a:pt x="7255" y="10465"/>
                      <a:pt x="7568" y="10427"/>
                      <a:pt x="7876" y="10346"/>
                    </a:cubicBezTo>
                    <a:cubicBezTo>
                      <a:pt x="11820" y="9300"/>
                      <a:pt x="13206" y="5847"/>
                      <a:pt x="16848" y="4436"/>
                    </a:cubicBezTo>
                    <a:cubicBezTo>
                      <a:pt x="18410" y="3831"/>
                      <a:pt x="19255" y="2861"/>
                      <a:pt x="19708" y="1941"/>
                    </a:cubicBezTo>
                    <a:cubicBezTo>
                      <a:pt x="11745" y="1525"/>
                      <a:pt x="2382" y="0"/>
                      <a:pt x="2382"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1"/>
              <p:cNvSpPr/>
              <p:nvPr/>
            </p:nvSpPr>
            <p:spPr>
              <a:xfrm>
                <a:off x="4070625" y="3877063"/>
                <a:ext cx="89175" cy="51350"/>
              </a:xfrm>
              <a:custGeom>
                <a:rect b="b" l="l" r="r" t="t"/>
                <a:pathLst>
                  <a:path extrusionOk="0" h="2054" w="3567">
                    <a:moveTo>
                      <a:pt x="517" y="0"/>
                    </a:moveTo>
                    <a:lnTo>
                      <a:pt x="1" y="2054"/>
                    </a:lnTo>
                    <a:lnTo>
                      <a:pt x="3567" y="2054"/>
                    </a:lnTo>
                    <a:cubicBezTo>
                      <a:pt x="3201" y="857"/>
                      <a:pt x="517" y="0"/>
                      <a:pt x="5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1"/>
              <p:cNvSpPr/>
              <p:nvPr/>
            </p:nvSpPr>
            <p:spPr>
              <a:xfrm>
                <a:off x="4108750" y="4188138"/>
                <a:ext cx="309075" cy="266250"/>
              </a:xfrm>
              <a:custGeom>
                <a:rect b="b" l="l" r="r" t="t"/>
                <a:pathLst>
                  <a:path extrusionOk="0" h="10650" w="12363">
                    <a:moveTo>
                      <a:pt x="8112" y="0"/>
                    </a:moveTo>
                    <a:cubicBezTo>
                      <a:pt x="6270" y="0"/>
                      <a:pt x="4534" y="1541"/>
                      <a:pt x="3075" y="1935"/>
                    </a:cubicBezTo>
                    <a:cubicBezTo>
                      <a:pt x="1160" y="2451"/>
                      <a:pt x="1" y="4089"/>
                      <a:pt x="2092" y="7844"/>
                    </a:cubicBezTo>
                    <a:cubicBezTo>
                      <a:pt x="3119" y="9682"/>
                      <a:pt x="4359" y="10650"/>
                      <a:pt x="5798" y="10650"/>
                    </a:cubicBezTo>
                    <a:cubicBezTo>
                      <a:pt x="6303" y="10650"/>
                      <a:pt x="6832" y="10531"/>
                      <a:pt x="7385" y="10289"/>
                    </a:cubicBezTo>
                    <a:cubicBezTo>
                      <a:pt x="9514" y="9344"/>
                      <a:pt x="12362" y="2136"/>
                      <a:pt x="9867" y="536"/>
                    </a:cubicBezTo>
                    <a:cubicBezTo>
                      <a:pt x="9275" y="151"/>
                      <a:pt x="8688" y="0"/>
                      <a:pt x="8112"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1"/>
              <p:cNvSpPr/>
              <p:nvPr/>
            </p:nvSpPr>
            <p:spPr>
              <a:xfrm>
                <a:off x="4702875" y="3916938"/>
                <a:ext cx="443575" cy="316000"/>
              </a:xfrm>
              <a:custGeom>
                <a:rect b="b" l="l" r="r" t="t"/>
                <a:pathLst>
                  <a:path extrusionOk="0" h="12640" w="17743">
                    <a:moveTo>
                      <a:pt x="7820" y="1"/>
                    </a:moveTo>
                    <a:cubicBezTo>
                      <a:pt x="5579" y="1"/>
                      <a:pt x="3013" y="426"/>
                      <a:pt x="1" y="736"/>
                    </a:cubicBezTo>
                    <a:cubicBezTo>
                      <a:pt x="442" y="1530"/>
                      <a:pt x="1274" y="2463"/>
                      <a:pt x="2811" y="3206"/>
                    </a:cubicBezTo>
                    <a:cubicBezTo>
                      <a:pt x="6251" y="4844"/>
                      <a:pt x="7939" y="7200"/>
                      <a:pt x="8406" y="9002"/>
                    </a:cubicBezTo>
                    <a:cubicBezTo>
                      <a:pt x="8714" y="10208"/>
                      <a:pt x="12028" y="12640"/>
                      <a:pt x="15018" y="12640"/>
                    </a:cubicBezTo>
                    <a:cubicBezTo>
                      <a:pt x="15934" y="12640"/>
                      <a:pt x="16820" y="12412"/>
                      <a:pt x="17579" y="11850"/>
                    </a:cubicBezTo>
                    <a:cubicBezTo>
                      <a:pt x="17743" y="7289"/>
                      <a:pt x="17264" y="3647"/>
                      <a:pt x="12564" y="1051"/>
                    </a:cubicBezTo>
                    <a:cubicBezTo>
                      <a:pt x="11144" y="264"/>
                      <a:pt x="9582" y="1"/>
                      <a:pt x="7820"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1"/>
              <p:cNvSpPr/>
              <p:nvPr/>
            </p:nvSpPr>
            <p:spPr>
              <a:xfrm>
                <a:off x="4664375" y="4185113"/>
                <a:ext cx="363950" cy="209700"/>
              </a:xfrm>
              <a:custGeom>
                <a:rect b="b" l="l" r="r" t="t"/>
                <a:pathLst>
                  <a:path extrusionOk="0" h="8388" w="14558">
                    <a:moveTo>
                      <a:pt x="5831" y="0"/>
                    </a:moveTo>
                    <a:cubicBezTo>
                      <a:pt x="5175" y="0"/>
                      <a:pt x="4520" y="317"/>
                      <a:pt x="3897" y="1136"/>
                    </a:cubicBezTo>
                    <a:cubicBezTo>
                      <a:pt x="1194" y="4686"/>
                      <a:pt x="1" y="8225"/>
                      <a:pt x="6739" y="8225"/>
                    </a:cubicBezTo>
                    <a:cubicBezTo>
                      <a:pt x="6912" y="8225"/>
                      <a:pt x="7090" y="8222"/>
                      <a:pt x="7274" y="8217"/>
                    </a:cubicBezTo>
                    <a:cubicBezTo>
                      <a:pt x="7390" y="8215"/>
                      <a:pt x="7505" y="8213"/>
                      <a:pt x="7620" y="8213"/>
                    </a:cubicBezTo>
                    <a:cubicBezTo>
                      <a:pt x="8945" y="8213"/>
                      <a:pt x="10272" y="8388"/>
                      <a:pt x="11376" y="8388"/>
                    </a:cubicBezTo>
                    <a:cubicBezTo>
                      <a:pt x="12701" y="8388"/>
                      <a:pt x="13706" y="8137"/>
                      <a:pt x="14003" y="7033"/>
                    </a:cubicBezTo>
                    <a:cubicBezTo>
                      <a:pt x="14558" y="4941"/>
                      <a:pt x="12151" y="4525"/>
                      <a:pt x="10664" y="3404"/>
                    </a:cubicBezTo>
                    <a:cubicBezTo>
                      <a:pt x="9564" y="2565"/>
                      <a:pt x="7697" y="0"/>
                      <a:pt x="5831"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1"/>
              <p:cNvSpPr/>
              <p:nvPr/>
            </p:nvSpPr>
            <p:spPr>
              <a:xfrm>
                <a:off x="4037250" y="4368488"/>
                <a:ext cx="191875" cy="461850"/>
              </a:xfrm>
              <a:custGeom>
                <a:rect b="b" l="l" r="r" t="t"/>
                <a:pathLst>
                  <a:path extrusionOk="0" h="18474" w="7675">
                    <a:moveTo>
                      <a:pt x="0" y="0"/>
                    </a:moveTo>
                    <a:lnTo>
                      <a:pt x="3113" y="18473"/>
                    </a:lnTo>
                    <a:lnTo>
                      <a:pt x="4587" y="18473"/>
                    </a:lnTo>
                    <a:cubicBezTo>
                      <a:pt x="4587" y="18473"/>
                      <a:pt x="4007" y="8834"/>
                      <a:pt x="4410" y="6880"/>
                    </a:cubicBezTo>
                    <a:cubicBezTo>
                      <a:pt x="4642" y="5773"/>
                      <a:pt x="5408" y="4963"/>
                      <a:pt x="6194" y="4963"/>
                    </a:cubicBezTo>
                    <a:cubicBezTo>
                      <a:pt x="6732" y="4963"/>
                      <a:pt x="7280" y="5342"/>
                      <a:pt x="7674" y="6263"/>
                    </a:cubicBezTo>
                    <a:cubicBezTo>
                      <a:pt x="6288" y="2067"/>
                      <a:pt x="1109" y="5973"/>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1"/>
              <p:cNvSpPr/>
              <p:nvPr/>
            </p:nvSpPr>
            <p:spPr>
              <a:xfrm>
                <a:off x="5093825" y="4016613"/>
                <a:ext cx="172975" cy="267475"/>
              </a:xfrm>
              <a:custGeom>
                <a:rect b="b" l="l" r="r" t="t"/>
                <a:pathLst>
                  <a:path extrusionOk="0" fill="none" h="10699" w="6919">
                    <a:moveTo>
                      <a:pt x="0" y="0"/>
                    </a:moveTo>
                    <a:cubicBezTo>
                      <a:pt x="2621" y="3579"/>
                      <a:pt x="4045" y="9577"/>
                      <a:pt x="6918" y="10698"/>
                    </a:cubicBezTo>
                  </a:path>
                </a:pathLst>
              </a:custGeom>
              <a:noFill/>
              <a:ln cap="rnd" cmpd="sng" w="59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1"/>
              <p:cNvSpPr/>
              <p:nvPr/>
            </p:nvSpPr>
            <p:spPr>
              <a:xfrm>
                <a:off x="3884450" y="3844388"/>
                <a:ext cx="218975" cy="287400"/>
              </a:xfrm>
              <a:custGeom>
                <a:rect b="b" l="l" r="r" t="t"/>
                <a:pathLst>
                  <a:path extrusionOk="0" h="11496" w="8759">
                    <a:moveTo>
                      <a:pt x="1991" y="0"/>
                    </a:moveTo>
                    <a:cubicBezTo>
                      <a:pt x="1685" y="0"/>
                      <a:pt x="1400" y="158"/>
                      <a:pt x="1223" y="412"/>
                    </a:cubicBezTo>
                    <a:cubicBezTo>
                      <a:pt x="921" y="866"/>
                      <a:pt x="555" y="1698"/>
                      <a:pt x="417" y="3033"/>
                    </a:cubicBezTo>
                    <a:cubicBezTo>
                      <a:pt x="291" y="4382"/>
                      <a:pt x="139" y="7305"/>
                      <a:pt x="51" y="9246"/>
                    </a:cubicBezTo>
                    <a:cubicBezTo>
                      <a:pt x="1" y="10304"/>
                      <a:pt x="782" y="11211"/>
                      <a:pt x="1840" y="11312"/>
                    </a:cubicBezTo>
                    <a:lnTo>
                      <a:pt x="3857" y="11489"/>
                    </a:lnTo>
                    <a:cubicBezTo>
                      <a:pt x="3904" y="11493"/>
                      <a:pt x="3951" y="11495"/>
                      <a:pt x="3998" y="11495"/>
                    </a:cubicBezTo>
                    <a:cubicBezTo>
                      <a:pt x="4613" y="11495"/>
                      <a:pt x="5185" y="11116"/>
                      <a:pt x="5419" y="10531"/>
                    </a:cubicBezTo>
                    <a:cubicBezTo>
                      <a:pt x="6427" y="8036"/>
                      <a:pt x="8758" y="1962"/>
                      <a:pt x="7964" y="1307"/>
                    </a:cubicBezTo>
                    <a:cubicBezTo>
                      <a:pt x="7145" y="639"/>
                      <a:pt x="3428" y="160"/>
                      <a:pt x="2118" y="9"/>
                    </a:cubicBezTo>
                    <a:cubicBezTo>
                      <a:pt x="2075" y="3"/>
                      <a:pt x="2033" y="0"/>
                      <a:pt x="1991" y="0"/>
                    </a:cubicBezTo>
                    <a:close/>
                  </a:path>
                </a:pathLst>
              </a:custGeom>
              <a:gradFill>
                <a:gsLst>
                  <a:gs pos="0">
                    <a:schemeClr val="accent6"/>
                  </a:gs>
                  <a:gs pos="100000">
                    <a:schemeClr val="lt1"/>
                  </a:gs>
                </a:gsLst>
                <a:lin ang="54007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1"/>
              <p:cNvSpPr/>
              <p:nvPr/>
            </p:nvSpPr>
            <p:spPr>
              <a:xfrm>
                <a:off x="3884450" y="4050913"/>
                <a:ext cx="144625" cy="80875"/>
              </a:xfrm>
              <a:custGeom>
                <a:rect b="b" l="l" r="r" t="t"/>
                <a:pathLst>
                  <a:path extrusionOk="0" h="3235" w="5785">
                    <a:moveTo>
                      <a:pt x="243" y="1"/>
                    </a:moveTo>
                    <a:cubicBezTo>
                      <a:pt x="189" y="1"/>
                      <a:pt x="138" y="1"/>
                      <a:pt x="89" y="2"/>
                    </a:cubicBezTo>
                    <a:cubicBezTo>
                      <a:pt x="76" y="355"/>
                      <a:pt x="64" y="682"/>
                      <a:pt x="51" y="985"/>
                    </a:cubicBezTo>
                    <a:cubicBezTo>
                      <a:pt x="1" y="2043"/>
                      <a:pt x="782" y="2950"/>
                      <a:pt x="1840" y="3051"/>
                    </a:cubicBezTo>
                    <a:lnTo>
                      <a:pt x="3857" y="3228"/>
                    </a:lnTo>
                    <a:cubicBezTo>
                      <a:pt x="3904" y="3232"/>
                      <a:pt x="3951" y="3234"/>
                      <a:pt x="3998" y="3234"/>
                    </a:cubicBezTo>
                    <a:cubicBezTo>
                      <a:pt x="4613" y="3234"/>
                      <a:pt x="5185" y="2855"/>
                      <a:pt x="5419" y="2270"/>
                    </a:cubicBezTo>
                    <a:cubicBezTo>
                      <a:pt x="5533" y="2005"/>
                      <a:pt x="5659" y="1690"/>
                      <a:pt x="5785" y="1337"/>
                    </a:cubicBezTo>
                    <a:cubicBezTo>
                      <a:pt x="4127" y="164"/>
                      <a:pt x="1529" y="1"/>
                      <a:pt x="243"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1"/>
              <p:cNvSpPr/>
              <p:nvPr/>
            </p:nvSpPr>
            <p:spPr>
              <a:xfrm>
                <a:off x="3921325" y="4073888"/>
                <a:ext cx="11975" cy="29425"/>
              </a:xfrm>
              <a:custGeom>
                <a:rect b="b" l="l" r="r" t="t"/>
                <a:pathLst>
                  <a:path extrusionOk="0" h="1177" w="479">
                    <a:moveTo>
                      <a:pt x="366" y="1"/>
                    </a:moveTo>
                    <a:cubicBezTo>
                      <a:pt x="277" y="1"/>
                      <a:pt x="148" y="245"/>
                      <a:pt x="76" y="557"/>
                    </a:cubicBezTo>
                    <a:cubicBezTo>
                      <a:pt x="0" y="872"/>
                      <a:pt x="13" y="1162"/>
                      <a:pt x="101" y="1174"/>
                    </a:cubicBezTo>
                    <a:cubicBezTo>
                      <a:pt x="105" y="1176"/>
                      <a:pt x="109" y="1176"/>
                      <a:pt x="113" y="1176"/>
                    </a:cubicBezTo>
                    <a:cubicBezTo>
                      <a:pt x="202" y="1176"/>
                      <a:pt x="331" y="933"/>
                      <a:pt x="403" y="633"/>
                    </a:cubicBezTo>
                    <a:cubicBezTo>
                      <a:pt x="479" y="305"/>
                      <a:pt x="466" y="28"/>
                      <a:pt x="378" y="3"/>
                    </a:cubicBezTo>
                    <a:cubicBezTo>
                      <a:pt x="374" y="1"/>
                      <a:pt x="370" y="1"/>
                      <a:pt x="3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1"/>
              <p:cNvSpPr/>
              <p:nvPr/>
            </p:nvSpPr>
            <p:spPr>
              <a:xfrm>
                <a:off x="3964475" y="4083688"/>
                <a:ext cx="11675" cy="29675"/>
              </a:xfrm>
              <a:custGeom>
                <a:rect b="b" l="l" r="r" t="t"/>
                <a:pathLst>
                  <a:path extrusionOk="0" h="1187" w="467">
                    <a:moveTo>
                      <a:pt x="359" y="1"/>
                    </a:moveTo>
                    <a:cubicBezTo>
                      <a:pt x="271" y="1"/>
                      <a:pt x="150" y="236"/>
                      <a:pt x="76" y="556"/>
                    </a:cubicBezTo>
                    <a:cubicBezTo>
                      <a:pt x="0" y="883"/>
                      <a:pt x="13" y="1160"/>
                      <a:pt x="101" y="1186"/>
                    </a:cubicBezTo>
                    <a:cubicBezTo>
                      <a:pt x="103" y="1186"/>
                      <a:pt x="106" y="1186"/>
                      <a:pt x="108" y="1186"/>
                    </a:cubicBezTo>
                    <a:cubicBezTo>
                      <a:pt x="196" y="1186"/>
                      <a:pt x="330" y="951"/>
                      <a:pt x="404" y="631"/>
                    </a:cubicBezTo>
                    <a:cubicBezTo>
                      <a:pt x="467" y="304"/>
                      <a:pt x="467" y="26"/>
                      <a:pt x="366" y="1"/>
                    </a:cubicBezTo>
                    <a:cubicBezTo>
                      <a:pt x="364" y="1"/>
                      <a:pt x="361" y="1"/>
                      <a:pt x="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1"/>
              <p:cNvSpPr/>
              <p:nvPr/>
            </p:nvSpPr>
            <p:spPr>
              <a:xfrm>
                <a:off x="3888550" y="3844388"/>
                <a:ext cx="84200" cy="175175"/>
              </a:xfrm>
              <a:custGeom>
                <a:rect b="b" l="l" r="r" t="t"/>
                <a:pathLst>
                  <a:path extrusionOk="0" h="7007" w="3368">
                    <a:moveTo>
                      <a:pt x="1827" y="0"/>
                    </a:moveTo>
                    <a:cubicBezTo>
                      <a:pt x="1521" y="0"/>
                      <a:pt x="1236" y="158"/>
                      <a:pt x="1059" y="412"/>
                    </a:cubicBezTo>
                    <a:cubicBezTo>
                      <a:pt x="757" y="866"/>
                      <a:pt x="391" y="1698"/>
                      <a:pt x="253" y="3033"/>
                    </a:cubicBezTo>
                    <a:cubicBezTo>
                      <a:pt x="177" y="3915"/>
                      <a:pt x="76" y="5491"/>
                      <a:pt x="1" y="7003"/>
                    </a:cubicBezTo>
                    <a:cubicBezTo>
                      <a:pt x="53" y="7005"/>
                      <a:pt x="104" y="7006"/>
                      <a:pt x="154" y="7006"/>
                    </a:cubicBezTo>
                    <a:cubicBezTo>
                      <a:pt x="3368" y="7006"/>
                      <a:pt x="3059" y="1921"/>
                      <a:pt x="2836" y="110"/>
                    </a:cubicBezTo>
                    <a:cubicBezTo>
                      <a:pt x="2483" y="72"/>
                      <a:pt x="2181" y="34"/>
                      <a:pt x="1954" y="9"/>
                    </a:cubicBezTo>
                    <a:cubicBezTo>
                      <a:pt x="1911" y="3"/>
                      <a:pt x="1869" y="0"/>
                      <a:pt x="1827" y="0"/>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1"/>
              <p:cNvSpPr/>
              <p:nvPr/>
            </p:nvSpPr>
            <p:spPr>
              <a:xfrm>
                <a:off x="3942425" y="3860663"/>
                <a:ext cx="155950" cy="188100"/>
              </a:xfrm>
              <a:custGeom>
                <a:rect b="b" l="l" r="r" t="t"/>
                <a:pathLst>
                  <a:path extrusionOk="0" h="7524" w="6238">
                    <a:moveTo>
                      <a:pt x="3781" y="1"/>
                    </a:moveTo>
                    <a:cubicBezTo>
                      <a:pt x="2344" y="2004"/>
                      <a:pt x="0" y="6150"/>
                      <a:pt x="3995" y="7524"/>
                    </a:cubicBezTo>
                    <a:lnTo>
                      <a:pt x="4020" y="7524"/>
                    </a:lnTo>
                    <a:cubicBezTo>
                      <a:pt x="5066" y="4726"/>
                      <a:pt x="6238" y="1147"/>
                      <a:pt x="5645" y="656"/>
                    </a:cubicBezTo>
                    <a:cubicBezTo>
                      <a:pt x="5330" y="417"/>
                      <a:pt x="4625" y="190"/>
                      <a:pt x="3781"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1"/>
              <p:cNvSpPr/>
              <p:nvPr/>
            </p:nvSpPr>
            <p:spPr>
              <a:xfrm>
                <a:off x="3927300" y="3935013"/>
                <a:ext cx="12625" cy="29950"/>
              </a:xfrm>
              <a:custGeom>
                <a:rect b="b" l="l" r="r" t="t"/>
                <a:pathLst>
                  <a:path extrusionOk="0" h="1198" w="505">
                    <a:moveTo>
                      <a:pt x="252" y="1"/>
                    </a:moveTo>
                    <a:cubicBezTo>
                      <a:pt x="114" y="1"/>
                      <a:pt x="0" y="265"/>
                      <a:pt x="0" y="593"/>
                    </a:cubicBezTo>
                    <a:cubicBezTo>
                      <a:pt x="0" y="933"/>
                      <a:pt x="114" y="1198"/>
                      <a:pt x="252" y="1198"/>
                    </a:cubicBezTo>
                    <a:cubicBezTo>
                      <a:pt x="391" y="1198"/>
                      <a:pt x="504" y="933"/>
                      <a:pt x="504" y="593"/>
                    </a:cubicBezTo>
                    <a:cubicBezTo>
                      <a:pt x="504" y="265"/>
                      <a:pt x="391" y="1"/>
                      <a:pt x="252" y="1"/>
                    </a:cubicBezTo>
                    <a:close/>
                  </a:path>
                </a:pathLst>
              </a:custGeom>
              <a:solidFill>
                <a:srgbClr val="0708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1"/>
              <p:cNvSpPr/>
              <p:nvPr/>
            </p:nvSpPr>
            <p:spPr>
              <a:xfrm>
                <a:off x="4007950" y="3945363"/>
                <a:ext cx="15450" cy="29725"/>
              </a:xfrm>
              <a:custGeom>
                <a:rect b="b" l="l" r="r" t="t"/>
                <a:pathLst>
                  <a:path extrusionOk="0" h="1189" w="618">
                    <a:moveTo>
                      <a:pt x="397" y="1"/>
                    </a:moveTo>
                    <a:cubicBezTo>
                      <a:pt x="263" y="1"/>
                      <a:pt x="111" y="244"/>
                      <a:pt x="63" y="557"/>
                    </a:cubicBezTo>
                    <a:cubicBezTo>
                      <a:pt x="0" y="884"/>
                      <a:pt x="63" y="1162"/>
                      <a:pt x="202" y="1187"/>
                    </a:cubicBezTo>
                    <a:cubicBezTo>
                      <a:pt x="209" y="1188"/>
                      <a:pt x="215" y="1189"/>
                      <a:pt x="222" y="1189"/>
                    </a:cubicBezTo>
                    <a:cubicBezTo>
                      <a:pt x="355" y="1189"/>
                      <a:pt x="495" y="956"/>
                      <a:pt x="555" y="632"/>
                    </a:cubicBezTo>
                    <a:cubicBezTo>
                      <a:pt x="618" y="305"/>
                      <a:pt x="555" y="28"/>
                      <a:pt x="416" y="2"/>
                    </a:cubicBezTo>
                    <a:cubicBezTo>
                      <a:pt x="410" y="1"/>
                      <a:pt x="403" y="1"/>
                      <a:pt x="397" y="1"/>
                    </a:cubicBezTo>
                    <a:close/>
                  </a:path>
                </a:pathLst>
              </a:custGeom>
              <a:solidFill>
                <a:srgbClr val="0708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1"/>
              <p:cNvSpPr/>
              <p:nvPr/>
            </p:nvSpPr>
            <p:spPr>
              <a:xfrm>
                <a:off x="4441100" y="4616413"/>
                <a:ext cx="97050" cy="130750"/>
              </a:xfrm>
              <a:custGeom>
                <a:rect b="b" l="l" r="r" t="t"/>
                <a:pathLst>
                  <a:path extrusionOk="0" h="5230" w="3882">
                    <a:moveTo>
                      <a:pt x="3882" y="0"/>
                    </a:moveTo>
                    <a:lnTo>
                      <a:pt x="152" y="177"/>
                    </a:lnTo>
                    <a:cubicBezTo>
                      <a:pt x="0" y="819"/>
                      <a:pt x="467" y="2760"/>
                      <a:pt x="366" y="3478"/>
                    </a:cubicBezTo>
                    <a:cubicBezTo>
                      <a:pt x="265" y="4196"/>
                      <a:pt x="542" y="5230"/>
                      <a:pt x="542" y="5230"/>
                    </a:cubicBezTo>
                    <a:lnTo>
                      <a:pt x="2999" y="5230"/>
                    </a:lnTo>
                    <a:lnTo>
                      <a:pt x="3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1"/>
              <p:cNvSpPr/>
              <p:nvPr/>
            </p:nvSpPr>
            <p:spPr>
              <a:xfrm>
                <a:off x="4378725" y="4667438"/>
                <a:ext cx="53275" cy="178325"/>
              </a:xfrm>
              <a:custGeom>
                <a:rect b="b" l="l" r="r" t="t"/>
                <a:pathLst>
                  <a:path extrusionOk="0" h="7133" w="2131">
                    <a:moveTo>
                      <a:pt x="807" y="1"/>
                    </a:moveTo>
                    <a:lnTo>
                      <a:pt x="1" y="7133"/>
                    </a:lnTo>
                    <a:lnTo>
                      <a:pt x="1311" y="7133"/>
                    </a:lnTo>
                    <a:lnTo>
                      <a:pt x="213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1"/>
              <p:cNvSpPr/>
              <p:nvPr/>
            </p:nvSpPr>
            <p:spPr>
              <a:xfrm>
                <a:off x="4544100" y="4667438"/>
                <a:ext cx="53275" cy="178325"/>
              </a:xfrm>
              <a:custGeom>
                <a:rect b="b" l="l" r="r" t="t"/>
                <a:pathLst>
                  <a:path extrusionOk="0" h="7133" w="2131">
                    <a:moveTo>
                      <a:pt x="1" y="1"/>
                    </a:moveTo>
                    <a:lnTo>
                      <a:pt x="807" y="7133"/>
                    </a:lnTo>
                    <a:lnTo>
                      <a:pt x="2131" y="7133"/>
                    </a:lnTo>
                    <a:lnTo>
                      <a:pt x="132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1"/>
              <p:cNvSpPr/>
              <p:nvPr/>
            </p:nvSpPr>
            <p:spPr>
              <a:xfrm>
                <a:off x="4378400" y="4617863"/>
                <a:ext cx="219300" cy="65200"/>
              </a:xfrm>
              <a:custGeom>
                <a:rect b="b" l="l" r="r" t="t"/>
                <a:pathLst>
                  <a:path extrusionOk="0" h="2608" w="8772">
                    <a:moveTo>
                      <a:pt x="378" y="0"/>
                    </a:moveTo>
                    <a:cubicBezTo>
                      <a:pt x="168" y="0"/>
                      <a:pt x="1" y="167"/>
                      <a:pt x="1" y="396"/>
                    </a:cubicBezTo>
                    <a:lnTo>
                      <a:pt x="1" y="1845"/>
                    </a:lnTo>
                    <a:cubicBezTo>
                      <a:pt x="1" y="2097"/>
                      <a:pt x="203" y="2324"/>
                      <a:pt x="442" y="2362"/>
                    </a:cubicBezTo>
                    <a:cubicBezTo>
                      <a:pt x="1752" y="2525"/>
                      <a:pt x="3069" y="2607"/>
                      <a:pt x="4384" y="2607"/>
                    </a:cubicBezTo>
                    <a:cubicBezTo>
                      <a:pt x="5700" y="2607"/>
                      <a:pt x="7013" y="2525"/>
                      <a:pt x="8317" y="2362"/>
                    </a:cubicBezTo>
                    <a:cubicBezTo>
                      <a:pt x="8570" y="2324"/>
                      <a:pt x="8771" y="2097"/>
                      <a:pt x="8771" y="1845"/>
                    </a:cubicBezTo>
                    <a:lnTo>
                      <a:pt x="8771" y="396"/>
                    </a:lnTo>
                    <a:cubicBezTo>
                      <a:pt x="8771" y="167"/>
                      <a:pt x="8605" y="0"/>
                      <a:pt x="8385" y="0"/>
                    </a:cubicBezTo>
                    <a:cubicBezTo>
                      <a:pt x="8363" y="0"/>
                      <a:pt x="8340" y="2"/>
                      <a:pt x="8317" y="5"/>
                    </a:cubicBezTo>
                    <a:cubicBezTo>
                      <a:pt x="7013" y="169"/>
                      <a:pt x="5700" y="251"/>
                      <a:pt x="4384" y="251"/>
                    </a:cubicBezTo>
                    <a:cubicBezTo>
                      <a:pt x="3069" y="251"/>
                      <a:pt x="1752" y="169"/>
                      <a:pt x="442" y="5"/>
                    </a:cubicBezTo>
                    <a:cubicBezTo>
                      <a:pt x="420" y="2"/>
                      <a:pt x="399" y="0"/>
                      <a:pt x="3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1"/>
              <p:cNvSpPr/>
              <p:nvPr/>
            </p:nvSpPr>
            <p:spPr>
              <a:xfrm>
                <a:off x="4348475" y="4485663"/>
                <a:ext cx="410200" cy="261725"/>
              </a:xfrm>
              <a:custGeom>
                <a:rect b="b" l="l" r="r" t="t"/>
                <a:pathLst>
                  <a:path extrusionOk="0" h="10469" w="16408">
                    <a:moveTo>
                      <a:pt x="1248" y="1"/>
                    </a:moveTo>
                    <a:cubicBezTo>
                      <a:pt x="1248" y="1"/>
                      <a:pt x="1" y="2345"/>
                      <a:pt x="870" y="4613"/>
                    </a:cubicBezTo>
                    <a:cubicBezTo>
                      <a:pt x="1201" y="5463"/>
                      <a:pt x="3273" y="6061"/>
                      <a:pt x="6229" y="6061"/>
                    </a:cubicBezTo>
                    <a:cubicBezTo>
                      <a:pt x="6648" y="6061"/>
                      <a:pt x="7084" y="6049"/>
                      <a:pt x="7536" y="6024"/>
                    </a:cubicBezTo>
                    <a:cubicBezTo>
                      <a:pt x="11165" y="5810"/>
                      <a:pt x="12324" y="4285"/>
                      <a:pt x="12324" y="4285"/>
                    </a:cubicBezTo>
                    <a:cubicBezTo>
                      <a:pt x="12324" y="4285"/>
                      <a:pt x="12350" y="5381"/>
                      <a:pt x="12501" y="6062"/>
                    </a:cubicBezTo>
                    <a:cubicBezTo>
                      <a:pt x="12665" y="6742"/>
                      <a:pt x="12450" y="8280"/>
                      <a:pt x="12627" y="8822"/>
                    </a:cubicBezTo>
                    <a:cubicBezTo>
                      <a:pt x="12816" y="9351"/>
                      <a:pt x="12602" y="9943"/>
                      <a:pt x="12942" y="10334"/>
                    </a:cubicBezTo>
                    <a:cubicBezTo>
                      <a:pt x="12942" y="10334"/>
                      <a:pt x="13737" y="10468"/>
                      <a:pt x="14611" y="10468"/>
                    </a:cubicBezTo>
                    <a:cubicBezTo>
                      <a:pt x="15048" y="10468"/>
                      <a:pt x="15504" y="10434"/>
                      <a:pt x="15891" y="10334"/>
                    </a:cubicBezTo>
                    <a:cubicBezTo>
                      <a:pt x="15891" y="10334"/>
                      <a:pt x="16269" y="9099"/>
                      <a:pt x="16218" y="8015"/>
                    </a:cubicBezTo>
                    <a:cubicBezTo>
                      <a:pt x="16168" y="6944"/>
                      <a:pt x="16407" y="5873"/>
                      <a:pt x="16407" y="4890"/>
                    </a:cubicBezTo>
                    <a:cubicBezTo>
                      <a:pt x="16407" y="3920"/>
                      <a:pt x="16407" y="996"/>
                      <a:pt x="14731" y="329"/>
                    </a:cubicBezTo>
                    <a:cubicBezTo>
                      <a:pt x="14431" y="209"/>
                      <a:pt x="13845" y="167"/>
                      <a:pt x="13161" y="167"/>
                    </a:cubicBezTo>
                    <a:cubicBezTo>
                      <a:pt x="11462" y="167"/>
                      <a:pt x="9162" y="429"/>
                      <a:pt x="9162" y="429"/>
                    </a:cubicBezTo>
                    <a:lnTo>
                      <a:pt x="12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1"/>
              <p:cNvSpPr/>
              <p:nvPr/>
            </p:nvSpPr>
            <p:spPr>
              <a:xfrm>
                <a:off x="4362975" y="4485663"/>
                <a:ext cx="258350" cy="81750"/>
              </a:xfrm>
              <a:custGeom>
                <a:rect b="b" l="l" r="r" t="t"/>
                <a:pathLst>
                  <a:path extrusionOk="0" h="3270" w="10334">
                    <a:moveTo>
                      <a:pt x="668" y="1"/>
                    </a:moveTo>
                    <a:cubicBezTo>
                      <a:pt x="668" y="1"/>
                      <a:pt x="89" y="1097"/>
                      <a:pt x="0" y="2508"/>
                    </a:cubicBezTo>
                    <a:cubicBezTo>
                      <a:pt x="297" y="3079"/>
                      <a:pt x="856" y="3270"/>
                      <a:pt x="1555" y="3270"/>
                    </a:cubicBezTo>
                    <a:cubicBezTo>
                      <a:pt x="2910" y="3270"/>
                      <a:pt x="4793" y="2554"/>
                      <a:pt x="6314" y="2496"/>
                    </a:cubicBezTo>
                    <a:cubicBezTo>
                      <a:pt x="8619" y="2395"/>
                      <a:pt x="10333" y="1248"/>
                      <a:pt x="10333" y="1248"/>
                    </a:cubicBezTo>
                    <a:lnTo>
                      <a:pt x="6402" y="316"/>
                    </a:lnTo>
                    <a:lnTo>
                      <a:pt x="668"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1"/>
              <p:cNvSpPr/>
              <p:nvPr/>
            </p:nvSpPr>
            <p:spPr>
              <a:xfrm>
                <a:off x="4656575" y="4560013"/>
                <a:ext cx="65875" cy="187375"/>
              </a:xfrm>
              <a:custGeom>
                <a:rect b="b" l="l" r="r" t="t"/>
                <a:pathLst>
                  <a:path extrusionOk="0" h="7495" w="2635">
                    <a:moveTo>
                      <a:pt x="1344" y="1"/>
                    </a:moveTo>
                    <a:cubicBezTo>
                      <a:pt x="1138" y="1"/>
                      <a:pt x="613" y="749"/>
                      <a:pt x="0" y="1311"/>
                    </a:cubicBezTo>
                    <a:cubicBezTo>
                      <a:pt x="0" y="1311"/>
                      <a:pt x="26" y="2407"/>
                      <a:pt x="177" y="3088"/>
                    </a:cubicBezTo>
                    <a:cubicBezTo>
                      <a:pt x="341" y="3768"/>
                      <a:pt x="126" y="5306"/>
                      <a:pt x="303" y="5848"/>
                    </a:cubicBezTo>
                    <a:cubicBezTo>
                      <a:pt x="492" y="6377"/>
                      <a:pt x="278" y="6969"/>
                      <a:pt x="618" y="7360"/>
                    </a:cubicBezTo>
                    <a:cubicBezTo>
                      <a:pt x="618" y="7360"/>
                      <a:pt x="1399" y="7495"/>
                      <a:pt x="2262" y="7495"/>
                    </a:cubicBezTo>
                    <a:cubicBezTo>
                      <a:pt x="2385" y="7495"/>
                      <a:pt x="2510" y="7492"/>
                      <a:pt x="2634" y="7486"/>
                    </a:cubicBezTo>
                    <a:cubicBezTo>
                      <a:pt x="1613" y="7045"/>
                      <a:pt x="1550" y="5469"/>
                      <a:pt x="1853" y="4726"/>
                    </a:cubicBezTo>
                    <a:cubicBezTo>
                      <a:pt x="2193" y="3869"/>
                      <a:pt x="1324" y="1992"/>
                      <a:pt x="1437" y="1399"/>
                    </a:cubicBezTo>
                    <a:cubicBezTo>
                      <a:pt x="1563" y="820"/>
                      <a:pt x="1563" y="26"/>
                      <a:pt x="1349" y="1"/>
                    </a:cubicBezTo>
                    <a:cubicBezTo>
                      <a:pt x="1347" y="1"/>
                      <a:pt x="1345" y="1"/>
                      <a:pt x="1344" y="1"/>
                    </a:cubicBez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1"/>
              <p:cNvSpPr/>
              <p:nvPr/>
            </p:nvSpPr>
            <p:spPr>
              <a:xfrm>
                <a:off x="4505050" y="4055663"/>
                <a:ext cx="119425" cy="119750"/>
              </a:xfrm>
              <a:custGeom>
                <a:rect b="b" l="l" r="r" t="t"/>
                <a:pathLst>
                  <a:path extrusionOk="0" h="4790" w="4777">
                    <a:moveTo>
                      <a:pt x="4008" y="1"/>
                    </a:moveTo>
                    <a:lnTo>
                      <a:pt x="2029" y="1122"/>
                    </a:lnTo>
                    <a:lnTo>
                      <a:pt x="958" y="2949"/>
                    </a:lnTo>
                    <a:lnTo>
                      <a:pt x="0" y="4348"/>
                    </a:lnTo>
                    <a:lnTo>
                      <a:pt x="2899" y="4789"/>
                    </a:lnTo>
                    <a:lnTo>
                      <a:pt x="3251" y="3554"/>
                    </a:lnTo>
                    <a:cubicBezTo>
                      <a:pt x="3251" y="3554"/>
                      <a:pt x="3466" y="3718"/>
                      <a:pt x="3693" y="3781"/>
                    </a:cubicBezTo>
                    <a:cubicBezTo>
                      <a:pt x="3699" y="3783"/>
                      <a:pt x="3705" y="3783"/>
                      <a:pt x="3711" y="3783"/>
                    </a:cubicBezTo>
                    <a:cubicBezTo>
                      <a:pt x="3947" y="3783"/>
                      <a:pt x="4436" y="2697"/>
                      <a:pt x="4436" y="2697"/>
                    </a:cubicBezTo>
                    <a:cubicBezTo>
                      <a:pt x="4436" y="2697"/>
                      <a:pt x="4373" y="2269"/>
                      <a:pt x="4524" y="1979"/>
                    </a:cubicBezTo>
                    <a:cubicBezTo>
                      <a:pt x="4675" y="1702"/>
                      <a:pt x="4776" y="946"/>
                      <a:pt x="4776" y="946"/>
                    </a:cubicBezTo>
                    <a:lnTo>
                      <a:pt x="4008" y="1"/>
                    </a:lnTo>
                    <a:close/>
                  </a:path>
                </a:pathLst>
              </a:custGeom>
              <a:solidFill>
                <a:srgbClr val="9B3C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1"/>
              <p:cNvSpPr/>
              <p:nvPr/>
            </p:nvSpPr>
            <p:spPr>
              <a:xfrm>
                <a:off x="4522700" y="4020888"/>
                <a:ext cx="109375" cy="120500"/>
              </a:xfrm>
              <a:custGeom>
                <a:rect b="b" l="l" r="r" t="t"/>
                <a:pathLst>
                  <a:path extrusionOk="0" h="4820" w="4375">
                    <a:moveTo>
                      <a:pt x="2048" y="1"/>
                    </a:moveTo>
                    <a:cubicBezTo>
                      <a:pt x="1774" y="1"/>
                      <a:pt x="1504" y="48"/>
                      <a:pt x="1260" y="144"/>
                    </a:cubicBezTo>
                    <a:cubicBezTo>
                      <a:pt x="303" y="510"/>
                      <a:pt x="0" y="1354"/>
                      <a:pt x="25" y="2450"/>
                    </a:cubicBezTo>
                    <a:cubicBezTo>
                      <a:pt x="51" y="3559"/>
                      <a:pt x="214" y="4391"/>
                      <a:pt x="214" y="4391"/>
                    </a:cubicBezTo>
                    <a:lnTo>
                      <a:pt x="1651" y="4819"/>
                    </a:lnTo>
                    <a:lnTo>
                      <a:pt x="2470" y="4303"/>
                    </a:lnTo>
                    <a:cubicBezTo>
                      <a:pt x="2470" y="4303"/>
                      <a:pt x="2281" y="4303"/>
                      <a:pt x="2205" y="4101"/>
                    </a:cubicBezTo>
                    <a:cubicBezTo>
                      <a:pt x="2142" y="3899"/>
                      <a:pt x="2205" y="2929"/>
                      <a:pt x="2482" y="2866"/>
                    </a:cubicBezTo>
                    <a:cubicBezTo>
                      <a:pt x="2495" y="2864"/>
                      <a:pt x="2507" y="2863"/>
                      <a:pt x="2518" y="2863"/>
                    </a:cubicBezTo>
                    <a:cubicBezTo>
                      <a:pt x="2756" y="2863"/>
                      <a:pt x="2848" y="3332"/>
                      <a:pt x="2848" y="3332"/>
                    </a:cubicBezTo>
                    <a:lnTo>
                      <a:pt x="3642" y="2123"/>
                    </a:lnTo>
                    <a:lnTo>
                      <a:pt x="4070" y="2337"/>
                    </a:lnTo>
                    <a:cubicBezTo>
                      <a:pt x="4374" y="806"/>
                      <a:pt x="3177" y="1"/>
                      <a:pt x="2048" y="1"/>
                    </a:cubicBezTo>
                    <a:close/>
                  </a:path>
                </a:pathLst>
              </a:custGeom>
              <a:solidFill>
                <a:srgbClr val="0406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1"/>
              <p:cNvSpPr/>
              <p:nvPr/>
            </p:nvSpPr>
            <p:spPr>
              <a:xfrm>
                <a:off x="4259950" y="4067963"/>
                <a:ext cx="574950" cy="475225"/>
              </a:xfrm>
              <a:custGeom>
                <a:rect b="b" l="l" r="r" t="t"/>
                <a:pathLst>
                  <a:path extrusionOk="0" h="19009" w="22998">
                    <a:moveTo>
                      <a:pt x="2206" y="0"/>
                    </a:moveTo>
                    <a:lnTo>
                      <a:pt x="1" y="454"/>
                    </a:lnTo>
                    <a:cubicBezTo>
                      <a:pt x="1" y="454"/>
                      <a:pt x="291" y="4473"/>
                      <a:pt x="1211" y="6074"/>
                    </a:cubicBezTo>
                    <a:cubicBezTo>
                      <a:pt x="2143" y="7687"/>
                      <a:pt x="5659" y="7926"/>
                      <a:pt x="5659" y="7926"/>
                    </a:cubicBezTo>
                    <a:lnTo>
                      <a:pt x="5142" y="15852"/>
                    </a:lnTo>
                    <a:lnTo>
                      <a:pt x="14379" y="17427"/>
                    </a:lnTo>
                    <a:lnTo>
                      <a:pt x="15639" y="11076"/>
                    </a:lnTo>
                    <a:cubicBezTo>
                      <a:pt x="15639" y="11076"/>
                      <a:pt x="17000" y="16457"/>
                      <a:pt x="17428" y="17364"/>
                    </a:cubicBezTo>
                    <a:cubicBezTo>
                      <a:pt x="17856" y="18259"/>
                      <a:pt x="20981" y="18939"/>
                      <a:pt x="21800" y="19002"/>
                    </a:cubicBezTo>
                    <a:cubicBezTo>
                      <a:pt x="21854" y="19006"/>
                      <a:pt x="21905" y="19008"/>
                      <a:pt x="21955" y="19008"/>
                    </a:cubicBezTo>
                    <a:cubicBezTo>
                      <a:pt x="22667" y="19008"/>
                      <a:pt x="22998" y="18592"/>
                      <a:pt x="22998" y="17944"/>
                    </a:cubicBezTo>
                    <a:cubicBezTo>
                      <a:pt x="22998" y="17251"/>
                      <a:pt x="21284" y="16432"/>
                      <a:pt x="21284" y="16432"/>
                    </a:cubicBezTo>
                    <a:cubicBezTo>
                      <a:pt x="21284" y="16432"/>
                      <a:pt x="19986" y="10219"/>
                      <a:pt x="19444" y="8367"/>
                    </a:cubicBezTo>
                    <a:cubicBezTo>
                      <a:pt x="18890" y="6527"/>
                      <a:pt x="18310" y="5255"/>
                      <a:pt x="16055" y="4713"/>
                    </a:cubicBezTo>
                    <a:cubicBezTo>
                      <a:pt x="13799" y="4158"/>
                      <a:pt x="9048" y="3138"/>
                      <a:pt x="9048" y="3138"/>
                    </a:cubicBezTo>
                    <a:cubicBezTo>
                      <a:pt x="7998" y="2978"/>
                      <a:pt x="7022" y="2925"/>
                      <a:pt x="6188" y="2925"/>
                    </a:cubicBezTo>
                    <a:cubicBezTo>
                      <a:pt x="4519" y="2925"/>
                      <a:pt x="3416" y="3138"/>
                      <a:pt x="3416" y="3138"/>
                    </a:cubicBezTo>
                    <a:lnTo>
                      <a:pt x="220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1"/>
              <p:cNvSpPr/>
              <p:nvPr/>
            </p:nvSpPr>
            <p:spPr>
              <a:xfrm>
                <a:off x="4236975" y="3906938"/>
                <a:ext cx="91375" cy="192225"/>
              </a:xfrm>
              <a:custGeom>
                <a:rect b="b" l="l" r="r" t="t"/>
                <a:pathLst>
                  <a:path extrusionOk="0" h="7689" w="3655">
                    <a:moveTo>
                      <a:pt x="1347" y="0"/>
                    </a:moveTo>
                    <a:cubicBezTo>
                      <a:pt x="1343" y="0"/>
                      <a:pt x="1339" y="1"/>
                      <a:pt x="1336" y="2"/>
                    </a:cubicBezTo>
                    <a:cubicBezTo>
                      <a:pt x="1197" y="53"/>
                      <a:pt x="1689" y="1161"/>
                      <a:pt x="1689" y="1161"/>
                    </a:cubicBezTo>
                    <a:cubicBezTo>
                      <a:pt x="1689" y="1161"/>
                      <a:pt x="873" y="136"/>
                      <a:pt x="653" y="136"/>
                    </a:cubicBezTo>
                    <a:cubicBezTo>
                      <a:pt x="645" y="136"/>
                      <a:pt x="637" y="137"/>
                      <a:pt x="630" y="141"/>
                    </a:cubicBezTo>
                    <a:cubicBezTo>
                      <a:pt x="454" y="229"/>
                      <a:pt x="1285" y="1300"/>
                      <a:pt x="1285" y="1300"/>
                    </a:cubicBezTo>
                    <a:cubicBezTo>
                      <a:pt x="1285" y="1300"/>
                      <a:pt x="445" y="650"/>
                      <a:pt x="296" y="650"/>
                    </a:cubicBezTo>
                    <a:cubicBezTo>
                      <a:pt x="287" y="650"/>
                      <a:pt x="281" y="652"/>
                      <a:pt x="277" y="657"/>
                    </a:cubicBezTo>
                    <a:cubicBezTo>
                      <a:pt x="202" y="746"/>
                      <a:pt x="819" y="1401"/>
                      <a:pt x="819" y="1401"/>
                    </a:cubicBezTo>
                    <a:cubicBezTo>
                      <a:pt x="819" y="1401"/>
                      <a:pt x="322" y="1143"/>
                      <a:pt x="144" y="1143"/>
                    </a:cubicBezTo>
                    <a:cubicBezTo>
                      <a:pt x="117" y="1143"/>
                      <a:pt x="98" y="1148"/>
                      <a:pt x="88" y="1161"/>
                    </a:cubicBezTo>
                    <a:cubicBezTo>
                      <a:pt x="0" y="1275"/>
                      <a:pt x="731" y="1716"/>
                      <a:pt x="731" y="1716"/>
                    </a:cubicBezTo>
                    <a:cubicBezTo>
                      <a:pt x="731" y="1716"/>
                      <a:pt x="290" y="2522"/>
                      <a:pt x="769" y="3001"/>
                    </a:cubicBezTo>
                    <a:cubicBezTo>
                      <a:pt x="769" y="3001"/>
                      <a:pt x="252" y="5975"/>
                      <a:pt x="592" y="7689"/>
                    </a:cubicBezTo>
                    <a:lnTo>
                      <a:pt x="3654" y="6970"/>
                    </a:lnTo>
                    <a:lnTo>
                      <a:pt x="2054" y="3064"/>
                    </a:lnTo>
                    <a:cubicBezTo>
                      <a:pt x="2054" y="3064"/>
                      <a:pt x="2256" y="1766"/>
                      <a:pt x="2117" y="1287"/>
                    </a:cubicBezTo>
                    <a:cubicBezTo>
                      <a:pt x="1982" y="822"/>
                      <a:pt x="1491" y="0"/>
                      <a:pt x="134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1"/>
              <p:cNvSpPr/>
              <p:nvPr/>
            </p:nvSpPr>
            <p:spPr>
              <a:xfrm>
                <a:off x="4809425" y="4501663"/>
                <a:ext cx="74000" cy="46375"/>
              </a:xfrm>
              <a:custGeom>
                <a:rect b="b" l="l" r="r" t="t"/>
                <a:pathLst>
                  <a:path extrusionOk="0" h="1855" w="2960">
                    <a:moveTo>
                      <a:pt x="945" y="0"/>
                    </a:moveTo>
                    <a:cubicBezTo>
                      <a:pt x="787" y="0"/>
                      <a:pt x="691" y="230"/>
                      <a:pt x="691" y="230"/>
                    </a:cubicBezTo>
                    <a:cubicBezTo>
                      <a:pt x="691" y="230"/>
                      <a:pt x="36" y="1138"/>
                      <a:pt x="11" y="1667"/>
                    </a:cubicBezTo>
                    <a:cubicBezTo>
                      <a:pt x="0" y="1805"/>
                      <a:pt x="114" y="1855"/>
                      <a:pt x="294" y="1855"/>
                    </a:cubicBezTo>
                    <a:cubicBezTo>
                      <a:pt x="758" y="1855"/>
                      <a:pt x="1662" y="1524"/>
                      <a:pt x="2028" y="1524"/>
                    </a:cubicBezTo>
                    <a:cubicBezTo>
                      <a:pt x="2051" y="1524"/>
                      <a:pt x="2071" y="1526"/>
                      <a:pt x="2090" y="1528"/>
                    </a:cubicBezTo>
                    <a:cubicBezTo>
                      <a:pt x="2121" y="1534"/>
                      <a:pt x="2152" y="1536"/>
                      <a:pt x="2182" y="1536"/>
                    </a:cubicBezTo>
                    <a:cubicBezTo>
                      <a:pt x="2558" y="1536"/>
                      <a:pt x="2802" y="1126"/>
                      <a:pt x="2884" y="986"/>
                    </a:cubicBezTo>
                    <a:cubicBezTo>
                      <a:pt x="2959" y="835"/>
                      <a:pt x="2543" y="835"/>
                      <a:pt x="2405" y="797"/>
                    </a:cubicBezTo>
                    <a:cubicBezTo>
                      <a:pt x="2266" y="760"/>
                      <a:pt x="2808" y="558"/>
                      <a:pt x="2707" y="470"/>
                    </a:cubicBezTo>
                    <a:cubicBezTo>
                      <a:pt x="2694" y="460"/>
                      <a:pt x="2671" y="456"/>
                      <a:pt x="2642" y="456"/>
                    </a:cubicBezTo>
                    <a:cubicBezTo>
                      <a:pt x="2447" y="456"/>
                      <a:pt x="1951" y="646"/>
                      <a:pt x="1951" y="646"/>
                    </a:cubicBezTo>
                    <a:cubicBezTo>
                      <a:pt x="1951" y="646"/>
                      <a:pt x="1220" y="104"/>
                      <a:pt x="1019" y="16"/>
                    </a:cubicBezTo>
                    <a:cubicBezTo>
                      <a:pt x="993" y="5"/>
                      <a:pt x="968" y="0"/>
                      <a:pt x="9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1"/>
              <p:cNvSpPr/>
              <p:nvPr/>
            </p:nvSpPr>
            <p:spPr>
              <a:xfrm>
                <a:off x="4358575" y="4249088"/>
                <a:ext cx="295500" cy="277550"/>
              </a:xfrm>
              <a:custGeom>
                <a:rect b="b" l="l" r="r" t="t"/>
                <a:pathLst>
                  <a:path extrusionOk="0" h="11102" w="11820">
                    <a:moveTo>
                      <a:pt x="3717" y="1"/>
                    </a:moveTo>
                    <a:cubicBezTo>
                      <a:pt x="3717" y="1"/>
                      <a:pt x="1411" y="996"/>
                      <a:pt x="1222" y="1916"/>
                    </a:cubicBezTo>
                    <a:cubicBezTo>
                      <a:pt x="1046" y="2836"/>
                      <a:pt x="844" y="7586"/>
                      <a:pt x="844" y="7586"/>
                    </a:cubicBezTo>
                    <a:cubicBezTo>
                      <a:pt x="844" y="7586"/>
                      <a:pt x="0" y="9540"/>
                      <a:pt x="844" y="10107"/>
                    </a:cubicBezTo>
                    <a:cubicBezTo>
                      <a:pt x="1553" y="10565"/>
                      <a:pt x="6991" y="11102"/>
                      <a:pt x="9310" y="11102"/>
                    </a:cubicBezTo>
                    <a:cubicBezTo>
                      <a:pt x="9793" y="11102"/>
                      <a:pt x="10141" y="11079"/>
                      <a:pt x="10282" y="11026"/>
                    </a:cubicBezTo>
                    <a:cubicBezTo>
                      <a:pt x="11101" y="10724"/>
                      <a:pt x="10635" y="10434"/>
                      <a:pt x="10635" y="10434"/>
                    </a:cubicBezTo>
                    <a:lnTo>
                      <a:pt x="11530" y="6843"/>
                    </a:lnTo>
                    <a:cubicBezTo>
                      <a:pt x="11530" y="6843"/>
                      <a:pt x="11820" y="5822"/>
                      <a:pt x="11530" y="5558"/>
                    </a:cubicBezTo>
                    <a:cubicBezTo>
                      <a:pt x="10396" y="4524"/>
                      <a:pt x="9841" y="1147"/>
                      <a:pt x="9841" y="1147"/>
                    </a:cubicBezTo>
                    <a:lnTo>
                      <a:pt x="37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1"/>
              <p:cNvSpPr/>
              <p:nvPr/>
            </p:nvSpPr>
            <p:spPr>
              <a:xfrm>
                <a:off x="4661625" y="4740213"/>
                <a:ext cx="120050" cy="115950"/>
              </a:xfrm>
              <a:custGeom>
                <a:rect b="b" l="l" r="r" t="t"/>
                <a:pathLst>
                  <a:path extrusionOk="0" h="4638" w="4802">
                    <a:moveTo>
                      <a:pt x="126" y="0"/>
                    </a:moveTo>
                    <a:cubicBezTo>
                      <a:pt x="126" y="0"/>
                      <a:pt x="0" y="3982"/>
                      <a:pt x="126" y="4398"/>
                    </a:cubicBezTo>
                    <a:cubicBezTo>
                      <a:pt x="181" y="4575"/>
                      <a:pt x="1088" y="4638"/>
                      <a:pt x="2088" y="4638"/>
                    </a:cubicBezTo>
                    <a:cubicBezTo>
                      <a:pt x="3368" y="4638"/>
                      <a:pt x="4801" y="4535"/>
                      <a:pt x="4801" y="4436"/>
                    </a:cubicBezTo>
                    <a:cubicBezTo>
                      <a:pt x="4801" y="4272"/>
                      <a:pt x="3138" y="3844"/>
                      <a:pt x="3138" y="3844"/>
                    </a:cubicBezTo>
                    <a:lnTo>
                      <a:pt x="3402" y="11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1"/>
              <p:cNvSpPr/>
              <p:nvPr/>
            </p:nvSpPr>
            <p:spPr>
              <a:xfrm>
                <a:off x="4442675" y="4727613"/>
                <a:ext cx="116575" cy="116125"/>
              </a:xfrm>
              <a:custGeom>
                <a:rect b="b" l="l" r="r" t="t"/>
                <a:pathLst>
                  <a:path extrusionOk="0" h="4645" w="4663">
                    <a:moveTo>
                      <a:pt x="114" y="0"/>
                    </a:moveTo>
                    <a:cubicBezTo>
                      <a:pt x="114" y="0"/>
                      <a:pt x="0" y="3995"/>
                      <a:pt x="114" y="4398"/>
                    </a:cubicBezTo>
                    <a:cubicBezTo>
                      <a:pt x="169" y="4581"/>
                      <a:pt x="1053" y="4644"/>
                      <a:pt x="2026" y="4644"/>
                    </a:cubicBezTo>
                    <a:cubicBezTo>
                      <a:pt x="3271" y="4644"/>
                      <a:pt x="4663" y="4540"/>
                      <a:pt x="4663" y="4448"/>
                    </a:cubicBezTo>
                    <a:cubicBezTo>
                      <a:pt x="4663" y="4285"/>
                      <a:pt x="3000" y="3844"/>
                      <a:pt x="3000" y="3844"/>
                    </a:cubicBezTo>
                    <a:lnTo>
                      <a:pt x="3264" y="126"/>
                    </a:lnTo>
                    <a:lnTo>
                      <a:pt x="11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1"/>
              <p:cNvSpPr/>
              <p:nvPr/>
            </p:nvSpPr>
            <p:spPr>
              <a:xfrm>
                <a:off x="4584425" y="4171613"/>
                <a:ext cx="62400" cy="138925"/>
              </a:xfrm>
              <a:custGeom>
                <a:rect b="b" l="l" r="r" t="t"/>
                <a:pathLst>
                  <a:path extrusionOk="0" h="5557" w="2496">
                    <a:moveTo>
                      <a:pt x="1433" y="0"/>
                    </a:moveTo>
                    <a:cubicBezTo>
                      <a:pt x="1268" y="0"/>
                      <a:pt x="1118" y="98"/>
                      <a:pt x="1059" y="264"/>
                    </a:cubicBezTo>
                    <a:cubicBezTo>
                      <a:pt x="770" y="1121"/>
                      <a:pt x="127" y="3226"/>
                      <a:pt x="1" y="5355"/>
                    </a:cubicBezTo>
                    <a:lnTo>
                      <a:pt x="921" y="5557"/>
                    </a:lnTo>
                    <a:cubicBezTo>
                      <a:pt x="921" y="5557"/>
                      <a:pt x="1740" y="1625"/>
                      <a:pt x="2496" y="378"/>
                    </a:cubicBezTo>
                    <a:lnTo>
                      <a:pt x="1576" y="25"/>
                    </a:lnTo>
                    <a:cubicBezTo>
                      <a:pt x="1528" y="8"/>
                      <a:pt x="1480" y="0"/>
                      <a:pt x="1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1"/>
              <p:cNvSpPr/>
              <p:nvPr/>
            </p:nvSpPr>
            <p:spPr>
              <a:xfrm>
                <a:off x="4434475" y="4139988"/>
                <a:ext cx="58950" cy="143150"/>
              </a:xfrm>
              <a:custGeom>
                <a:rect b="b" l="l" r="r" t="t"/>
                <a:pathLst>
                  <a:path extrusionOk="0" h="5726" w="2358">
                    <a:moveTo>
                      <a:pt x="1414" y="1"/>
                    </a:moveTo>
                    <a:cubicBezTo>
                      <a:pt x="1233" y="1"/>
                      <a:pt x="1062" y="98"/>
                      <a:pt x="971" y="257"/>
                    </a:cubicBezTo>
                    <a:cubicBezTo>
                      <a:pt x="89" y="1756"/>
                      <a:pt x="1" y="5587"/>
                      <a:pt x="1" y="5587"/>
                    </a:cubicBezTo>
                    <a:lnTo>
                      <a:pt x="959" y="5726"/>
                    </a:lnTo>
                    <a:cubicBezTo>
                      <a:pt x="1173" y="2601"/>
                      <a:pt x="2357" y="131"/>
                      <a:pt x="2357" y="131"/>
                    </a:cubicBezTo>
                    <a:lnTo>
                      <a:pt x="1475" y="5"/>
                    </a:lnTo>
                    <a:cubicBezTo>
                      <a:pt x="1455" y="2"/>
                      <a:pt x="1434" y="1"/>
                      <a:pt x="1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1"/>
              <p:cNvSpPr/>
              <p:nvPr/>
            </p:nvSpPr>
            <p:spPr>
              <a:xfrm>
                <a:off x="4763375" y="4652313"/>
                <a:ext cx="178950" cy="184325"/>
              </a:xfrm>
              <a:custGeom>
                <a:rect b="b" l="l" r="r" t="t"/>
                <a:pathLst>
                  <a:path extrusionOk="0" h="7373" w="7158">
                    <a:moveTo>
                      <a:pt x="0" y="1"/>
                    </a:moveTo>
                    <a:lnTo>
                      <a:pt x="744" y="6415"/>
                    </a:lnTo>
                    <a:cubicBezTo>
                      <a:pt x="794" y="6830"/>
                      <a:pt x="1071" y="7145"/>
                      <a:pt x="1399" y="7196"/>
                    </a:cubicBezTo>
                    <a:cubicBezTo>
                      <a:pt x="1953" y="7271"/>
                      <a:pt x="2810" y="7372"/>
                      <a:pt x="3579" y="7372"/>
                    </a:cubicBezTo>
                    <a:cubicBezTo>
                      <a:pt x="4347" y="7372"/>
                      <a:pt x="5204" y="7271"/>
                      <a:pt x="5746" y="7196"/>
                    </a:cubicBezTo>
                    <a:cubicBezTo>
                      <a:pt x="6086" y="7145"/>
                      <a:pt x="6351" y="6830"/>
                      <a:pt x="6401" y="6415"/>
                    </a:cubicBezTo>
                    <a:lnTo>
                      <a:pt x="7157" y="1"/>
                    </a:lnTo>
                    <a:lnTo>
                      <a:pt x="7157" y="1"/>
                    </a:lnTo>
                    <a:cubicBezTo>
                      <a:pt x="7157" y="1"/>
                      <a:pt x="5381" y="165"/>
                      <a:pt x="3579" y="165"/>
                    </a:cubicBezTo>
                    <a:cubicBezTo>
                      <a:pt x="1764" y="165"/>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1"/>
              <p:cNvSpPr/>
              <p:nvPr/>
            </p:nvSpPr>
            <p:spPr>
              <a:xfrm>
                <a:off x="4856625" y="4670288"/>
                <a:ext cx="125075" cy="131700"/>
              </a:xfrm>
              <a:custGeom>
                <a:rect b="b" l="l" r="r" t="t"/>
                <a:pathLst>
                  <a:path extrusionOk="0" fill="none" h="5268" w="5003">
                    <a:moveTo>
                      <a:pt x="0" y="0"/>
                    </a:moveTo>
                    <a:cubicBezTo>
                      <a:pt x="0" y="0"/>
                      <a:pt x="1701" y="5267"/>
                      <a:pt x="3730" y="5166"/>
                    </a:cubicBezTo>
                    <a:cubicBezTo>
                      <a:pt x="5003" y="5091"/>
                      <a:pt x="3226" y="1021"/>
                      <a:pt x="3226" y="1021"/>
                    </a:cubicBezTo>
                  </a:path>
                </a:pathLst>
              </a:custGeom>
              <a:noFill/>
              <a:ln cap="flat" cmpd="sng" w="3775">
                <a:solidFill>
                  <a:schemeClr val="dk1"/>
                </a:solidFill>
                <a:prstDash val="solid"/>
                <a:miter lim="126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1"/>
              <p:cNvSpPr/>
              <p:nvPr/>
            </p:nvSpPr>
            <p:spPr>
              <a:xfrm>
                <a:off x="4763375" y="4643488"/>
                <a:ext cx="178950" cy="17675"/>
              </a:xfrm>
              <a:custGeom>
                <a:rect b="b" l="l" r="r" t="t"/>
                <a:pathLst>
                  <a:path extrusionOk="0" h="707" w="7158">
                    <a:moveTo>
                      <a:pt x="3579" y="1"/>
                    </a:moveTo>
                    <a:cubicBezTo>
                      <a:pt x="1600" y="1"/>
                      <a:pt x="0" y="165"/>
                      <a:pt x="0" y="354"/>
                    </a:cubicBezTo>
                    <a:cubicBezTo>
                      <a:pt x="0" y="555"/>
                      <a:pt x="1600" y="707"/>
                      <a:pt x="3579" y="707"/>
                    </a:cubicBezTo>
                    <a:cubicBezTo>
                      <a:pt x="5557" y="707"/>
                      <a:pt x="7157" y="555"/>
                      <a:pt x="7157" y="354"/>
                    </a:cubicBezTo>
                    <a:cubicBezTo>
                      <a:pt x="7157" y="165"/>
                      <a:pt x="5557" y="1"/>
                      <a:pt x="357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31"/>
            <p:cNvGrpSpPr/>
            <p:nvPr/>
          </p:nvGrpSpPr>
          <p:grpSpPr>
            <a:xfrm>
              <a:off x="-128819" y="3056550"/>
              <a:ext cx="2448943" cy="1058225"/>
              <a:chOff x="1239634" y="3832530"/>
              <a:chExt cx="2055000" cy="887996"/>
            </a:xfrm>
          </p:grpSpPr>
          <p:sp>
            <p:nvSpPr>
              <p:cNvPr id="1345" name="Google Shape;1345;p31"/>
              <p:cNvSpPr/>
              <p:nvPr/>
            </p:nvSpPr>
            <p:spPr>
              <a:xfrm>
                <a:off x="1239634" y="4623027"/>
                <a:ext cx="2055000" cy="97500"/>
              </a:xfrm>
              <a:prstGeom prst="flowChartConnector">
                <a:avLst/>
              </a:pr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 name="Google Shape;1346;p31"/>
              <p:cNvGrpSpPr/>
              <p:nvPr/>
            </p:nvGrpSpPr>
            <p:grpSpPr>
              <a:xfrm>
                <a:off x="1314182" y="3832530"/>
                <a:ext cx="1967679" cy="842771"/>
                <a:chOff x="1640025" y="2265275"/>
                <a:chExt cx="1079600" cy="462375"/>
              </a:xfrm>
            </p:grpSpPr>
            <p:sp>
              <p:nvSpPr>
                <p:cNvPr id="1347" name="Google Shape;1347;p31"/>
                <p:cNvSpPr/>
                <p:nvPr/>
              </p:nvSpPr>
              <p:spPr>
                <a:xfrm>
                  <a:off x="2469600" y="2571325"/>
                  <a:ext cx="60225" cy="156325"/>
                </a:xfrm>
                <a:custGeom>
                  <a:rect b="b" l="l" r="r" t="t"/>
                  <a:pathLst>
                    <a:path extrusionOk="0" h="6253" w="2409">
                      <a:moveTo>
                        <a:pt x="2263" y="1"/>
                      </a:moveTo>
                      <a:lnTo>
                        <a:pt x="2088" y="166"/>
                      </a:lnTo>
                      <a:cubicBezTo>
                        <a:pt x="1972" y="952"/>
                        <a:pt x="1399" y="1622"/>
                        <a:pt x="535" y="1884"/>
                      </a:cubicBezTo>
                      <a:lnTo>
                        <a:pt x="496" y="622"/>
                      </a:lnTo>
                      <a:lnTo>
                        <a:pt x="59" y="622"/>
                      </a:lnTo>
                      <a:lnTo>
                        <a:pt x="1" y="6253"/>
                      </a:lnTo>
                      <a:lnTo>
                        <a:pt x="671" y="6253"/>
                      </a:lnTo>
                      <a:lnTo>
                        <a:pt x="545" y="2302"/>
                      </a:lnTo>
                      <a:cubicBezTo>
                        <a:pt x="2408" y="1574"/>
                        <a:pt x="2263" y="1"/>
                        <a:pt x="226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1"/>
                <p:cNvSpPr/>
                <p:nvPr/>
              </p:nvSpPr>
              <p:spPr>
                <a:xfrm>
                  <a:off x="2349700" y="2265275"/>
                  <a:ext cx="233775" cy="326050"/>
                </a:xfrm>
                <a:custGeom>
                  <a:rect b="b" l="l" r="r" t="t"/>
                  <a:pathLst>
                    <a:path extrusionOk="0" h="13042" w="9351">
                      <a:moveTo>
                        <a:pt x="5095" y="0"/>
                      </a:moveTo>
                      <a:cubicBezTo>
                        <a:pt x="4412" y="0"/>
                        <a:pt x="3748" y="394"/>
                        <a:pt x="3195" y="962"/>
                      </a:cubicBezTo>
                      <a:cubicBezTo>
                        <a:pt x="2574" y="1583"/>
                        <a:pt x="2088" y="2398"/>
                        <a:pt x="1603" y="3194"/>
                      </a:cubicBezTo>
                      <a:cubicBezTo>
                        <a:pt x="1146" y="3961"/>
                        <a:pt x="748" y="4825"/>
                        <a:pt x="506" y="5757"/>
                      </a:cubicBezTo>
                      <a:cubicBezTo>
                        <a:pt x="1" y="7651"/>
                        <a:pt x="496" y="9563"/>
                        <a:pt x="1719" y="11117"/>
                      </a:cubicBezTo>
                      <a:cubicBezTo>
                        <a:pt x="2146" y="11660"/>
                        <a:pt x="2680" y="12155"/>
                        <a:pt x="3292" y="12505"/>
                      </a:cubicBezTo>
                      <a:cubicBezTo>
                        <a:pt x="3797" y="12786"/>
                        <a:pt x="4360" y="12981"/>
                        <a:pt x="4962" y="13029"/>
                      </a:cubicBezTo>
                      <a:cubicBezTo>
                        <a:pt x="5067" y="13038"/>
                        <a:pt x="5174" y="13042"/>
                        <a:pt x="5280" y="13042"/>
                      </a:cubicBezTo>
                      <a:cubicBezTo>
                        <a:pt x="5779" y="13042"/>
                        <a:pt x="6280" y="12946"/>
                        <a:pt x="6729" y="12738"/>
                      </a:cubicBezTo>
                      <a:cubicBezTo>
                        <a:pt x="7913" y="12204"/>
                        <a:pt x="8573" y="10893"/>
                        <a:pt x="8913" y="9738"/>
                      </a:cubicBezTo>
                      <a:cubicBezTo>
                        <a:pt x="9263" y="8563"/>
                        <a:pt x="9350" y="7301"/>
                        <a:pt x="9253" y="6097"/>
                      </a:cubicBezTo>
                      <a:cubicBezTo>
                        <a:pt x="9137" y="4767"/>
                        <a:pt x="8603" y="3554"/>
                        <a:pt x="7991" y="2515"/>
                      </a:cubicBezTo>
                      <a:cubicBezTo>
                        <a:pt x="7428" y="1544"/>
                        <a:pt x="6641" y="476"/>
                        <a:pt x="5748" y="127"/>
                      </a:cubicBezTo>
                      <a:cubicBezTo>
                        <a:pt x="5531" y="40"/>
                        <a:pt x="5312" y="0"/>
                        <a:pt x="50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1"/>
                <p:cNvSpPr/>
                <p:nvPr/>
              </p:nvSpPr>
              <p:spPr>
                <a:xfrm>
                  <a:off x="2349700" y="2271575"/>
                  <a:ext cx="226975" cy="319750"/>
                </a:xfrm>
                <a:custGeom>
                  <a:rect b="b" l="l" r="r" t="t"/>
                  <a:pathLst>
                    <a:path extrusionOk="0" h="12790" w="9079">
                      <a:moveTo>
                        <a:pt x="4127" y="1"/>
                      </a:moveTo>
                      <a:cubicBezTo>
                        <a:pt x="3787" y="176"/>
                        <a:pt x="3477" y="418"/>
                        <a:pt x="3195" y="710"/>
                      </a:cubicBezTo>
                      <a:cubicBezTo>
                        <a:pt x="2574" y="1331"/>
                        <a:pt x="2088" y="2146"/>
                        <a:pt x="1603" y="2942"/>
                      </a:cubicBezTo>
                      <a:cubicBezTo>
                        <a:pt x="1146" y="3709"/>
                        <a:pt x="748" y="4573"/>
                        <a:pt x="506" y="5505"/>
                      </a:cubicBezTo>
                      <a:cubicBezTo>
                        <a:pt x="1" y="7399"/>
                        <a:pt x="496" y="9311"/>
                        <a:pt x="1719" y="10865"/>
                      </a:cubicBezTo>
                      <a:cubicBezTo>
                        <a:pt x="2146" y="11408"/>
                        <a:pt x="2680" y="11903"/>
                        <a:pt x="3292" y="12253"/>
                      </a:cubicBezTo>
                      <a:cubicBezTo>
                        <a:pt x="3797" y="12534"/>
                        <a:pt x="4360" y="12729"/>
                        <a:pt x="4962" y="12777"/>
                      </a:cubicBezTo>
                      <a:cubicBezTo>
                        <a:pt x="5067" y="12786"/>
                        <a:pt x="5174" y="12790"/>
                        <a:pt x="5280" y="12790"/>
                      </a:cubicBezTo>
                      <a:cubicBezTo>
                        <a:pt x="5779" y="12790"/>
                        <a:pt x="6280" y="12694"/>
                        <a:pt x="6729" y="12486"/>
                      </a:cubicBezTo>
                      <a:cubicBezTo>
                        <a:pt x="7913" y="11952"/>
                        <a:pt x="8573" y="10641"/>
                        <a:pt x="8913" y="9486"/>
                      </a:cubicBezTo>
                      <a:cubicBezTo>
                        <a:pt x="8972" y="9272"/>
                        <a:pt x="9030" y="9039"/>
                        <a:pt x="9078" y="8816"/>
                      </a:cubicBezTo>
                      <a:lnTo>
                        <a:pt x="9078" y="8816"/>
                      </a:lnTo>
                      <a:cubicBezTo>
                        <a:pt x="8933" y="8952"/>
                        <a:pt x="8777" y="9078"/>
                        <a:pt x="8603" y="9175"/>
                      </a:cubicBezTo>
                      <a:cubicBezTo>
                        <a:pt x="8156" y="9437"/>
                        <a:pt x="7632" y="9564"/>
                        <a:pt x="7107" y="9573"/>
                      </a:cubicBezTo>
                      <a:cubicBezTo>
                        <a:pt x="7087" y="9574"/>
                        <a:pt x="7067" y="9574"/>
                        <a:pt x="7047" y="9574"/>
                      </a:cubicBezTo>
                      <a:cubicBezTo>
                        <a:pt x="6545" y="9574"/>
                        <a:pt x="6070" y="9459"/>
                        <a:pt x="5622" y="9263"/>
                      </a:cubicBezTo>
                      <a:cubicBezTo>
                        <a:pt x="5069" y="9010"/>
                        <a:pt x="4574" y="8632"/>
                        <a:pt x="4156" y="8195"/>
                      </a:cubicBezTo>
                      <a:cubicBezTo>
                        <a:pt x="2981" y="6971"/>
                        <a:pt x="2389" y="5370"/>
                        <a:pt x="2661" y="3700"/>
                      </a:cubicBezTo>
                      <a:cubicBezTo>
                        <a:pt x="2797" y="2874"/>
                        <a:pt x="3069" y="2098"/>
                        <a:pt x="3399" y="1409"/>
                      </a:cubicBezTo>
                      <a:cubicBezTo>
                        <a:pt x="3622" y="923"/>
                        <a:pt x="3855" y="447"/>
                        <a:pt x="4127" y="1"/>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1"/>
                <p:cNvSpPr/>
                <p:nvPr/>
              </p:nvSpPr>
              <p:spPr>
                <a:xfrm>
                  <a:off x="2408700" y="2274500"/>
                  <a:ext cx="13125" cy="20650"/>
                </a:xfrm>
                <a:custGeom>
                  <a:rect b="b" l="l" r="r" t="t"/>
                  <a:pathLst>
                    <a:path extrusionOk="0" h="826" w="525">
                      <a:moveTo>
                        <a:pt x="126" y="0"/>
                      </a:moveTo>
                      <a:cubicBezTo>
                        <a:pt x="126" y="0"/>
                        <a:pt x="0" y="233"/>
                        <a:pt x="78" y="457"/>
                      </a:cubicBezTo>
                      <a:cubicBezTo>
                        <a:pt x="155" y="690"/>
                        <a:pt x="408" y="826"/>
                        <a:pt x="408" y="826"/>
                      </a:cubicBezTo>
                      <a:cubicBezTo>
                        <a:pt x="408" y="826"/>
                        <a:pt x="524" y="602"/>
                        <a:pt x="447" y="369"/>
                      </a:cubicBezTo>
                      <a:cubicBezTo>
                        <a:pt x="369" y="136"/>
                        <a:pt x="126" y="0"/>
                        <a:pt x="1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1"/>
                <p:cNvSpPr/>
                <p:nvPr/>
              </p:nvSpPr>
              <p:spPr>
                <a:xfrm>
                  <a:off x="2383450" y="2289675"/>
                  <a:ext cx="31100" cy="13025"/>
                </a:xfrm>
                <a:custGeom>
                  <a:rect b="b" l="l" r="r" t="t"/>
                  <a:pathLst>
                    <a:path extrusionOk="0" h="521" w="1244">
                      <a:moveTo>
                        <a:pt x="514" y="1"/>
                      </a:moveTo>
                      <a:cubicBezTo>
                        <a:pt x="229" y="1"/>
                        <a:pt x="0" y="151"/>
                        <a:pt x="0" y="151"/>
                      </a:cubicBezTo>
                      <a:cubicBezTo>
                        <a:pt x="0" y="151"/>
                        <a:pt x="243" y="442"/>
                        <a:pt x="583" y="510"/>
                      </a:cubicBezTo>
                      <a:cubicBezTo>
                        <a:pt x="628" y="517"/>
                        <a:pt x="673" y="521"/>
                        <a:pt x="717" y="521"/>
                      </a:cubicBezTo>
                      <a:cubicBezTo>
                        <a:pt x="1008" y="521"/>
                        <a:pt x="1243" y="374"/>
                        <a:pt x="1243" y="374"/>
                      </a:cubicBezTo>
                      <a:cubicBezTo>
                        <a:pt x="1243" y="374"/>
                        <a:pt x="1000" y="73"/>
                        <a:pt x="661" y="15"/>
                      </a:cubicBezTo>
                      <a:cubicBezTo>
                        <a:pt x="611" y="5"/>
                        <a:pt x="561" y="1"/>
                        <a:pt x="5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1"/>
                <p:cNvSpPr/>
                <p:nvPr/>
              </p:nvSpPr>
              <p:spPr>
                <a:xfrm>
                  <a:off x="2502850" y="2591950"/>
                  <a:ext cx="6600" cy="12175"/>
                </a:xfrm>
                <a:custGeom>
                  <a:rect b="b" l="l" r="r" t="t"/>
                  <a:pathLst>
                    <a:path extrusionOk="0" h="487" w="264">
                      <a:moveTo>
                        <a:pt x="166" y="1"/>
                      </a:moveTo>
                      <a:cubicBezTo>
                        <a:pt x="166" y="1"/>
                        <a:pt x="49" y="98"/>
                        <a:pt x="30" y="234"/>
                      </a:cubicBezTo>
                      <a:cubicBezTo>
                        <a:pt x="1" y="370"/>
                        <a:pt x="98" y="486"/>
                        <a:pt x="98" y="486"/>
                      </a:cubicBezTo>
                      <a:cubicBezTo>
                        <a:pt x="98" y="486"/>
                        <a:pt x="215" y="389"/>
                        <a:pt x="234" y="253"/>
                      </a:cubicBezTo>
                      <a:cubicBezTo>
                        <a:pt x="263" y="127"/>
                        <a:pt x="166" y="1"/>
                        <a:pt x="166"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1"/>
                <p:cNvSpPr/>
                <p:nvPr/>
              </p:nvSpPr>
              <p:spPr>
                <a:xfrm>
                  <a:off x="2515250" y="2595650"/>
                  <a:ext cx="29375" cy="14250"/>
                </a:xfrm>
                <a:custGeom>
                  <a:rect b="b" l="l" r="r" t="t"/>
                  <a:pathLst>
                    <a:path extrusionOk="0" h="570" w="1175">
                      <a:moveTo>
                        <a:pt x="811" y="1"/>
                      </a:moveTo>
                      <a:cubicBezTo>
                        <a:pt x="709" y="1"/>
                        <a:pt x="596" y="15"/>
                        <a:pt x="485" y="57"/>
                      </a:cubicBezTo>
                      <a:cubicBezTo>
                        <a:pt x="155" y="183"/>
                        <a:pt x="0" y="513"/>
                        <a:pt x="0" y="513"/>
                      </a:cubicBezTo>
                      <a:cubicBezTo>
                        <a:pt x="0" y="513"/>
                        <a:pt x="160" y="569"/>
                        <a:pt x="364" y="569"/>
                      </a:cubicBezTo>
                      <a:cubicBezTo>
                        <a:pt x="466" y="569"/>
                        <a:pt x="579" y="555"/>
                        <a:pt x="689" y="513"/>
                      </a:cubicBezTo>
                      <a:cubicBezTo>
                        <a:pt x="1010" y="387"/>
                        <a:pt x="1175" y="57"/>
                        <a:pt x="1175" y="57"/>
                      </a:cubicBezTo>
                      <a:cubicBezTo>
                        <a:pt x="1175" y="57"/>
                        <a:pt x="1015" y="1"/>
                        <a:pt x="811"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1"/>
                <p:cNvSpPr/>
                <p:nvPr/>
              </p:nvSpPr>
              <p:spPr>
                <a:xfrm>
                  <a:off x="2096550" y="2464550"/>
                  <a:ext cx="307075" cy="263100"/>
                </a:xfrm>
                <a:custGeom>
                  <a:rect b="b" l="l" r="r" t="t"/>
                  <a:pathLst>
                    <a:path extrusionOk="0" h="10524" w="12283">
                      <a:moveTo>
                        <a:pt x="1" y="0"/>
                      </a:moveTo>
                      <a:lnTo>
                        <a:pt x="1" y="10524"/>
                      </a:lnTo>
                      <a:lnTo>
                        <a:pt x="12282" y="10524"/>
                      </a:lnTo>
                      <a:lnTo>
                        <a:pt x="122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1"/>
                <p:cNvSpPr/>
                <p:nvPr/>
              </p:nvSpPr>
              <p:spPr>
                <a:xfrm>
                  <a:off x="1896075" y="2353850"/>
                  <a:ext cx="200500" cy="373800"/>
                </a:xfrm>
                <a:custGeom>
                  <a:rect b="b" l="l" r="r" t="t"/>
                  <a:pathLst>
                    <a:path extrusionOk="0" h="14952" w="8020">
                      <a:moveTo>
                        <a:pt x="4010" y="1"/>
                      </a:moveTo>
                      <a:lnTo>
                        <a:pt x="1" y="4428"/>
                      </a:lnTo>
                      <a:lnTo>
                        <a:pt x="1" y="14952"/>
                      </a:lnTo>
                      <a:lnTo>
                        <a:pt x="8020" y="14952"/>
                      </a:lnTo>
                      <a:lnTo>
                        <a:pt x="8020" y="4428"/>
                      </a:lnTo>
                      <a:lnTo>
                        <a:pt x="4010" y="1"/>
                      </a:lnTo>
                      <a:close/>
                    </a:path>
                  </a:pathLst>
                </a:custGeom>
                <a:solidFill>
                  <a:srgbClr val="6A1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1"/>
                <p:cNvSpPr/>
                <p:nvPr/>
              </p:nvSpPr>
              <p:spPr>
                <a:xfrm>
                  <a:off x="1996325" y="2353850"/>
                  <a:ext cx="407300" cy="110725"/>
                </a:xfrm>
                <a:custGeom>
                  <a:rect b="b" l="l" r="r" t="t"/>
                  <a:pathLst>
                    <a:path extrusionOk="0" h="4429" w="16292">
                      <a:moveTo>
                        <a:pt x="0" y="1"/>
                      </a:moveTo>
                      <a:lnTo>
                        <a:pt x="4010" y="4428"/>
                      </a:lnTo>
                      <a:lnTo>
                        <a:pt x="16291" y="4428"/>
                      </a:lnTo>
                      <a:lnTo>
                        <a:pt x="1228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1"/>
                <p:cNvSpPr/>
                <p:nvPr/>
              </p:nvSpPr>
              <p:spPr>
                <a:xfrm>
                  <a:off x="192447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1"/>
                <p:cNvSpPr/>
                <p:nvPr/>
              </p:nvSpPr>
              <p:spPr>
                <a:xfrm>
                  <a:off x="2019625" y="2499250"/>
                  <a:ext cx="48575" cy="59725"/>
                </a:xfrm>
                <a:custGeom>
                  <a:rect b="b" l="l" r="r" t="t"/>
                  <a:pathLst>
                    <a:path extrusionOk="0" h="2389" w="1943">
                      <a:moveTo>
                        <a:pt x="0" y="0"/>
                      </a:moveTo>
                      <a:lnTo>
                        <a:pt x="0" y="2389"/>
                      </a:lnTo>
                      <a:lnTo>
                        <a:pt x="1942" y="2389"/>
                      </a:lnTo>
                      <a:lnTo>
                        <a:pt x="194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1"/>
                <p:cNvSpPr/>
                <p:nvPr/>
              </p:nvSpPr>
              <p:spPr>
                <a:xfrm>
                  <a:off x="1924475"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1"/>
                <p:cNvSpPr/>
                <p:nvPr/>
              </p:nvSpPr>
              <p:spPr>
                <a:xfrm>
                  <a:off x="2019625" y="2617925"/>
                  <a:ext cx="48575" cy="59500"/>
                </a:xfrm>
                <a:custGeom>
                  <a:rect b="b" l="l" r="r" t="t"/>
                  <a:pathLst>
                    <a:path extrusionOk="0" h="2380" w="1943">
                      <a:moveTo>
                        <a:pt x="0" y="1"/>
                      </a:moveTo>
                      <a:lnTo>
                        <a:pt x="0" y="2379"/>
                      </a:lnTo>
                      <a:lnTo>
                        <a:pt x="1942" y="2379"/>
                      </a:lnTo>
                      <a:lnTo>
                        <a:pt x="194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1"/>
                <p:cNvSpPr/>
                <p:nvPr/>
              </p:nvSpPr>
              <p:spPr>
                <a:xfrm>
                  <a:off x="213077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1"/>
                <p:cNvSpPr/>
                <p:nvPr/>
              </p:nvSpPr>
              <p:spPr>
                <a:xfrm>
                  <a:off x="2225925"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1"/>
                <p:cNvSpPr/>
                <p:nvPr/>
              </p:nvSpPr>
              <p:spPr>
                <a:xfrm>
                  <a:off x="2321300" y="2499250"/>
                  <a:ext cx="48325" cy="59725"/>
                </a:xfrm>
                <a:custGeom>
                  <a:rect b="b" l="l" r="r" t="t"/>
                  <a:pathLst>
                    <a:path extrusionOk="0" h="2389" w="1933">
                      <a:moveTo>
                        <a:pt x="1" y="0"/>
                      </a:moveTo>
                      <a:lnTo>
                        <a:pt x="1" y="2389"/>
                      </a:lnTo>
                      <a:lnTo>
                        <a:pt x="1933" y="2389"/>
                      </a:lnTo>
                      <a:lnTo>
                        <a:pt x="193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1"/>
                <p:cNvSpPr/>
                <p:nvPr/>
              </p:nvSpPr>
              <p:spPr>
                <a:xfrm>
                  <a:off x="2130775"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1"/>
                <p:cNvSpPr/>
                <p:nvPr/>
              </p:nvSpPr>
              <p:spPr>
                <a:xfrm>
                  <a:off x="2225925" y="2617925"/>
                  <a:ext cx="48325" cy="109725"/>
                </a:xfrm>
                <a:custGeom>
                  <a:rect b="b" l="l" r="r" t="t"/>
                  <a:pathLst>
                    <a:path extrusionOk="0" h="4389" w="1933">
                      <a:moveTo>
                        <a:pt x="1" y="1"/>
                      </a:moveTo>
                      <a:lnTo>
                        <a:pt x="1" y="4389"/>
                      </a:lnTo>
                      <a:lnTo>
                        <a:pt x="1933" y="438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1"/>
                <p:cNvSpPr/>
                <p:nvPr/>
              </p:nvSpPr>
              <p:spPr>
                <a:xfrm>
                  <a:off x="2321300" y="2617925"/>
                  <a:ext cx="48325" cy="59500"/>
                </a:xfrm>
                <a:custGeom>
                  <a:rect b="b" l="l" r="r" t="t"/>
                  <a:pathLst>
                    <a:path extrusionOk="0" h="2380" w="1933">
                      <a:moveTo>
                        <a:pt x="1" y="1"/>
                      </a:moveTo>
                      <a:lnTo>
                        <a:pt x="1" y="2379"/>
                      </a:lnTo>
                      <a:lnTo>
                        <a:pt x="1933" y="2379"/>
                      </a:lnTo>
                      <a:lnTo>
                        <a:pt x="193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1"/>
                <p:cNvSpPr/>
                <p:nvPr/>
              </p:nvSpPr>
              <p:spPr>
                <a:xfrm>
                  <a:off x="2139525" y="2333950"/>
                  <a:ext cx="33025" cy="82075"/>
                </a:xfrm>
                <a:custGeom>
                  <a:rect b="b" l="l" r="r" t="t"/>
                  <a:pathLst>
                    <a:path extrusionOk="0" h="3283" w="1321">
                      <a:moveTo>
                        <a:pt x="0" y="1"/>
                      </a:moveTo>
                      <a:lnTo>
                        <a:pt x="0" y="3282"/>
                      </a:lnTo>
                      <a:lnTo>
                        <a:pt x="1321" y="3282"/>
                      </a:lnTo>
                      <a:lnTo>
                        <a:pt x="132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1"/>
                <p:cNvSpPr/>
                <p:nvPr/>
              </p:nvSpPr>
              <p:spPr>
                <a:xfrm>
                  <a:off x="2119957" y="2333950"/>
                  <a:ext cx="20900" cy="82075"/>
                </a:xfrm>
                <a:custGeom>
                  <a:rect b="b" l="l" r="r" t="t"/>
                  <a:pathLst>
                    <a:path extrusionOk="0" h="3283" w="836">
                      <a:moveTo>
                        <a:pt x="0" y="1"/>
                      </a:moveTo>
                      <a:lnTo>
                        <a:pt x="0" y="2370"/>
                      </a:lnTo>
                      <a:lnTo>
                        <a:pt x="835" y="3282"/>
                      </a:lnTo>
                      <a:lnTo>
                        <a:pt x="83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1"/>
                <p:cNvSpPr/>
                <p:nvPr/>
              </p:nvSpPr>
              <p:spPr>
                <a:xfrm>
                  <a:off x="2585150" y="2568650"/>
                  <a:ext cx="86650" cy="159000"/>
                </a:xfrm>
                <a:custGeom>
                  <a:rect b="b" l="l" r="r" t="t"/>
                  <a:pathLst>
                    <a:path extrusionOk="0" h="6360" w="3466">
                      <a:moveTo>
                        <a:pt x="0" y="1"/>
                      </a:moveTo>
                      <a:lnTo>
                        <a:pt x="0" y="1"/>
                      </a:lnTo>
                      <a:cubicBezTo>
                        <a:pt x="146" y="2156"/>
                        <a:pt x="1612" y="2613"/>
                        <a:pt x="1612" y="2613"/>
                      </a:cubicBezTo>
                      <a:lnTo>
                        <a:pt x="1563" y="6360"/>
                      </a:lnTo>
                      <a:lnTo>
                        <a:pt x="2097" y="6360"/>
                      </a:lnTo>
                      <a:lnTo>
                        <a:pt x="1990" y="1943"/>
                      </a:lnTo>
                      <a:cubicBezTo>
                        <a:pt x="3466" y="1360"/>
                        <a:pt x="3350" y="118"/>
                        <a:pt x="3350" y="117"/>
                      </a:cubicBezTo>
                      <a:lnTo>
                        <a:pt x="3350" y="117"/>
                      </a:lnTo>
                      <a:lnTo>
                        <a:pt x="3223" y="244"/>
                      </a:lnTo>
                      <a:cubicBezTo>
                        <a:pt x="3126" y="875"/>
                        <a:pt x="2670" y="1399"/>
                        <a:pt x="1981" y="1613"/>
                      </a:cubicBezTo>
                      <a:lnTo>
                        <a:pt x="1961" y="603"/>
                      </a:lnTo>
                      <a:lnTo>
                        <a:pt x="1612" y="603"/>
                      </a:lnTo>
                      <a:lnTo>
                        <a:pt x="1612" y="2088"/>
                      </a:lnTo>
                      <a:cubicBezTo>
                        <a:pt x="388" y="1894"/>
                        <a:pt x="185" y="88"/>
                        <a:pt x="185" y="88"/>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1"/>
                <p:cNvSpPr/>
                <p:nvPr/>
              </p:nvSpPr>
              <p:spPr>
                <a:xfrm>
                  <a:off x="2521550" y="2380700"/>
                  <a:ext cx="198075" cy="207175"/>
                </a:xfrm>
                <a:custGeom>
                  <a:rect b="b" l="l" r="r" t="t"/>
                  <a:pathLst>
                    <a:path extrusionOk="0" h="8287" w="7923">
                      <a:moveTo>
                        <a:pt x="4215" y="0"/>
                      </a:moveTo>
                      <a:cubicBezTo>
                        <a:pt x="3629" y="0"/>
                        <a:pt x="3061" y="253"/>
                        <a:pt x="2583" y="607"/>
                      </a:cubicBezTo>
                      <a:cubicBezTo>
                        <a:pt x="2059" y="1005"/>
                        <a:pt x="1641" y="1519"/>
                        <a:pt x="1224" y="2034"/>
                      </a:cubicBezTo>
                      <a:cubicBezTo>
                        <a:pt x="835" y="2519"/>
                        <a:pt x="496" y="3063"/>
                        <a:pt x="282" y="3655"/>
                      </a:cubicBezTo>
                      <a:cubicBezTo>
                        <a:pt x="30" y="4354"/>
                        <a:pt x="0" y="5169"/>
                        <a:pt x="350" y="5830"/>
                      </a:cubicBezTo>
                      <a:cubicBezTo>
                        <a:pt x="496" y="6121"/>
                        <a:pt x="719" y="6364"/>
                        <a:pt x="962" y="6587"/>
                      </a:cubicBezTo>
                      <a:cubicBezTo>
                        <a:pt x="1059" y="6674"/>
                        <a:pt x="1156" y="6771"/>
                        <a:pt x="1263" y="6859"/>
                      </a:cubicBezTo>
                      <a:cubicBezTo>
                        <a:pt x="1729" y="7237"/>
                        <a:pt x="2331" y="7635"/>
                        <a:pt x="2981" y="7917"/>
                      </a:cubicBezTo>
                      <a:cubicBezTo>
                        <a:pt x="3497" y="8140"/>
                        <a:pt x="4041" y="8286"/>
                        <a:pt x="4564" y="8286"/>
                      </a:cubicBezTo>
                      <a:cubicBezTo>
                        <a:pt x="5201" y="8286"/>
                        <a:pt x="5806" y="8069"/>
                        <a:pt x="6292" y="7509"/>
                      </a:cubicBezTo>
                      <a:cubicBezTo>
                        <a:pt x="7156" y="6509"/>
                        <a:pt x="7923" y="5247"/>
                        <a:pt x="7767" y="3869"/>
                      </a:cubicBezTo>
                      <a:cubicBezTo>
                        <a:pt x="7670" y="3024"/>
                        <a:pt x="7204" y="2257"/>
                        <a:pt x="6690" y="1597"/>
                      </a:cubicBezTo>
                      <a:cubicBezTo>
                        <a:pt x="6204" y="985"/>
                        <a:pt x="5534" y="306"/>
                        <a:pt x="4777" y="82"/>
                      </a:cubicBezTo>
                      <a:cubicBezTo>
                        <a:pt x="4589" y="26"/>
                        <a:pt x="4401" y="0"/>
                        <a:pt x="421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1"/>
                <p:cNvSpPr/>
                <p:nvPr/>
              </p:nvSpPr>
              <p:spPr>
                <a:xfrm>
                  <a:off x="2521550" y="2386875"/>
                  <a:ext cx="194200" cy="201000"/>
                </a:xfrm>
                <a:custGeom>
                  <a:rect b="b" l="l" r="r" t="t"/>
                  <a:pathLst>
                    <a:path extrusionOk="0" h="8040" w="7768">
                      <a:moveTo>
                        <a:pt x="3175" y="0"/>
                      </a:moveTo>
                      <a:lnTo>
                        <a:pt x="3175" y="0"/>
                      </a:lnTo>
                      <a:cubicBezTo>
                        <a:pt x="2971" y="97"/>
                        <a:pt x="2767" y="224"/>
                        <a:pt x="2583" y="360"/>
                      </a:cubicBezTo>
                      <a:cubicBezTo>
                        <a:pt x="2059" y="758"/>
                        <a:pt x="1641" y="1272"/>
                        <a:pt x="1224" y="1787"/>
                      </a:cubicBezTo>
                      <a:cubicBezTo>
                        <a:pt x="835" y="2272"/>
                        <a:pt x="496" y="2816"/>
                        <a:pt x="282" y="3408"/>
                      </a:cubicBezTo>
                      <a:cubicBezTo>
                        <a:pt x="30" y="4107"/>
                        <a:pt x="0" y="4922"/>
                        <a:pt x="350" y="5583"/>
                      </a:cubicBezTo>
                      <a:cubicBezTo>
                        <a:pt x="496" y="5874"/>
                        <a:pt x="719" y="6117"/>
                        <a:pt x="962" y="6340"/>
                      </a:cubicBezTo>
                      <a:cubicBezTo>
                        <a:pt x="1059" y="6427"/>
                        <a:pt x="1156" y="6524"/>
                        <a:pt x="1263" y="6612"/>
                      </a:cubicBezTo>
                      <a:cubicBezTo>
                        <a:pt x="1729" y="6990"/>
                        <a:pt x="2331" y="7388"/>
                        <a:pt x="2981" y="7670"/>
                      </a:cubicBezTo>
                      <a:cubicBezTo>
                        <a:pt x="3497" y="7893"/>
                        <a:pt x="4041" y="8039"/>
                        <a:pt x="4564" y="8039"/>
                      </a:cubicBezTo>
                      <a:cubicBezTo>
                        <a:pt x="5201" y="8039"/>
                        <a:pt x="5806" y="7822"/>
                        <a:pt x="6292" y="7262"/>
                      </a:cubicBezTo>
                      <a:cubicBezTo>
                        <a:pt x="7000" y="6447"/>
                        <a:pt x="7641" y="5447"/>
                        <a:pt x="7767" y="4359"/>
                      </a:cubicBezTo>
                      <a:lnTo>
                        <a:pt x="7767" y="4359"/>
                      </a:lnTo>
                      <a:cubicBezTo>
                        <a:pt x="7680" y="4466"/>
                        <a:pt x="7593" y="4573"/>
                        <a:pt x="7505" y="4670"/>
                      </a:cubicBezTo>
                      <a:cubicBezTo>
                        <a:pt x="7089" y="5150"/>
                        <a:pt x="6570" y="5337"/>
                        <a:pt x="6026" y="5337"/>
                      </a:cubicBezTo>
                      <a:cubicBezTo>
                        <a:pt x="5580" y="5337"/>
                        <a:pt x="5117" y="5212"/>
                        <a:pt x="4680" y="5020"/>
                      </a:cubicBezTo>
                      <a:cubicBezTo>
                        <a:pt x="4127" y="4787"/>
                        <a:pt x="3612" y="4437"/>
                        <a:pt x="3214" y="4117"/>
                      </a:cubicBezTo>
                      <a:cubicBezTo>
                        <a:pt x="3127" y="4039"/>
                        <a:pt x="3039" y="3961"/>
                        <a:pt x="2952" y="3884"/>
                      </a:cubicBezTo>
                      <a:cubicBezTo>
                        <a:pt x="2748" y="3699"/>
                        <a:pt x="2564" y="3486"/>
                        <a:pt x="2428" y="3233"/>
                      </a:cubicBezTo>
                      <a:cubicBezTo>
                        <a:pt x="2136" y="2670"/>
                        <a:pt x="2165" y="1981"/>
                        <a:pt x="2379" y="1379"/>
                      </a:cubicBezTo>
                      <a:cubicBezTo>
                        <a:pt x="2554" y="884"/>
                        <a:pt x="2845" y="418"/>
                        <a:pt x="3175" y="0"/>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1"/>
                <p:cNvSpPr/>
                <p:nvPr/>
              </p:nvSpPr>
              <p:spPr>
                <a:xfrm>
                  <a:off x="2568400" y="2583050"/>
                  <a:ext cx="17000" cy="7600"/>
                </a:xfrm>
                <a:custGeom>
                  <a:rect b="b" l="l" r="r" t="t"/>
                  <a:pathLst>
                    <a:path extrusionOk="0" h="304" w="680">
                      <a:moveTo>
                        <a:pt x="305" y="0"/>
                      </a:moveTo>
                      <a:cubicBezTo>
                        <a:pt x="146" y="0"/>
                        <a:pt x="0" y="95"/>
                        <a:pt x="0" y="95"/>
                      </a:cubicBezTo>
                      <a:cubicBezTo>
                        <a:pt x="0" y="95"/>
                        <a:pt x="107" y="260"/>
                        <a:pt x="301" y="299"/>
                      </a:cubicBezTo>
                      <a:cubicBezTo>
                        <a:pt x="322" y="302"/>
                        <a:pt x="342" y="303"/>
                        <a:pt x="363" y="303"/>
                      </a:cubicBezTo>
                      <a:cubicBezTo>
                        <a:pt x="526" y="303"/>
                        <a:pt x="680" y="211"/>
                        <a:pt x="680" y="211"/>
                      </a:cubicBezTo>
                      <a:cubicBezTo>
                        <a:pt x="680" y="211"/>
                        <a:pt x="563" y="37"/>
                        <a:pt x="379" y="7"/>
                      </a:cubicBezTo>
                      <a:cubicBezTo>
                        <a:pt x="354" y="2"/>
                        <a:pt x="329" y="0"/>
                        <a:pt x="305"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1"/>
                <p:cNvSpPr/>
                <p:nvPr/>
              </p:nvSpPr>
              <p:spPr>
                <a:xfrm>
                  <a:off x="2668150" y="2582875"/>
                  <a:ext cx="17250" cy="7775"/>
                </a:xfrm>
                <a:custGeom>
                  <a:rect b="b" l="l" r="r" t="t"/>
                  <a:pathLst>
                    <a:path extrusionOk="0" h="311" w="690">
                      <a:moveTo>
                        <a:pt x="390" y="0"/>
                      </a:moveTo>
                      <a:cubicBezTo>
                        <a:pt x="370" y="0"/>
                        <a:pt x="351" y="2"/>
                        <a:pt x="330" y="5"/>
                      </a:cubicBezTo>
                      <a:cubicBezTo>
                        <a:pt x="146" y="34"/>
                        <a:pt x="0" y="209"/>
                        <a:pt x="0" y="209"/>
                      </a:cubicBezTo>
                      <a:cubicBezTo>
                        <a:pt x="0" y="209"/>
                        <a:pt x="133" y="310"/>
                        <a:pt x="293" y="310"/>
                      </a:cubicBezTo>
                      <a:cubicBezTo>
                        <a:pt x="312" y="310"/>
                        <a:pt x="331" y="309"/>
                        <a:pt x="350" y="306"/>
                      </a:cubicBezTo>
                      <a:cubicBezTo>
                        <a:pt x="544" y="277"/>
                        <a:pt x="690" y="102"/>
                        <a:pt x="690" y="102"/>
                      </a:cubicBezTo>
                      <a:cubicBezTo>
                        <a:pt x="690" y="102"/>
                        <a:pt x="557" y="0"/>
                        <a:pt x="390"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1"/>
                <p:cNvSpPr/>
                <p:nvPr/>
              </p:nvSpPr>
              <p:spPr>
                <a:xfrm>
                  <a:off x="2570100" y="2592700"/>
                  <a:ext cx="16775" cy="19425"/>
                </a:xfrm>
                <a:custGeom>
                  <a:rect b="b" l="l" r="r" t="t"/>
                  <a:pathLst>
                    <a:path extrusionOk="0" h="777" w="671">
                      <a:moveTo>
                        <a:pt x="651" y="0"/>
                      </a:moveTo>
                      <a:cubicBezTo>
                        <a:pt x="651" y="0"/>
                        <a:pt x="350" y="58"/>
                        <a:pt x="175" y="272"/>
                      </a:cubicBezTo>
                      <a:cubicBezTo>
                        <a:pt x="0" y="486"/>
                        <a:pt x="20" y="777"/>
                        <a:pt x="20" y="777"/>
                      </a:cubicBezTo>
                      <a:cubicBezTo>
                        <a:pt x="20" y="777"/>
                        <a:pt x="321" y="719"/>
                        <a:pt x="495" y="505"/>
                      </a:cubicBezTo>
                      <a:cubicBezTo>
                        <a:pt x="670" y="291"/>
                        <a:pt x="651" y="0"/>
                        <a:pt x="651"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1"/>
                <p:cNvSpPr/>
                <p:nvPr/>
              </p:nvSpPr>
              <p:spPr>
                <a:xfrm>
                  <a:off x="1770350" y="2599975"/>
                  <a:ext cx="69675" cy="127675"/>
                </a:xfrm>
                <a:custGeom>
                  <a:rect b="b" l="l" r="r" t="t"/>
                  <a:pathLst>
                    <a:path extrusionOk="0" h="5107" w="2787">
                      <a:moveTo>
                        <a:pt x="1" y="0"/>
                      </a:moveTo>
                      <a:cubicBezTo>
                        <a:pt x="117" y="1728"/>
                        <a:pt x="1302" y="2097"/>
                        <a:pt x="1302" y="2097"/>
                      </a:cubicBezTo>
                      <a:lnTo>
                        <a:pt x="1263" y="5107"/>
                      </a:lnTo>
                      <a:lnTo>
                        <a:pt x="1690" y="5107"/>
                      </a:lnTo>
                      <a:lnTo>
                        <a:pt x="1603" y="1554"/>
                      </a:lnTo>
                      <a:cubicBezTo>
                        <a:pt x="2787" y="1088"/>
                        <a:pt x="2690" y="98"/>
                        <a:pt x="2690" y="97"/>
                      </a:cubicBezTo>
                      <a:lnTo>
                        <a:pt x="2690" y="97"/>
                      </a:lnTo>
                      <a:lnTo>
                        <a:pt x="2583" y="195"/>
                      </a:lnTo>
                      <a:cubicBezTo>
                        <a:pt x="2505" y="699"/>
                        <a:pt x="2146" y="1127"/>
                        <a:pt x="1593" y="1292"/>
                      </a:cubicBezTo>
                      <a:lnTo>
                        <a:pt x="1573" y="486"/>
                      </a:lnTo>
                      <a:lnTo>
                        <a:pt x="1292" y="486"/>
                      </a:lnTo>
                      <a:lnTo>
                        <a:pt x="1302" y="1680"/>
                      </a:lnTo>
                      <a:cubicBezTo>
                        <a:pt x="311" y="1525"/>
                        <a:pt x="146" y="68"/>
                        <a:pt x="146" y="68"/>
                      </a:cubicBez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1"/>
                <p:cNvSpPr/>
                <p:nvPr/>
              </p:nvSpPr>
              <p:spPr>
                <a:xfrm>
                  <a:off x="1719375" y="2449100"/>
                  <a:ext cx="159000" cy="166350"/>
                </a:xfrm>
                <a:custGeom>
                  <a:rect b="b" l="l" r="r" t="t"/>
                  <a:pathLst>
                    <a:path extrusionOk="0" h="6654" w="6360">
                      <a:moveTo>
                        <a:pt x="3380" y="0"/>
                      </a:moveTo>
                      <a:cubicBezTo>
                        <a:pt x="2910" y="0"/>
                        <a:pt x="2453" y="204"/>
                        <a:pt x="2069" y="492"/>
                      </a:cubicBezTo>
                      <a:cubicBezTo>
                        <a:pt x="1651" y="802"/>
                        <a:pt x="1312" y="1220"/>
                        <a:pt x="981" y="1628"/>
                      </a:cubicBezTo>
                      <a:cubicBezTo>
                        <a:pt x="671" y="2016"/>
                        <a:pt x="399" y="2463"/>
                        <a:pt x="224" y="2929"/>
                      </a:cubicBezTo>
                      <a:cubicBezTo>
                        <a:pt x="20" y="3492"/>
                        <a:pt x="1" y="4142"/>
                        <a:pt x="273" y="4676"/>
                      </a:cubicBezTo>
                      <a:cubicBezTo>
                        <a:pt x="399" y="4909"/>
                        <a:pt x="574" y="5113"/>
                        <a:pt x="768" y="5288"/>
                      </a:cubicBezTo>
                      <a:cubicBezTo>
                        <a:pt x="846" y="5356"/>
                        <a:pt x="933" y="5433"/>
                        <a:pt x="1011" y="5501"/>
                      </a:cubicBezTo>
                      <a:cubicBezTo>
                        <a:pt x="1389" y="5812"/>
                        <a:pt x="1865" y="6132"/>
                        <a:pt x="2389" y="6356"/>
                      </a:cubicBezTo>
                      <a:cubicBezTo>
                        <a:pt x="2805" y="6535"/>
                        <a:pt x="3243" y="6654"/>
                        <a:pt x="3664" y="6654"/>
                      </a:cubicBezTo>
                      <a:cubicBezTo>
                        <a:pt x="4175" y="6654"/>
                        <a:pt x="4660" y="6479"/>
                        <a:pt x="5049" y="6026"/>
                      </a:cubicBezTo>
                      <a:cubicBezTo>
                        <a:pt x="5748" y="5230"/>
                        <a:pt x="6360" y="4210"/>
                        <a:pt x="6234" y="3103"/>
                      </a:cubicBezTo>
                      <a:cubicBezTo>
                        <a:pt x="6156" y="2424"/>
                        <a:pt x="5787" y="1812"/>
                        <a:pt x="5370" y="1278"/>
                      </a:cubicBezTo>
                      <a:cubicBezTo>
                        <a:pt x="4981" y="783"/>
                        <a:pt x="4447" y="239"/>
                        <a:pt x="3826" y="65"/>
                      </a:cubicBezTo>
                      <a:cubicBezTo>
                        <a:pt x="3677" y="20"/>
                        <a:pt x="3528" y="0"/>
                        <a:pt x="33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1"/>
                <p:cNvSpPr/>
                <p:nvPr/>
              </p:nvSpPr>
              <p:spPr>
                <a:xfrm>
                  <a:off x="1719375" y="2454100"/>
                  <a:ext cx="155850" cy="161350"/>
                </a:xfrm>
                <a:custGeom>
                  <a:rect b="b" l="l" r="r" t="t"/>
                  <a:pathLst>
                    <a:path extrusionOk="0" h="6454" w="6234">
                      <a:moveTo>
                        <a:pt x="2545" y="1"/>
                      </a:moveTo>
                      <a:lnTo>
                        <a:pt x="2545" y="1"/>
                      </a:lnTo>
                      <a:cubicBezTo>
                        <a:pt x="2380" y="78"/>
                        <a:pt x="2224" y="175"/>
                        <a:pt x="2069" y="292"/>
                      </a:cubicBezTo>
                      <a:cubicBezTo>
                        <a:pt x="1651" y="602"/>
                        <a:pt x="1312" y="1020"/>
                        <a:pt x="981" y="1428"/>
                      </a:cubicBezTo>
                      <a:cubicBezTo>
                        <a:pt x="671" y="1816"/>
                        <a:pt x="399" y="2263"/>
                        <a:pt x="224" y="2729"/>
                      </a:cubicBezTo>
                      <a:cubicBezTo>
                        <a:pt x="20" y="3292"/>
                        <a:pt x="1" y="3942"/>
                        <a:pt x="273" y="4476"/>
                      </a:cubicBezTo>
                      <a:cubicBezTo>
                        <a:pt x="399" y="4709"/>
                        <a:pt x="574" y="4913"/>
                        <a:pt x="768" y="5088"/>
                      </a:cubicBezTo>
                      <a:cubicBezTo>
                        <a:pt x="846" y="5156"/>
                        <a:pt x="933" y="5233"/>
                        <a:pt x="1011" y="5301"/>
                      </a:cubicBezTo>
                      <a:cubicBezTo>
                        <a:pt x="1389" y="5612"/>
                        <a:pt x="1865" y="5932"/>
                        <a:pt x="2389" y="6156"/>
                      </a:cubicBezTo>
                      <a:cubicBezTo>
                        <a:pt x="2805" y="6335"/>
                        <a:pt x="3243" y="6454"/>
                        <a:pt x="3664" y="6454"/>
                      </a:cubicBezTo>
                      <a:cubicBezTo>
                        <a:pt x="4175" y="6454"/>
                        <a:pt x="4660" y="6279"/>
                        <a:pt x="5049" y="5826"/>
                      </a:cubicBezTo>
                      <a:cubicBezTo>
                        <a:pt x="5622" y="5175"/>
                        <a:pt x="6137" y="4369"/>
                        <a:pt x="6234" y="3496"/>
                      </a:cubicBezTo>
                      <a:lnTo>
                        <a:pt x="6234" y="3496"/>
                      </a:lnTo>
                      <a:cubicBezTo>
                        <a:pt x="6166" y="3583"/>
                        <a:pt x="6088" y="3670"/>
                        <a:pt x="6020" y="3748"/>
                      </a:cubicBezTo>
                      <a:cubicBezTo>
                        <a:pt x="5689" y="4133"/>
                        <a:pt x="5272" y="4282"/>
                        <a:pt x="4834" y="4282"/>
                      </a:cubicBezTo>
                      <a:cubicBezTo>
                        <a:pt x="4475" y="4282"/>
                        <a:pt x="4102" y="4182"/>
                        <a:pt x="3748" y="4030"/>
                      </a:cubicBezTo>
                      <a:cubicBezTo>
                        <a:pt x="3312" y="3835"/>
                        <a:pt x="2894" y="3564"/>
                        <a:pt x="2583" y="3301"/>
                      </a:cubicBezTo>
                      <a:cubicBezTo>
                        <a:pt x="2506" y="3243"/>
                        <a:pt x="2438" y="3175"/>
                        <a:pt x="2370" y="3117"/>
                      </a:cubicBezTo>
                      <a:cubicBezTo>
                        <a:pt x="2205" y="2962"/>
                        <a:pt x="2049" y="2797"/>
                        <a:pt x="1952" y="2593"/>
                      </a:cubicBezTo>
                      <a:cubicBezTo>
                        <a:pt x="1710" y="2136"/>
                        <a:pt x="1739" y="1583"/>
                        <a:pt x="1904" y="1107"/>
                      </a:cubicBezTo>
                      <a:cubicBezTo>
                        <a:pt x="2049" y="700"/>
                        <a:pt x="2282" y="331"/>
                        <a:pt x="2545" y="1"/>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1"/>
                <p:cNvSpPr/>
                <p:nvPr/>
              </p:nvSpPr>
              <p:spPr>
                <a:xfrm>
                  <a:off x="1756775" y="2611475"/>
                  <a:ext cx="13850" cy="6125"/>
                </a:xfrm>
                <a:custGeom>
                  <a:rect b="b" l="l" r="r" t="t"/>
                  <a:pathLst>
                    <a:path extrusionOk="0" h="245" w="554">
                      <a:moveTo>
                        <a:pt x="250" y="1"/>
                      </a:moveTo>
                      <a:cubicBezTo>
                        <a:pt x="117" y="1"/>
                        <a:pt x="0" y="74"/>
                        <a:pt x="0" y="74"/>
                      </a:cubicBezTo>
                      <a:cubicBezTo>
                        <a:pt x="0" y="74"/>
                        <a:pt x="97" y="210"/>
                        <a:pt x="243" y="239"/>
                      </a:cubicBezTo>
                      <a:cubicBezTo>
                        <a:pt x="263" y="243"/>
                        <a:pt x="283" y="245"/>
                        <a:pt x="303" y="245"/>
                      </a:cubicBezTo>
                      <a:cubicBezTo>
                        <a:pt x="436" y="245"/>
                        <a:pt x="553" y="171"/>
                        <a:pt x="553" y="171"/>
                      </a:cubicBezTo>
                      <a:cubicBezTo>
                        <a:pt x="553" y="171"/>
                        <a:pt x="466" y="35"/>
                        <a:pt x="311" y="6"/>
                      </a:cubicBezTo>
                      <a:cubicBezTo>
                        <a:pt x="290" y="3"/>
                        <a:pt x="270" y="1"/>
                        <a:pt x="250" y="1"/>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1"/>
                <p:cNvSpPr/>
                <p:nvPr/>
              </p:nvSpPr>
              <p:spPr>
                <a:xfrm>
                  <a:off x="1837100" y="2611325"/>
                  <a:ext cx="13625" cy="6275"/>
                </a:xfrm>
                <a:custGeom>
                  <a:rect b="b" l="l" r="r" t="t"/>
                  <a:pathLst>
                    <a:path extrusionOk="0" h="251" w="545">
                      <a:moveTo>
                        <a:pt x="301" y="0"/>
                      </a:moveTo>
                      <a:cubicBezTo>
                        <a:pt x="288" y="0"/>
                        <a:pt x="276" y="1"/>
                        <a:pt x="263" y="3"/>
                      </a:cubicBezTo>
                      <a:cubicBezTo>
                        <a:pt x="117" y="32"/>
                        <a:pt x="1" y="168"/>
                        <a:pt x="1" y="168"/>
                      </a:cubicBezTo>
                      <a:cubicBezTo>
                        <a:pt x="1" y="168"/>
                        <a:pt x="98" y="250"/>
                        <a:pt x="228" y="250"/>
                      </a:cubicBezTo>
                      <a:cubicBezTo>
                        <a:pt x="245" y="250"/>
                        <a:pt x="263" y="249"/>
                        <a:pt x="282" y="245"/>
                      </a:cubicBezTo>
                      <a:cubicBezTo>
                        <a:pt x="428" y="226"/>
                        <a:pt x="544" y="90"/>
                        <a:pt x="544" y="90"/>
                      </a:cubicBezTo>
                      <a:cubicBezTo>
                        <a:pt x="544" y="90"/>
                        <a:pt x="438" y="0"/>
                        <a:pt x="301"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1"/>
                <p:cNvSpPr/>
                <p:nvPr/>
              </p:nvSpPr>
              <p:spPr>
                <a:xfrm>
                  <a:off x="1758225" y="2619400"/>
                  <a:ext cx="13375" cy="15550"/>
                </a:xfrm>
                <a:custGeom>
                  <a:rect b="b" l="l" r="r" t="t"/>
                  <a:pathLst>
                    <a:path extrusionOk="0" h="622" w="535">
                      <a:moveTo>
                        <a:pt x="525" y="0"/>
                      </a:moveTo>
                      <a:cubicBezTo>
                        <a:pt x="524" y="0"/>
                        <a:pt x="282" y="39"/>
                        <a:pt x="146" y="214"/>
                      </a:cubicBezTo>
                      <a:cubicBezTo>
                        <a:pt x="0" y="388"/>
                        <a:pt x="20" y="621"/>
                        <a:pt x="20" y="621"/>
                      </a:cubicBezTo>
                      <a:cubicBezTo>
                        <a:pt x="20" y="621"/>
                        <a:pt x="253" y="573"/>
                        <a:pt x="398" y="408"/>
                      </a:cubicBezTo>
                      <a:cubicBezTo>
                        <a:pt x="534" y="233"/>
                        <a:pt x="525" y="0"/>
                        <a:pt x="525" y="0"/>
                      </a:cubicBezTo>
                      <a:close/>
                    </a:path>
                  </a:pathLst>
                </a:custGeom>
                <a:solidFill>
                  <a:srgbClr val="3194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1"/>
                <p:cNvSpPr/>
                <p:nvPr/>
              </p:nvSpPr>
              <p:spPr>
                <a:xfrm>
                  <a:off x="1640025" y="2674475"/>
                  <a:ext cx="442000" cy="8275"/>
                </a:xfrm>
                <a:custGeom>
                  <a:rect b="b" l="l" r="r" t="t"/>
                  <a:pathLst>
                    <a:path extrusionOk="0" h="331" w="17680">
                      <a:moveTo>
                        <a:pt x="0" y="1"/>
                      </a:moveTo>
                      <a:lnTo>
                        <a:pt x="0" y="331"/>
                      </a:lnTo>
                      <a:lnTo>
                        <a:pt x="17679" y="331"/>
                      </a:lnTo>
                      <a:lnTo>
                        <a:pt x="17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1"/>
                <p:cNvSpPr/>
                <p:nvPr/>
              </p:nvSpPr>
              <p:spPr>
                <a:xfrm>
                  <a:off x="1640025" y="2707725"/>
                  <a:ext cx="442000" cy="8275"/>
                </a:xfrm>
                <a:custGeom>
                  <a:rect b="b" l="l" r="r" t="t"/>
                  <a:pathLst>
                    <a:path extrusionOk="0" h="331" w="17680">
                      <a:moveTo>
                        <a:pt x="0" y="1"/>
                      </a:moveTo>
                      <a:lnTo>
                        <a:pt x="0" y="331"/>
                      </a:lnTo>
                      <a:lnTo>
                        <a:pt x="17679" y="331"/>
                      </a:lnTo>
                      <a:lnTo>
                        <a:pt x="1767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1"/>
                <p:cNvSpPr/>
                <p:nvPr/>
              </p:nvSpPr>
              <p:spPr>
                <a:xfrm>
                  <a:off x="1646325" y="2654775"/>
                  <a:ext cx="17250" cy="72875"/>
                </a:xfrm>
                <a:custGeom>
                  <a:rect b="b" l="l" r="r" t="t"/>
                  <a:pathLst>
                    <a:path extrusionOk="0" h="2915" w="690">
                      <a:moveTo>
                        <a:pt x="347" y="0"/>
                      </a:moveTo>
                      <a:cubicBezTo>
                        <a:pt x="328" y="0"/>
                        <a:pt x="311" y="7"/>
                        <a:pt x="302" y="22"/>
                      </a:cubicBezTo>
                      <a:lnTo>
                        <a:pt x="20" y="371"/>
                      </a:lnTo>
                      <a:cubicBezTo>
                        <a:pt x="10"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1"/>
                <p:cNvSpPr/>
                <p:nvPr/>
              </p:nvSpPr>
              <p:spPr>
                <a:xfrm>
                  <a:off x="1675950" y="2654775"/>
                  <a:ext cx="17250" cy="72875"/>
                </a:xfrm>
                <a:custGeom>
                  <a:rect b="b" l="l" r="r" t="t"/>
                  <a:pathLst>
                    <a:path extrusionOk="0" h="2915" w="690">
                      <a:moveTo>
                        <a:pt x="344" y="0"/>
                      </a:moveTo>
                      <a:cubicBezTo>
                        <a:pt x="325" y="0"/>
                        <a:pt x="306" y="7"/>
                        <a:pt x="291" y="22"/>
                      </a:cubicBezTo>
                      <a:lnTo>
                        <a:pt x="10" y="371"/>
                      </a:lnTo>
                      <a:cubicBezTo>
                        <a:pt x="0" y="381"/>
                        <a:pt x="0" y="391"/>
                        <a:pt x="0" y="400"/>
                      </a:cubicBezTo>
                      <a:lnTo>
                        <a:pt x="0" y="2857"/>
                      </a:lnTo>
                      <a:cubicBezTo>
                        <a:pt x="0" y="2886"/>
                        <a:pt x="29" y="2915"/>
                        <a:pt x="58" y="2915"/>
                      </a:cubicBezTo>
                      <a:lnTo>
                        <a:pt x="621" y="2915"/>
                      </a:lnTo>
                      <a:cubicBezTo>
                        <a:pt x="660" y="2915"/>
                        <a:pt x="689" y="2886"/>
                        <a:pt x="689" y="2857"/>
                      </a:cubicBezTo>
                      <a:lnTo>
                        <a:pt x="689" y="400"/>
                      </a:lnTo>
                      <a:cubicBezTo>
                        <a:pt x="689" y="391"/>
                        <a:pt x="680" y="381"/>
                        <a:pt x="670" y="371"/>
                      </a:cubicBezTo>
                      <a:lnTo>
                        <a:pt x="388"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1"/>
                <p:cNvSpPr/>
                <p:nvPr/>
              </p:nvSpPr>
              <p:spPr>
                <a:xfrm>
                  <a:off x="1705300" y="2654775"/>
                  <a:ext cx="17275" cy="72875"/>
                </a:xfrm>
                <a:custGeom>
                  <a:rect b="b" l="l" r="r" t="t"/>
                  <a:pathLst>
                    <a:path extrusionOk="0" h="2915" w="691">
                      <a:moveTo>
                        <a:pt x="345" y="0"/>
                      </a:moveTo>
                      <a:cubicBezTo>
                        <a:pt x="326" y="0"/>
                        <a:pt x="307" y="7"/>
                        <a:pt x="292" y="22"/>
                      </a:cubicBezTo>
                      <a:lnTo>
                        <a:pt x="11" y="371"/>
                      </a:lnTo>
                      <a:cubicBezTo>
                        <a:pt x="11"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1"/>
                <p:cNvSpPr/>
                <p:nvPr/>
              </p:nvSpPr>
              <p:spPr>
                <a:xfrm>
                  <a:off x="1734925" y="2654775"/>
                  <a:ext cx="17250" cy="72875"/>
                </a:xfrm>
                <a:custGeom>
                  <a:rect b="b" l="l" r="r" t="t"/>
                  <a:pathLst>
                    <a:path extrusionOk="0" h="2915" w="690">
                      <a:moveTo>
                        <a:pt x="344" y="0"/>
                      </a:moveTo>
                      <a:cubicBezTo>
                        <a:pt x="325" y="0"/>
                        <a:pt x="306" y="7"/>
                        <a:pt x="292" y="22"/>
                      </a:cubicBezTo>
                      <a:lnTo>
                        <a:pt x="10" y="371"/>
                      </a:lnTo>
                      <a:cubicBezTo>
                        <a:pt x="0" y="381"/>
                        <a:pt x="0" y="391"/>
                        <a:pt x="0" y="400"/>
                      </a:cubicBezTo>
                      <a:lnTo>
                        <a:pt x="0" y="2857"/>
                      </a:lnTo>
                      <a:cubicBezTo>
                        <a:pt x="0" y="2886"/>
                        <a:pt x="20" y="2915"/>
                        <a:pt x="59" y="2915"/>
                      </a:cubicBezTo>
                      <a:lnTo>
                        <a:pt x="622" y="2915"/>
                      </a:lnTo>
                      <a:cubicBezTo>
                        <a:pt x="660" y="2915"/>
                        <a:pt x="690" y="2886"/>
                        <a:pt x="690" y="2857"/>
                      </a:cubicBezTo>
                      <a:lnTo>
                        <a:pt x="690" y="400"/>
                      </a:lnTo>
                      <a:cubicBezTo>
                        <a:pt x="690" y="391"/>
                        <a:pt x="680" y="381"/>
                        <a:pt x="670"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1"/>
                <p:cNvSpPr/>
                <p:nvPr/>
              </p:nvSpPr>
              <p:spPr>
                <a:xfrm>
                  <a:off x="1764275" y="2654775"/>
                  <a:ext cx="17275" cy="72875"/>
                </a:xfrm>
                <a:custGeom>
                  <a:rect b="b" l="l" r="r" t="t"/>
                  <a:pathLst>
                    <a:path extrusionOk="0" h="2915" w="691">
                      <a:moveTo>
                        <a:pt x="346" y="0"/>
                      </a:moveTo>
                      <a:cubicBezTo>
                        <a:pt x="326" y="0"/>
                        <a:pt x="307" y="7"/>
                        <a:pt x="292" y="22"/>
                      </a:cubicBezTo>
                      <a:lnTo>
                        <a:pt x="11"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1" y="371"/>
                      </a:cubicBezTo>
                      <a:lnTo>
                        <a:pt x="399" y="22"/>
                      </a:lnTo>
                      <a:cubicBezTo>
                        <a:pt x="384" y="7"/>
                        <a:pt x="365"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1"/>
                <p:cNvSpPr/>
                <p:nvPr/>
              </p:nvSpPr>
              <p:spPr>
                <a:xfrm>
                  <a:off x="1793425" y="2654825"/>
                  <a:ext cx="17500" cy="72825"/>
                </a:xfrm>
                <a:custGeom>
                  <a:rect b="b" l="l" r="r" t="t"/>
                  <a:pathLst>
                    <a:path extrusionOk="0" h="2913" w="700">
                      <a:moveTo>
                        <a:pt x="350" y="0"/>
                      </a:moveTo>
                      <a:cubicBezTo>
                        <a:pt x="330" y="0"/>
                        <a:pt x="311" y="0"/>
                        <a:pt x="301" y="20"/>
                      </a:cubicBezTo>
                      <a:lnTo>
                        <a:pt x="19" y="369"/>
                      </a:lnTo>
                      <a:cubicBezTo>
                        <a:pt x="10" y="379"/>
                        <a:pt x="0" y="389"/>
                        <a:pt x="0" y="398"/>
                      </a:cubicBezTo>
                      <a:lnTo>
                        <a:pt x="0" y="2855"/>
                      </a:lnTo>
                      <a:cubicBezTo>
                        <a:pt x="0" y="2884"/>
                        <a:pt x="29" y="2913"/>
                        <a:pt x="68" y="2913"/>
                      </a:cubicBezTo>
                      <a:lnTo>
                        <a:pt x="641" y="2913"/>
                      </a:lnTo>
                      <a:cubicBezTo>
                        <a:pt x="680" y="2913"/>
                        <a:pt x="699" y="2884"/>
                        <a:pt x="699" y="2855"/>
                      </a:cubicBezTo>
                      <a:lnTo>
                        <a:pt x="699" y="398"/>
                      </a:lnTo>
                      <a:cubicBezTo>
                        <a:pt x="699" y="389"/>
                        <a:pt x="699" y="379"/>
                        <a:pt x="689" y="369"/>
                      </a:cubicBezTo>
                      <a:lnTo>
                        <a:pt x="408" y="20"/>
                      </a:lnTo>
                      <a:cubicBezTo>
                        <a:pt x="398" y="0"/>
                        <a:pt x="37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1"/>
                <p:cNvSpPr/>
                <p:nvPr/>
              </p:nvSpPr>
              <p:spPr>
                <a:xfrm>
                  <a:off x="1823025" y="2654825"/>
                  <a:ext cx="17500" cy="72825"/>
                </a:xfrm>
                <a:custGeom>
                  <a:rect b="b" l="l" r="r" t="t"/>
                  <a:pathLst>
                    <a:path extrusionOk="0" h="2913" w="700">
                      <a:moveTo>
                        <a:pt x="350" y="0"/>
                      </a:moveTo>
                      <a:cubicBezTo>
                        <a:pt x="331" y="0"/>
                        <a:pt x="311" y="0"/>
                        <a:pt x="292" y="20"/>
                      </a:cubicBezTo>
                      <a:lnTo>
                        <a:pt x="10" y="369"/>
                      </a:lnTo>
                      <a:cubicBezTo>
                        <a:pt x="0" y="379"/>
                        <a:pt x="0" y="389"/>
                        <a:pt x="0" y="398"/>
                      </a:cubicBezTo>
                      <a:lnTo>
                        <a:pt x="0" y="2855"/>
                      </a:lnTo>
                      <a:cubicBezTo>
                        <a:pt x="0" y="2884"/>
                        <a:pt x="30" y="2913"/>
                        <a:pt x="59" y="2913"/>
                      </a:cubicBezTo>
                      <a:lnTo>
                        <a:pt x="631" y="2913"/>
                      </a:lnTo>
                      <a:cubicBezTo>
                        <a:pt x="670" y="2913"/>
                        <a:pt x="699" y="2884"/>
                        <a:pt x="699" y="2855"/>
                      </a:cubicBezTo>
                      <a:lnTo>
                        <a:pt x="699" y="398"/>
                      </a:lnTo>
                      <a:cubicBezTo>
                        <a:pt x="699" y="389"/>
                        <a:pt x="690"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1"/>
                <p:cNvSpPr/>
                <p:nvPr/>
              </p:nvSpPr>
              <p:spPr>
                <a:xfrm>
                  <a:off x="1852400"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89" y="369"/>
                      </a:cubicBezTo>
                      <a:lnTo>
                        <a:pt x="408" y="20"/>
                      </a:lnTo>
                      <a:cubicBezTo>
                        <a:pt x="398"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1"/>
                <p:cNvSpPr/>
                <p:nvPr/>
              </p:nvSpPr>
              <p:spPr>
                <a:xfrm>
                  <a:off x="1882000" y="2654825"/>
                  <a:ext cx="17500" cy="72825"/>
                </a:xfrm>
                <a:custGeom>
                  <a:rect b="b" l="l" r="r" t="t"/>
                  <a:pathLst>
                    <a:path extrusionOk="0" h="2913" w="700">
                      <a:moveTo>
                        <a:pt x="350" y="0"/>
                      </a:moveTo>
                      <a:cubicBezTo>
                        <a:pt x="331" y="0"/>
                        <a:pt x="311" y="0"/>
                        <a:pt x="292" y="20"/>
                      </a:cubicBezTo>
                      <a:lnTo>
                        <a:pt x="10" y="369"/>
                      </a:lnTo>
                      <a:cubicBezTo>
                        <a:pt x="1" y="379"/>
                        <a:pt x="1" y="389"/>
                        <a:pt x="1" y="398"/>
                      </a:cubicBezTo>
                      <a:lnTo>
                        <a:pt x="1" y="2855"/>
                      </a:lnTo>
                      <a:cubicBezTo>
                        <a:pt x="1" y="2884"/>
                        <a:pt x="30" y="2913"/>
                        <a:pt x="59" y="2913"/>
                      </a:cubicBezTo>
                      <a:lnTo>
                        <a:pt x="632" y="2913"/>
                      </a:lnTo>
                      <a:cubicBezTo>
                        <a:pt x="670" y="2913"/>
                        <a:pt x="700" y="2884"/>
                        <a:pt x="700" y="2855"/>
                      </a:cubicBezTo>
                      <a:lnTo>
                        <a:pt x="700" y="398"/>
                      </a:lnTo>
                      <a:cubicBezTo>
                        <a:pt x="700" y="389"/>
                        <a:pt x="690" y="379"/>
                        <a:pt x="680" y="369"/>
                      </a:cubicBezTo>
                      <a:lnTo>
                        <a:pt x="399" y="20"/>
                      </a:lnTo>
                      <a:cubicBezTo>
                        <a:pt x="389" y="0"/>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1"/>
                <p:cNvSpPr/>
                <p:nvPr/>
              </p:nvSpPr>
              <p:spPr>
                <a:xfrm>
                  <a:off x="1911375"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1"/>
                <p:cNvSpPr/>
                <p:nvPr/>
              </p:nvSpPr>
              <p:spPr>
                <a:xfrm>
                  <a:off x="1940975" y="2654775"/>
                  <a:ext cx="17275" cy="72875"/>
                </a:xfrm>
                <a:custGeom>
                  <a:rect b="b" l="l" r="r" t="t"/>
                  <a:pathLst>
                    <a:path extrusionOk="0" h="2915" w="691">
                      <a:moveTo>
                        <a:pt x="344" y="0"/>
                      </a:moveTo>
                      <a:cubicBezTo>
                        <a:pt x="326" y="0"/>
                        <a:pt x="307" y="7"/>
                        <a:pt x="292" y="22"/>
                      </a:cubicBezTo>
                      <a:lnTo>
                        <a:pt x="10" y="371"/>
                      </a:lnTo>
                      <a:cubicBezTo>
                        <a:pt x="1" y="381"/>
                        <a:pt x="1" y="391"/>
                        <a:pt x="1" y="400"/>
                      </a:cubicBezTo>
                      <a:lnTo>
                        <a:pt x="1" y="2857"/>
                      </a:lnTo>
                      <a:cubicBezTo>
                        <a:pt x="1" y="2886"/>
                        <a:pt x="20" y="2915"/>
                        <a:pt x="59" y="2915"/>
                      </a:cubicBezTo>
                      <a:lnTo>
                        <a:pt x="622" y="2915"/>
                      </a:lnTo>
                      <a:cubicBezTo>
                        <a:pt x="661" y="2915"/>
                        <a:pt x="690" y="2886"/>
                        <a:pt x="690" y="2857"/>
                      </a:cubicBezTo>
                      <a:lnTo>
                        <a:pt x="690" y="400"/>
                      </a:lnTo>
                      <a:cubicBezTo>
                        <a:pt x="690" y="391"/>
                        <a:pt x="680" y="381"/>
                        <a:pt x="671"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1"/>
                <p:cNvSpPr/>
                <p:nvPr/>
              </p:nvSpPr>
              <p:spPr>
                <a:xfrm>
                  <a:off x="1970350" y="2654775"/>
                  <a:ext cx="17250" cy="72875"/>
                </a:xfrm>
                <a:custGeom>
                  <a:rect b="b" l="l" r="r" t="t"/>
                  <a:pathLst>
                    <a:path extrusionOk="0" h="2915" w="690">
                      <a:moveTo>
                        <a:pt x="345" y="0"/>
                      </a:moveTo>
                      <a:cubicBezTo>
                        <a:pt x="326" y="0"/>
                        <a:pt x="306" y="7"/>
                        <a:pt x="292" y="22"/>
                      </a:cubicBezTo>
                      <a:lnTo>
                        <a:pt x="10" y="371"/>
                      </a:lnTo>
                      <a:cubicBezTo>
                        <a:pt x="10" y="381"/>
                        <a:pt x="1" y="391"/>
                        <a:pt x="1" y="400"/>
                      </a:cubicBezTo>
                      <a:lnTo>
                        <a:pt x="1" y="2857"/>
                      </a:lnTo>
                      <a:cubicBezTo>
                        <a:pt x="1" y="2886"/>
                        <a:pt x="30" y="2915"/>
                        <a:pt x="68"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1"/>
                <p:cNvSpPr/>
                <p:nvPr/>
              </p:nvSpPr>
              <p:spPr>
                <a:xfrm>
                  <a:off x="1999725" y="2654775"/>
                  <a:ext cx="17500" cy="72875"/>
                </a:xfrm>
                <a:custGeom>
                  <a:rect b="b" l="l" r="r" t="t"/>
                  <a:pathLst>
                    <a:path extrusionOk="0" h="2915" w="700">
                      <a:moveTo>
                        <a:pt x="350" y="0"/>
                      </a:moveTo>
                      <a:cubicBezTo>
                        <a:pt x="330" y="0"/>
                        <a:pt x="311" y="7"/>
                        <a:pt x="301" y="22"/>
                      </a:cubicBezTo>
                      <a:lnTo>
                        <a:pt x="20" y="371"/>
                      </a:lnTo>
                      <a:cubicBezTo>
                        <a:pt x="10" y="381"/>
                        <a:pt x="0" y="391"/>
                        <a:pt x="0" y="400"/>
                      </a:cubicBezTo>
                      <a:lnTo>
                        <a:pt x="0" y="2857"/>
                      </a:lnTo>
                      <a:cubicBezTo>
                        <a:pt x="0" y="2886"/>
                        <a:pt x="29" y="2915"/>
                        <a:pt x="68" y="2915"/>
                      </a:cubicBezTo>
                      <a:lnTo>
                        <a:pt x="631" y="2915"/>
                      </a:lnTo>
                      <a:cubicBezTo>
                        <a:pt x="670" y="2915"/>
                        <a:pt x="699" y="2886"/>
                        <a:pt x="699" y="2857"/>
                      </a:cubicBezTo>
                      <a:lnTo>
                        <a:pt x="699" y="400"/>
                      </a:lnTo>
                      <a:cubicBezTo>
                        <a:pt x="699" y="391"/>
                        <a:pt x="690" y="381"/>
                        <a:pt x="680" y="371"/>
                      </a:cubicBezTo>
                      <a:lnTo>
                        <a:pt x="398" y="22"/>
                      </a:lnTo>
                      <a:cubicBezTo>
                        <a:pt x="389" y="7"/>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1"/>
                <p:cNvSpPr/>
                <p:nvPr/>
              </p:nvSpPr>
              <p:spPr>
                <a:xfrm>
                  <a:off x="2029325" y="2654775"/>
                  <a:ext cx="17250" cy="72875"/>
                </a:xfrm>
                <a:custGeom>
                  <a:rect b="b" l="l" r="r" t="t"/>
                  <a:pathLst>
                    <a:path extrusionOk="0" h="2915" w="690">
                      <a:moveTo>
                        <a:pt x="345" y="0"/>
                      </a:moveTo>
                      <a:cubicBezTo>
                        <a:pt x="326" y="0"/>
                        <a:pt x="306" y="7"/>
                        <a:pt x="292" y="22"/>
                      </a:cubicBezTo>
                      <a:lnTo>
                        <a:pt x="10"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0" y="371"/>
                      </a:cubicBezTo>
                      <a:lnTo>
                        <a:pt x="399" y="22"/>
                      </a:lnTo>
                      <a:cubicBezTo>
                        <a:pt x="384" y="7"/>
                        <a:pt x="365" y="0"/>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1"/>
                <p:cNvSpPr/>
                <p:nvPr/>
              </p:nvSpPr>
              <p:spPr>
                <a:xfrm>
                  <a:off x="2058700" y="2654775"/>
                  <a:ext cx="17250" cy="72875"/>
                </a:xfrm>
                <a:custGeom>
                  <a:rect b="b" l="l" r="r" t="t"/>
                  <a:pathLst>
                    <a:path extrusionOk="0" h="2915" w="690">
                      <a:moveTo>
                        <a:pt x="346" y="0"/>
                      </a:moveTo>
                      <a:cubicBezTo>
                        <a:pt x="328" y="0"/>
                        <a:pt x="311" y="7"/>
                        <a:pt x="301" y="22"/>
                      </a:cubicBezTo>
                      <a:lnTo>
                        <a:pt x="20" y="371"/>
                      </a:lnTo>
                      <a:cubicBezTo>
                        <a:pt x="10" y="381"/>
                        <a:pt x="0" y="391"/>
                        <a:pt x="0" y="400"/>
                      </a:cubicBezTo>
                      <a:lnTo>
                        <a:pt x="0" y="2857"/>
                      </a:lnTo>
                      <a:cubicBezTo>
                        <a:pt x="0" y="2886"/>
                        <a:pt x="30" y="2915"/>
                        <a:pt x="68" y="2915"/>
                      </a:cubicBezTo>
                      <a:lnTo>
                        <a:pt x="631" y="2915"/>
                      </a:lnTo>
                      <a:cubicBezTo>
                        <a:pt x="670" y="2915"/>
                        <a:pt x="690" y="2886"/>
                        <a:pt x="690" y="2857"/>
                      </a:cubicBezTo>
                      <a:lnTo>
                        <a:pt x="690" y="400"/>
                      </a:lnTo>
                      <a:cubicBezTo>
                        <a:pt x="690" y="391"/>
                        <a:pt x="690" y="381"/>
                        <a:pt x="680" y="371"/>
                      </a:cubicBezTo>
                      <a:lnTo>
                        <a:pt x="398" y="22"/>
                      </a:lnTo>
                      <a:cubicBezTo>
                        <a:pt x="384" y="7"/>
                        <a:pt x="364"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1"/>
                <p:cNvSpPr/>
                <p:nvPr/>
              </p:nvSpPr>
              <p:spPr>
                <a:xfrm>
                  <a:off x="2417900" y="2674475"/>
                  <a:ext cx="264825" cy="8275"/>
                </a:xfrm>
                <a:custGeom>
                  <a:rect b="b" l="l" r="r" t="t"/>
                  <a:pathLst>
                    <a:path extrusionOk="0" h="331" w="10593">
                      <a:moveTo>
                        <a:pt x="1" y="1"/>
                      </a:moveTo>
                      <a:lnTo>
                        <a:pt x="1" y="331"/>
                      </a:lnTo>
                      <a:lnTo>
                        <a:pt x="10593" y="331"/>
                      </a:lnTo>
                      <a:lnTo>
                        <a:pt x="105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1"/>
                <p:cNvSpPr/>
                <p:nvPr/>
              </p:nvSpPr>
              <p:spPr>
                <a:xfrm>
                  <a:off x="2417900" y="2707725"/>
                  <a:ext cx="264825" cy="8275"/>
                </a:xfrm>
                <a:custGeom>
                  <a:rect b="b" l="l" r="r" t="t"/>
                  <a:pathLst>
                    <a:path extrusionOk="0" h="331" w="10593">
                      <a:moveTo>
                        <a:pt x="1" y="1"/>
                      </a:moveTo>
                      <a:lnTo>
                        <a:pt x="1" y="331"/>
                      </a:lnTo>
                      <a:lnTo>
                        <a:pt x="10593" y="331"/>
                      </a:lnTo>
                      <a:lnTo>
                        <a:pt x="1059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1"/>
                <p:cNvSpPr/>
                <p:nvPr/>
              </p:nvSpPr>
              <p:spPr>
                <a:xfrm>
                  <a:off x="2424475" y="2654775"/>
                  <a:ext cx="17250" cy="72875"/>
                </a:xfrm>
                <a:custGeom>
                  <a:rect b="b" l="l" r="r" t="t"/>
                  <a:pathLst>
                    <a:path extrusionOk="0" h="2915" w="690">
                      <a:moveTo>
                        <a:pt x="344" y="0"/>
                      </a:moveTo>
                      <a:cubicBezTo>
                        <a:pt x="325" y="0"/>
                        <a:pt x="306" y="7"/>
                        <a:pt x="291" y="22"/>
                      </a:cubicBezTo>
                      <a:lnTo>
                        <a:pt x="10" y="371"/>
                      </a:lnTo>
                      <a:cubicBezTo>
                        <a:pt x="0" y="381"/>
                        <a:pt x="0" y="391"/>
                        <a:pt x="0" y="400"/>
                      </a:cubicBezTo>
                      <a:lnTo>
                        <a:pt x="0" y="2857"/>
                      </a:lnTo>
                      <a:cubicBezTo>
                        <a:pt x="0" y="2886"/>
                        <a:pt x="29" y="2915"/>
                        <a:pt x="58" y="2915"/>
                      </a:cubicBezTo>
                      <a:lnTo>
                        <a:pt x="621" y="2915"/>
                      </a:lnTo>
                      <a:cubicBezTo>
                        <a:pt x="660" y="2915"/>
                        <a:pt x="689" y="2886"/>
                        <a:pt x="689" y="2857"/>
                      </a:cubicBezTo>
                      <a:lnTo>
                        <a:pt x="689" y="400"/>
                      </a:lnTo>
                      <a:cubicBezTo>
                        <a:pt x="689" y="391"/>
                        <a:pt x="680" y="381"/>
                        <a:pt x="670" y="371"/>
                      </a:cubicBezTo>
                      <a:lnTo>
                        <a:pt x="388"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1"/>
                <p:cNvSpPr/>
                <p:nvPr/>
              </p:nvSpPr>
              <p:spPr>
                <a:xfrm>
                  <a:off x="2453825" y="2654775"/>
                  <a:ext cx="17275" cy="72875"/>
                </a:xfrm>
                <a:custGeom>
                  <a:rect b="b" l="l" r="r" t="t"/>
                  <a:pathLst>
                    <a:path extrusionOk="0" h="2915" w="691">
                      <a:moveTo>
                        <a:pt x="347" y="0"/>
                      </a:moveTo>
                      <a:cubicBezTo>
                        <a:pt x="328" y="0"/>
                        <a:pt x="311" y="7"/>
                        <a:pt x="302" y="22"/>
                      </a:cubicBezTo>
                      <a:lnTo>
                        <a:pt x="11" y="371"/>
                      </a:lnTo>
                      <a:cubicBezTo>
                        <a:pt x="11" y="381"/>
                        <a:pt x="1" y="391"/>
                        <a:pt x="1" y="400"/>
                      </a:cubicBezTo>
                      <a:lnTo>
                        <a:pt x="1" y="2857"/>
                      </a:lnTo>
                      <a:cubicBezTo>
                        <a:pt x="1" y="2886"/>
                        <a:pt x="30" y="2915"/>
                        <a:pt x="69" y="2915"/>
                      </a:cubicBezTo>
                      <a:lnTo>
                        <a:pt x="632" y="2915"/>
                      </a:lnTo>
                      <a:cubicBezTo>
                        <a:pt x="661" y="2915"/>
                        <a:pt x="690" y="2886"/>
                        <a:pt x="690" y="2857"/>
                      </a:cubicBezTo>
                      <a:lnTo>
                        <a:pt x="690" y="400"/>
                      </a:lnTo>
                      <a:cubicBezTo>
                        <a:pt x="690" y="391"/>
                        <a:pt x="690" y="381"/>
                        <a:pt x="680" y="371"/>
                      </a:cubicBezTo>
                      <a:lnTo>
                        <a:pt x="399" y="22"/>
                      </a:lnTo>
                      <a:cubicBezTo>
                        <a:pt x="384" y="7"/>
                        <a:pt x="365"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1"/>
                <p:cNvSpPr/>
                <p:nvPr/>
              </p:nvSpPr>
              <p:spPr>
                <a:xfrm>
                  <a:off x="2483450" y="2654775"/>
                  <a:ext cx="17250" cy="72875"/>
                </a:xfrm>
                <a:custGeom>
                  <a:rect b="b" l="l" r="r" t="t"/>
                  <a:pathLst>
                    <a:path extrusionOk="0" h="2915" w="690">
                      <a:moveTo>
                        <a:pt x="344" y="0"/>
                      </a:moveTo>
                      <a:cubicBezTo>
                        <a:pt x="325" y="0"/>
                        <a:pt x="306" y="7"/>
                        <a:pt x="292" y="22"/>
                      </a:cubicBezTo>
                      <a:lnTo>
                        <a:pt x="10" y="371"/>
                      </a:lnTo>
                      <a:cubicBezTo>
                        <a:pt x="0" y="381"/>
                        <a:pt x="0" y="391"/>
                        <a:pt x="0" y="400"/>
                      </a:cubicBezTo>
                      <a:lnTo>
                        <a:pt x="0" y="2857"/>
                      </a:lnTo>
                      <a:cubicBezTo>
                        <a:pt x="0" y="2886"/>
                        <a:pt x="20" y="2915"/>
                        <a:pt x="59" y="2915"/>
                      </a:cubicBezTo>
                      <a:lnTo>
                        <a:pt x="622" y="2915"/>
                      </a:lnTo>
                      <a:cubicBezTo>
                        <a:pt x="660" y="2915"/>
                        <a:pt x="690" y="2886"/>
                        <a:pt x="690" y="2857"/>
                      </a:cubicBezTo>
                      <a:lnTo>
                        <a:pt x="690" y="400"/>
                      </a:lnTo>
                      <a:cubicBezTo>
                        <a:pt x="690" y="391"/>
                        <a:pt x="680" y="381"/>
                        <a:pt x="670" y="371"/>
                      </a:cubicBezTo>
                      <a:lnTo>
                        <a:pt x="389" y="22"/>
                      </a:lnTo>
                      <a:cubicBezTo>
                        <a:pt x="379" y="7"/>
                        <a:pt x="362" y="0"/>
                        <a:pt x="3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1"/>
                <p:cNvSpPr/>
                <p:nvPr/>
              </p:nvSpPr>
              <p:spPr>
                <a:xfrm>
                  <a:off x="2512800" y="2654775"/>
                  <a:ext cx="17275" cy="72875"/>
                </a:xfrm>
                <a:custGeom>
                  <a:rect b="b" l="l" r="r" t="t"/>
                  <a:pathLst>
                    <a:path extrusionOk="0" h="2915" w="691">
                      <a:moveTo>
                        <a:pt x="346" y="0"/>
                      </a:moveTo>
                      <a:cubicBezTo>
                        <a:pt x="326" y="0"/>
                        <a:pt x="307" y="7"/>
                        <a:pt x="292" y="22"/>
                      </a:cubicBezTo>
                      <a:lnTo>
                        <a:pt x="11" y="371"/>
                      </a:lnTo>
                      <a:cubicBezTo>
                        <a:pt x="1" y="381"/>
                        <a:pt x="1" y="391"/>
                        <a:pt x="1" y="400"/>
                      </a:cubicBezTo>
                      <a:lnTo>
                        <a:pt x="1" y="2857"/>
                      </a:lnTo>
                      <a:cubicBezTo>
                        <a:pt x="1" y="2886"/>
                        <a:pt x="30" y="2915"/>
                        <a:pt x="59" y="2915"/>
                      </a:cubicBezTo>
                      <a:lnTo>
                        <a:pt x="632" y="2915"/>
                      </a:lnTo>
                      <a:cubicBezTo>
                        <a:pt x="661" y="2915"/>
                        <a:pt x="690" y="2886"/>
                        <a:pt x="690" y="2857"/>
                      </a:cubicBezTo>
                      <a:lnTo>
                        <a:pt x="690" y="400"/>
                      </a:lnTo>
                      <a:cubicBezTo>
                        <a:pt x="690" y="391"/>
                        <a:pt x="690" y="381"/>
                        <a:pt x="681" y="371"/>
                      </a:cubicBezTo>
                      <a:lnTo>
                        <a:pt x="399" y="22"/>
                      </a:lnTo>
                      <a:cubicBezTo>
                        <a:pt x="384" y="7"/>
                        <a:pt x="365" y="0"/>
                        <a:pt x="34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1"/>
                <p:cNvSpPr/>
                <p:nvPr/>
              </p:nvSpPr>
              <p:spPr>
                <a:xfrm>
                  <a:off x="2542175" y="2654775"/>
                  <a:ext cx="17500" cy="72875"/>
                </a:xfrm>
                <a:custGeom>
                  <a:rect b="b" l="l" r="r" t="t"/>
                  <a:pathLst>
                    <a:path extrusionOk="0" h="2915" w="700">
                      <a:moveTo>
                        <a:pt x="350" y="0"/>
                      </a:moveTo>
                      <a:cubicBezTo>
                        <a:pt x="331" y="0"/>
                        <a:pt x="311" y="7"/>
                        <a:pt x="302" y="22"/>
                      </a:cubicBezTo>
                      <a:lnTo>
                        <a:pt x="20" y="371"/>
                      </a:lnTo>
                      <a:cubicBezTo>
                        <a:pt x="10" y="381"/>
                        <a:pt x="1" y="391"/>
                        <a:pt x="1" y="400"/>
                      </a:cubicBezTo>
                      <a:lnTo>
                        <a:pt x="1" y="2857"/>
                      </a:lnTo>
                      <a:cubicBezTo>
                        <a:pt x="1" y="2886"/>
                        <a:pt x="30" y="2915"/>
                        <a:pt x="69" y="2915"/>
                      </a:cubicBezTo>
                      <a:lnTo>
                        <a:pt x="632" y="2915"/>
                      </a:lnTo>
                      <a:cubicBezTo>
                        <a:pt x="671" y="2915"/>
                        <a:pt x="700" y="2886"/>
                        <a:pt x="700" y="2857"/>
                      </a:cubicBezTo>
                      <a:lnTo>
                        <a:pt x="700" y="400"/>
                      </a:lnTo>
                      <a:cubicBezTo>
                        <a:pt x="700" y="391"/>
                        <a:pt x="690" y="381"/>
                        <a:pt x="680" y="371"/>
                      </a:cubicBezTo>
                      <a:lnTo>
                        <a:pt x="399" y="22"/>
                      </a:lnTo>
                      <a:cubicBezTo>
                        <a:pt x="389" y="7"/>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1"/>
                <p:cNvSpPr/>
                <p:nvPr/>
              </p:nvSpPr>
              <p:spPr>
                <a:xfrm>
                  <a:off x="2571550" y="2654825"/>
                  <a:ext cx="17500" cy="72825"/>
                </a:xfrm>
                <a:custGeom>
                  <a:rect b="b" l="l" r="r" t="t"/>
                  <a:pathLst>
                    <a:path extrusionOk="0" h="2913" w="700">
                      <a:moveTo>
                        <a:pt x="350" y="0"/>
                      </a:moveTo>
                      <a:cubicBezTo>
                        <a:pt x="331" y="0"/>
                        <a:pt x="311" y="0"/>
                        <a:pt x="292" y="20"/>
                      </a:cubicBezTo>
                      <a:lnTo>
                        <a:pt x="10" y="369"/>
                      </a:lnTo>
                      <a:cubicBezTo>
                        <a:pt x="0" y="379"/>
                        <a:pt x="0" y="389"/>
                        <a:pt x="0" y="398"/>
                      </a:cubicBezTo>
                      <a:lnTo>
                        <a:pt x="0" y="2855"/>
                      </a:lnTo>
                      <a:cubicBezTo>
                        <a:pt x="0" y="2884"/>
                        <a:pt x="30" y="2913"/>
                        <a:pt x="59" y="2913"/>
                      </a:cubicBezTo>
                      <a:lnTo>
                        <a:pt x="631" y="2913"/>
                      </a:lnTo>
                      <a:cubicBezTo>
                        <a:pt x="670" y="2913"/>
                        <a:pt x="699" y="2884"/>
                        <a:pt x="699" y="2855"/>
                      </a:cubicBezTo>
                      <a:lnTo>
                        <a:pt x="699" y="398"/>
                      </a:lnTo>
                      <a:cubicBezTo>
                        <a:pt x="699" y="389"/>
                        <a:pt x="690"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1"/>
                <p:cNvSpPr/>
                <p:nvPr/>
              </p:nvSpPr>
              <p:spPr>
                <a:xfrm>
                  <a:off x="2600925"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80" y="2913"/>
                        <a:pt x="699" y="2884"/>
                        <a:pt x="699" y="2855"/>
                      </a:cubicBezTo>
                      <a:lnTo>
                        <a:pt x="699" y="398"/>
                      </a:lnTo>
                      <a:cubicBezTo>
                        <a:pt x="699" y="389"/>
                        <a:pt x="699" y="379"/>
                        <a:pt x="689" y="369"/>
                      </a:cubicBezTo>
                      <a:lnTo>
                        <a:pt x="408" y="20"/>
                      </a:lnTo>
                      <a:cubicBezTo>
                        <a:pt x="398"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1"/>
                <p:cNvSpPr/>
                <p:nvPr/>
              </p:nvSpPr>
              <p:spPr>
                <a:xfrm>
                  <a:off x="2630525" y="2654825"/>
                  <a:ext cx="17500" cy="72825"/>
                </a:xfrm>
                <a:custGeom>
                  <a:rect b="b" l="l" r="r" t="t"/>
                  <a:pathLst>
                    <a:path extrusionOk="0" h="2913" w="700">
                      <a:moveTo>
                        <a:pt x="350" y="0"/>
                      </a:moveTo>
                      <a:cubicBezTo>
                        <a:pt x="331" y="0"/>
                        <a:pt x="311" y="0"/>
                        <a:pt x="292" y="20"/>
                      </a:cubicBezTo>
                      <a:lnTo>
                        <a:pt x="10" y="369"/>
                      </a:lnTo>
                      <a:cubicBezTo>
                        <a:pt x="1" y="379"/>
                        <a:pt x="1" y="389"/>
                        <a:pt x="1" y="398"/>
                      </a:cubicBezTo>
                      <a:lnTo>
                        <a:pt x="1" y="2855"/>
                      </a:lnTo>
                      <a:cubicBezTo>
                        <a:pt x="1" y="2884"/>
                        <a:pt x="30" y="2913"/>
                        <a:pt x="59" y="2913"/>
                      </a:cubicBezTo>
                      <a:lnTo>
                        <a:pt x="632" y="2913"/>
                      </a:lnTo>
                      <a:cubicBezTo>
                        <a:pt x="670" y="2913"/>
                        <a:pt x="700" y="2884"/>
                        <a:pt x="700" y="2855"/>
                      </a:cubicBezTo>
                      <a:lnTo>
                        <a:pt x="700" y="398"/>
                      </a:lnTo>
                      <a:cubicBezTo>
                        <a:pt x="700" y="389"/>
                        <a:pt x="690" y="379"/>
                        <a:pt x="690" y="369"/>
                      </a:cubicBezTo>
                      <a:lnTo>
                        <a:pt x="399" y="20"/>
                      </a:lnTo>
                      <a:cubicBezTo>
                        <a:pt x="389" y="0"/>
                        <a:pt x="370"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1"/>
                <p:cNvSpPr/>
                <p:nvPr/>
              </p:nvSpPr>
              <p:spPr>
                <a:xfrm>
                  <a:off x="2659900" y="2654825"/>
                  <a:ext cx="17500" cy="72825"/>
                </a:xfrm>
                <a:custGeom>
                  <a:rect b="b" l="l" r="r" t="t"/>
                  <a:pathLst>
                    <a:path extrusionOk="0" h="2913" w="700">
                      <a:moveTo>
                        <a:pt x="350" y="0"/>
                      </a:moveTo>
                      <a:cubicBezTo>
                        <a:pt x="330" y="0"/>
                        <a:pt x="311" y="0"/>
                        <a:pt x="301" y="20"/>
                      </a:cubicBezTo>
                      <a:lnTo>
                        <a:pt x="20" y="369"/>
                      </a:lnTo>
                      <a:cubicBezTo>
                        <a:pt x="10" y="379"/>
                        <a:pt x="0" y="389"/>
                        <a:pt x="0" y="398"/>
                      </a:cubicBezTo>
                      <a:lnTo>
                        <a:pt x="0" y="2855"/>
                      </a:lnTo>
                      <a:cubicBezTo>
                        <a:pt x="0" y="2884"/>
                        <a:pt x="29" y="2913"/>
                        <a:pt x="68" y="2913"/>
                      </a:cubicBezTo>
                      <a:lnTo>
                        <a:pt x="641" y="2913"/>
                      </a:lnTo>
                      <a:cubicBezTo>
                        <a:pt x="670" y="2913"/>
                        <a:pt x="699" y="2884"/>
                        <a:pt x="699" y="2855"/>
                      </a:cubicBezTo>
                      <a:lnTo>
                        <a:pt x="699" y="398"/>
                      </a:lnTo>
                      <a:cubicBezTo>
                        <a:pt x="699" y="389"/>
                        <a:pt x="699" y="379"/>
                        <a:pt x="690" y="369"/>
                      </a:cubicBezTo>
                      <a:lnTo>
                        <a:pt x="408" y="20"/>
                      </a:lnTo>
                      <a:cubicBezTo>
                        <a:pt x="389" y="0"/>
                        <a:pt x="369" y="0"/>
                        <a:pt x="3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9" name="Google Shape;1409;p31"/>
            <p:cNvGrpSpPr/>
            <p:nvPr/>
          </p:nvGrpSpPr>
          <p:grpSpPr>
            <a:xfrm flipH="1">
              <a:off x="-3" y="3828301"/>
              <a:ext cx="2294196" cy="1315308"/>
              <a:chOff x="6849791" y="3828301"/>
              <a:chExt cx="2294196" cy="1315308"/>
            </a:xfrm>
          </p:grpSpPr>
          <p:sp>
            <p:nvSpPr>
              <p:cNvPr id="1410" name="Google Shape;1410;p31"/>
              <p:cNvSpPr/>
              <p:nvPr/>
            </p:nvSpPr>
            <p:spPr>
              <a:xfrm>
                <a:off x="6849791" y="3828301"/>
                <a:ext cx="2294196" cy="1315308"/>
              </a:xfrm>
              <a:custGeom>
                <a:rect b="b" l="l" r="r" t="t"/>
                <a:pathLst>
                  <a:path extrusionOk="0" h="23212" w="40487">
                    <a:moveTo>
                      <a:pt x="123" y="23211"/>
                    </a:moveTo>
                    <a:lnTo>
                      <a:pt x="0" y="23211"/>
                    </a:lnTo>
                    <a:cubicBezTo>
                      <a:pt x="31" y="23211"/>
                      <a:pt x="72" y="23201"/>
                      <a:pt x="123" y="23211"/>
                    </a:cubicBezTo>
                    <a:close/>
                    <a:moveTo>
                      <a:pt x="40487" y="0"/>
                    </a:moveTo>
                    <a:cubicBezTo>
                      <a:pt x="39443" y="0"/>
                      <a:pt x="39054" y="1494"/>
                      <a:pt x="39688" y="2333"/>
                    </a:cubicBezTo>
                    <a:cubicBezTo>
                      <a:pt x="39054" y="2344"/>
                      <a:pt x="38399" y="2415"/>
                      <a:pt x="37754" y="2569"/>
                    </a:cubicBezTo>
                    <a:cubicBezTo>
                      <a:pt x="37529" y="2620"/>
                      <a:pt x="37304" y="2681"/>
                      <a:pt x="37089" y="2753"/>
                    </a:cubicBezTo>
                    <a:cubicBezTo>
                      <a:pt x="36823" y="2293"/>
                      <a:pt x="36280" y="2047"/>
                      <a:pt x="35738" y="2170"/>
                    </a:cubicBezTo>
                    <a:cubicBezTo>
                      <a:pt x="35083" y="2323"/>
                      <a:pt x="34674" y="2958"/>
                      <a:pt x="34807" y="3603"/>
                    </a:cubicBezTo>
                    <a:cubicBezTo>
                      <a:pt x="34684" y="3623"/>
                      <a:pt x="34571" y="3643"/>
                      <a:pt x="34448" y="3664"/>
                    </a:cubicBezTo>
                    <a:cubicBezTo>
                      <a:pt x="34008" y="3766"/>
                      <a:pt x="33609" y="3961"/>
                      <a:pt x="33272" y="4217"/>
                    </a:cubicBezTo>
                    <a:cubicBezTo>
                      <a:pt x="32995" y="3828"/>
                      <a:pt x="32494" y="3623"/>
                      <a:pt x="31992" y="3746"/>
                    </a:cubicBezTo>
                    <a:cubicBezTo>
                      <a:pt x="31655" y="3817"/>
                      <a:pt x="31388" y="4032"/>
                      <a:pt x="31214" y="4309"/>
                    </a:cubicBezTo>
                    <a:cubicBezTo>
                      <a:pt x="30416" y="3480"/>
                      <a:pt x="29209" y="3081"/>
                      <a:pt x="28011" y="3367"/>
                    </a:cubicBezTo>
                    <a:cubicBezTo>
                      <a:pt x="26384" y="3746"/>
                      <a:pt x="25299" y="5230"/>
                      <a:pt x="25391" y="6847"/>
                    </a:cubicBezTo>
                    <a:cubicBezTo>
                      <a:pt x="25156" y="6744"/>
                      <a:pt x="24890" y="6714"/>
                      <a:pt x="24624" y="6775"/>
                    </a:cubicBezTo>
                    <a:cubicBezTo>
                      <a:pt x="23958" y="6929"/>
                      <a:pt x="23549" y="7594"/>
                      <a:pt x="23703" y="8259"/>
                    </a:cubicBezTo>
                    <a:cubicBezTo>
                      <a:pt x="23774" y="8576"/>
                      <a:pt x="23969" y="8842"/>
                      <a:pt x="24224" y="9006"/>
                    </a:cubicBezTo>
                    <a:cubicBezTo>
                      <a:pt x="23569" y="9211"/>
                      <a:pt x="23017" y="9600"/>
                      <a:pt x="22607" y="10101"/>
                    </a:cubicBezTo>
                    <a:cubicBezTo>
                      <a:pt x="22403" y="10030"/>
                      <a:pt x="22167" y="10009"/>
                      <a:pt x="21942" y="10071"/>
                    </a:cubicBezTo>
                    <a:cubicBezTo>
                      <a:pt x="21277" y="10224"/>
                      <a:pt x="20857" y="10889"/>
                      <a:pt x="21021" y="11544"/>
                    </a:cubicBezTo>
                    <a:cubicBezTo>
                      <a:pt x="21072" y="11769"/>
                      <a:pt x="21185" y="11974"/>
                      <a:pt x="21328" y="12128"/>
                    </a:cubicBezTo>
                    <a:cubicBezTo>
                      <a:pt x="20489" y="12680"/>
                      <a:pt x="19926" y="13601"/>
                      <a:pt x="19824" y="14615"/>
                    </a:cubicBezTo>
                    <a:cubicBezTo>
                      <a:pt x="19629" y="14553"/>
                      <a:pt x="19414" y="14543"/>
                      <a:pt x="19199" y="14594"/>
                    </a:cubicBezTo>
                    <a:cubicBezTo>
                      <a:pt x="18534" y="14748"/>
                      <a:pt x="18115" y="15413"/>
                      <a:pt x="18278" y="16078"/>
                    </a:cubicBezTo>
                    <a:cubicBezTo>
                      <a:pt x="18309" y="16242"/>
                      <a:pt x="18381" y="16395"/>
                      <a:pt x="18483" y="16528"/>
                    </a:cubicBezTo>
                    <a:cubicBezTo>
                      <a:pt x="18370" y="16539"/>
                      <a:pt x="18268" y="16559"/>
                      <a:pt x="18166" y="16579"/>
                    </a:cubicBezTo>
                    <a:cubicBezTo>
                      <a:pt x="16590" y="16948"/>
                      <a:pt x="15536" y="18350"/>
                      <a:pt x="15546" y="19895"/>
                    </a:cubicBezTo>
                    <a:cubicBezTo>
                      <a:pt x="15474" y="19906"/>
                      <a:pt x="15413" y="19916"/>
                      <a:pt x="15351" y="19926"/>
                    </a:cubicBezTo>
                    <a:cubicBezTo>
                      <a:pt x="15147" y="19967"/>
                      <a:pt x="14962" y="20049"/>
                      <a:pt x="14799" y="20161"/>
                    </a:cubicBezTo>
                    <a:cubicBezTo>
                      <a:pt x="14522" y="19936"/>
                      <a:pt x="14134" y="19844"/>
                      <a:pt x="13755" y="19926"/>
                    </a:cubicBezTo>
                    <a:cubicBezTo>
                      <a:pt x="13612" y="19967"/>
                      <a:pt x="13479" y="20018"/>
                      <a:pt x="13356" y="20100"/>
                    </a:cubicBezTo>
                    <a:cubicBezTo>
                      <a:pt x="12179" y="18698"/>
                      <a:pt x="10275" y="17992"/>
                      <a:pt x="8372" y="18432"/>
                    </a:cubicBezTo>
                    <a:cubicBezTo>
                      <a:pt x="6714" y="18821"/>
                      <a:pt x="5445" y="19987"/>
                      <a:pt x="4861" y="21451"/>
                    </a:cubicBezTo>
                    <a:cubicBezTo>
                      <a:pt x="2610" y="20827"/>
                      <a:pt x="1269" y="21656"/>
                      <a:pt x="123" y="23211"/>
                    </a:cubicBezTo>
                    <a:lnTo>
                      <a:pt x="40487" y="23211"/>
                    </a:lnTo>
                    <a:lnTo>
                      <a:pt x="40487" y="0"/>
                    </a:lnTo>
                    <a:lnTo>
                      <a:pt x="40487" y="0"/>
                    </a:lnTo>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1"/>
              <p:cNvSpPr/>
              <p:nvPr/>
            </p:nvSpPr>
            <p:spPr>
              <a:xfrm>
                <a:off x="7210463" y="4088049"/>
                <a:ext cx="1933523" cy="1055556"/>
              </a:xfrm>
              <a:custGeom>
                <a:rect b="b" l="l" r="r" t="t"/>
                <a:pathLst>
                  <a:path extrusionOk="0" h="18628" w="34122">
                    <a:moveTo>
                      <a:pt x="34122" y="707"/>
                    </a:moveTo>
                    <a:lnTo>
                      <a:pt x="34122" y="18627"/>
                    </a:lnTo>
                    <a:lnTo>
                      <a:pt x="1" y="18627"/>
                    </a:lnTo>
                    <a:cubicBezTo>
                      <a:pt x="686" y="17747"/>
                      <a:pt x="1669" y="17072"/>
                      <a:pt x="2836" y="16806"/>
                    </a:cubicBezTo>
                    <a:cubicBezTo>
                      <a:pt x="4749" y="16355"/>
                      <a:pt x="6653" y="17061"/>
                      <a:pt x="7830" y="18463"/>
                    </a:cubicBezTo>
                    <a:cubicBezTo>
                      <a:pt x="7942" y="18392"/>
                      <a:pt x="8076" y="18330"/>
                      <a:pt x="8229" y="18300"/>
                    </a:cubicBezTo>
                    <a:cubicBezTo>
                      <a:pt x="8608" y="18208"/>
                      <a:pt x="8986" y="18310"/>
                      <a:pt x="9273" y="18535"/>
                    </a:cubicBezTo>
                    <a:cubicBezTo>
                      <a:pt x="9426" y="18423"/>
                      <a:pt x="9611" y="18341"/>
                      <a:pt x="9815" y="18300"/>
                    </a:cubicBezTo>
                    <a:cubicBezTo>
                      <a:pt x="9877" y="18279"/>
                      <a:pt x="9948" y="18269"/>
                      <a:pt x="10010" y="18269"/>
                    </a:cubicBezTo>
                    <a:cubicBezTo>
                      <a:pt x="10000" y="16724"/>
                      <a:pt x="11064" y="15322"/>
                      <a:pt x="12630" y="14953"/>
                    </a:cubicBezTo>
                    <a:cubicBezTo>
                      <a:pt x="12732" y="14922"/>
                      <a:pt x="12845" y="14912"/>
                      <a:pt x="12947" y="14892"/>
                    </a:cubicBezTo>
                    <a:cubicBezTo>
                      <a:pt x="12855" y="14759"/>
                      <a:pt x="12783" y="14615"/>
                      <a:pt x="12742" y="14441"/>
                    </a:cubicBezTo>
                    <a:cubicBezTo>
                      <a:pt x="12589" y="13786"/>
                      <a:pt x="12998" y="13121"/>
                      <a:pt x="13663" y="12968"/>
                    </a:cubicBezTo>
                    <a:cubicBezTo>
                      <a:pt x="13878" y="12917"/>
                      <a:pt x="14093" y="12927"/>
                      <a:pt x="14288" y="12978"/>
                    </a:cubicBezTo>
                    <a:cubicBezTo>
                      <a:pt x="14400" y="11965"/>
                      <a:pt x="14953" y="11054"/>
                      <a:pt x="15802" y="10491"/>
                    </a:cubicBezTo>
                    <a:cubicBezTo>
                      <a:pt x="15649" y="10338"/>
                      <a:pt x="15536" y="10143"/>
                      <a:pt x="15485" y="9918"/>
                    </a:cubicBezTo>
                    <a:cubicBezTo>
                      <a:pt x="15332" y="9253"/>
                      <a:pt x="15741" y="8587"/>
                      <a:pt x="16406" y="8434"/>
                    </a:cubicBezTo>
                    <a:cubicBezTo>
                      <a:pt x="16631" y="8383"/>
                      <a:pt x="16867" y="8393"/>
                      <a:pt x="17071" y="8465"/>
                    </a:cubicBezTo>
                    <a:cubicBezTo>
                      <a:pt x="17481" y="7963"/>
                      <a:pt x="18033" y="7574"/>
                      <a:pt x="18688" y="7380"/>
                    </a:cubicBezTo>
                    <a:cubicBezTo>
                      <a:pt x="18433" y="7206"/>
                      <a:pt x="18238" y="6950"/>
                      <a:pt x="18166" y="6623"/>
                    </a:cubicBezTo>
                    <a:cubicBezTo>
                      <a:pt x="18013" y="5957"/>
                      <a:pt x="18422" y="5302"/>
                      <a:pt x="19088" y="5139"/>
                    </a:cubicBezTo>
                    <a:cubicBezTo>
                      <a:pt x="19354" y="5077"/>
                      <a:pt x="19620" y="5108"/>
                      <a:pt x="19855" y="5210"/>
                    </a:cubicBezTo>
                    <a:cubicBezTo>
                      <a:pt x="19773" y="3603"/>
                      <a:pt x="20848" y="2109"/>
                      <a:pt x="22475" y="1731"/>
                    </a:cubicBezTo>
                    <a:cubicBezTo>
                      <a:pt x="23683" y="1454"/>
                      <a:pt x="24880" y="1843"/>
                      <a:pt x="25689" y="2672"/>
                    </a:cubicBezTo>
                    <a:cubicBezTo>
                      <a:pt x="25852" y="2396"/>
                      <a:pt x="26129" y="2191"/>
                      <a:pt x="26466" y="2109"/>
                    </a:cubicBezTo>
                    <a:cubicBezTo>
                      <a:pt x="26958" y="1997"/>
                      <a:pt x="27459" y="2201"/>
                      <a:pt x="27746" y="2590"/>
                    </a:cubicBezTo>
                    <a:cubicBezTo>
                      <a:pt x="28083" y="2334"/>
                      <a:pt x="28472" y="2140"/>
                      <a:pt x="28912" y="2038"/>
                    </a:cubicBezTo>
                    <a:cubicBezTo>
                      <a:pt x="29035" y="2007"/>
                      <a:pt x="29148" y="1986"/>
                      <a:pt x="29271" y="1976"/>
                    </a:cubicBezTo>
                    <a:cubicBezTo>
                      <a:pt x="29148" y="1331"/>
                      <a:pt x="29557" y="687"/>
                      <a:pt x="30202" y="533"/>
                    </a:cubicBezTo>
                    <a:cubicBezTo>
                      <a:pt x="30744" y="410"/>
                      <a:pt x="31287" y="666"/>
                      <a:pt x="31553" y="1127"/>
                    </a:cubicBezTo>
                    <a:cubicBezTo>
                      <a:pt x="31768" y="1055"/>
                      <a:pt x="31993" y="994"/>
                      <a:pt x="32218" y="943"/>
                    </a:cubicBezTo>
                    <a:cubicBezTo>
                      <a:pt x="32853" y="789"/>
                      <a:pt x="33497" y="717"/>
                      <a:pt x="34122" y="707"/>
                    </a:cubicBezTo>
                    <a:close/>
                    <a:moveTo>
                      <a:pt x="34122" y="1"/>
                    </a:moveTo>
                    <a:cubicBezTo>
                      <a:pt x="34081" y="185"/>
                      <a:pt x="34070" y="380"/>
                      <a:pt x="34122" y="574"/>
                    </a:cubicBezTo>
                    <a:lnTo>
                      <a:pt x="34122" y="584"/>
                    </a:lnTo>
                    <a:lnTo>
                      <a:pt x="34122" y="1"/>
                    </a:lnTo>
                    <a:lnTo>
                      <a:pt x="34122" y="1"/>
                    </a:lnTo>
                    <a:close/>
                  </a:path>
                </a:pathLst>
              </a:custGeom>
              <a:solidFill>
                <a:srgbClr val="000000">
                  <a:alpha val="27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1"/>
              <p:cNvSpPr/>
              <p:nvPr/>
            </p:nvSpPr>
            <p:spPr>
              <a:xfrm>
                <a:off x="7705714" y="4384403"/>
                <a:ext cx="1438271" cy="759198"/>
              </a:xfrm>
              <a:custGeom>
                <a:rect b="b" l="l" r="r" t="t"/>
                <a:pathLst>
                  <a:path extrusionOk="0" h="13398" w="25382">
                    <a:moveTo>
                      <a:pt x="24635" y="113"/>
                    </a:moveTo>
                    <a:cubicBezTo>
                      <a:pt x="23632" y="318"/>
                      <a:pt x="22731" y="738"/>
                      <a:pt x="21963" y="1321"/>
                    </a:cubicBezTo>
                    <a:cubicBezTo>
                      <a:pt x="21441" y="533"/>
                      <a:pt x="20479" y="103"/>
                      <a:pt x="19507" y="308"/>
                    </a:cubicBezTo>
                    <a:cubicBezTo>
                      <a:pt x="18504" y="512"/>
                      <a:pt x="17788" y="1321"/>
                      <a:pt x="17655" y="2273"/>
                    </a:cubicBezTo>
                    <a:cubicBezTo>
                      <a:pt x="17256" y="2129"/>
                      <a:pt x="16816" y="2099"/>
                      <a:pt x="16376" y="2191"/>
                    </a:cubicBezTo>
                    <a:cubicBezTo>
                      <a:pt x="15096" y="2457"/>
                      <a:pt x="14278" y="3705"/>
                      <a:pt x="14554" y="4985"/>
                    </a:cubicBezTo>
                    <a:cubicBezTo>
                      <a:pt x="14585" y="5148"/>
                      <a:pt x="14636" y="5302"/>
                      <a:pt x="14697" y="5445"/>
                    </a:cubicBezTo>
                    <a:cubicBezTo>
                      <a:pt x="14400" y="5650"/>
                      <a:pt x="14247" y="6029"/>
                      <a:pt x="14318" y="6397"/>
                    </a:cubicBezTo>
                    <a:cubicBezTo>
                      <a:pt x="14329" y="6428"/>
                      <a:pt x="14339" y="6469"/>
                      <a:pt x="14349" y="6499"/>
                    </a:cubicBezTo>
                    <a:cubicBezTo>
                      <a:pt x="13868" y="6489"/>
                      <a:pt x="13377" y="6540"/>
                      <a:pt x="12886" y="6643"/>
                    </a:cubicBezTo>
                    <a:cubicBezTo>
                      <a:pt x="12712" y="6684"/>
                      <a:pt x="12538" y="6725"/>
                      <a:pt x="12374" y="6765"/>
                    </a:cubicBezTo>
                    <a:cubicBezTo>
                      <a:pt x="12190" y="6418"/>
                      <a:pt x="11780" y="6223"/>
                      <a:pt x="11371" y="6305"/>
                    </a:cubicBezTo>
                    <a:cubicBezTo>
                      <a:pt x="10880" y="6407"/>
                      <a:pt x="10552" y="6878"/>
                      <a:pt x="10644" y="7369"/>
                    </a:cubicBezTo>
                    <a:cubicBezTo>
                      <a:pt x="10552" y="7380"/>
                      <a:pt x="10460" y="7400"/>
                      <a:pt x="10368" y="7410"/>
                    </a:cubicBezTo>
                    <a:cubicBezTo>
                      <a:pt x="10041" y="7482"/>
                      <a:pt x="9734" y="7625"/>
                      <a:pt x="9478" y="7809"/>
                    </a:cubicBezTo>
                    <a:cubicBezTo>
                      <a:pt x="9273" y="7513"/>
                      <a:pt x="8894" y="7349"/>
                      <a:pt x="8516" y="7431"/>
                    </a:cubicBezTo>
                    <a:cubicBezTo>
                      <a:pt x="8260" y="7482"/>
                      <a:pt x="8055" y="7635"/>
                      <a:pt x="7922" y="7840"/>
                    </a:cubicBezTo>
                    <a:cubicBezTo>
                      <a:pt x="7328" y="7206"/>
                      <a:pt x="6428" y="6878"/>
                      <a:pt x="5517" y="7072"/>
                    </a:cubicBezTo>
                    <a:cubicBezTo>
                      <a:pt x="4289" y="7328"/>
                      <a:pt x="3450" y="8434"/>
                      <a:pt x="3480" y="9652"/>
                    </a:cubicBezTo>
                    <a:cubicBezTo>
                      <a:pt x="3306" y="9570"/>
                      <a:pt x="3112" y="9549"/>
                      <a:pt x="2907" y="9590"/>
                    </a:cubicBezTo>
                    <a:cubicBezTo>
                      <a:pt x="2406" y="9692"/>
                      <a:pt x="2078" y="10184"/>
                      <a:pt x="2181" y="10685"/>
                    </a:cubicBezTo>
                    <a:cubicBezTo>
                      <a:pt x="2232" y="10931"/>
                      <a:pt x="2375" y="11135"/>
                      <a:pt x="2570" y="11269"/>
                    </a:cubicBezTo>
                    <a:cubicBezTo>
                      <a:pt x="2068" y="11412"/>
                      <a:pt x="1648" y="11688"/>
                      <a:pt x="1331" y="12057"/>
                    </a:cubicBezTo>
                    <a:cubicBezTo>
                      <a:pt x="1178" y="12005"/>
                      <a:pt x="1004" y="11985"/>
                      <a:pt x="830" y="12026"/>
                    </a:cubicBezTo>
                    <a:cubicBezTo>
                      <a:pt x="318" y="12128"/>
                      <a:pt x="1" y="12619"/>
                      <a:pt x="103" y="13131"/>
                    </a:cubicBezTo>
                    <a:cubicBezTo>
                      <a:pt x="124" y="13223"/>
                      <a:pt x="165" y="13315"/>
                      <a:pt x="205" y="13397"/>
                    </a:cubicBezTo>
                    <a:lnTo>
                      <a:pt x="25382" y="13397"/>
                    </a:lnTo>
                    <a:lnTo>
                      <a:pt x="25382" y="1"/>
                    </a:lnTo>
                    <a:cubicBezTo>
                      <a:pt x="25136" y="21"/>
                      <a:pt x="24880" y="62"/>
                      <a:pt x="24635" y="113"/>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1"/>
              <p:cNvSpPr/>
              <p:nvPr/>
            </p:nvSpPr>
            <p:spPr>
              <a:xfrm>
                <a:off x="7831566" y="4576381"/>
                <a:ext cx="1312418" cy="567217"/>
              </a:xfrm>
              <a:custGeom>
                <a:rect b="b" l="l" r="r" t="t"/>
                <a:pathLst>
                  <a:path extrusionOk="0" h="10010" w="23161">
                    <a:moveTo>
                      <a:pt x="12108" y="3019"/>
                    </a:moveTo>
                    <a:cubicBezTo>
                      <a:pt x="12108" y="3050"/>
                      <a:pt x="12118" y="3081"/>
                      <a:pt x="12128" y="3111"/>
                    </a:cubicBezTo>
                    <a:cubicBezTo>
                      <a:pt x="12097" y="3111"/>
                      <a:pt x="12077" y="3111"/>
                      <a:pt x="12057" y="3111"/>
                    </a:cubicBezTo>
                    <a:cubicBezTo>
                      <a:pt x="11790" y="3562"/>
                      <a:pt x="11698" y="4114"/>
                      <a:pt x="11811" y="4667"/>
                    </a:cubicBezTo>
                    <a:cubicBezTo>
                      <a:pt x="11842" y="4820"/>
                      <a:pt x="11893" y="4974"/>
                      <a:pt x="11954" y="5117"/>
                    </a:cubicBezTo>
                    <a:cubicBezTo>
                      <a:pt x="11668" y="5312"/>
                      <a:pt x="11514" y="5660"/>
                      <a:pt x="11596" y="6018"/>
                    </a:cubicBezTo>
                    <a:cubicBezTo>
                      <a:pt x="11596" y="6049"/>
                      <a:pt x="11606" y="6079"/>
                      <a:pt x="11616" y="6110"/>
                    </a:cubicBezTo>
                    <a:cubicBezTo>
                      <a:pt x="11156" y="6110"/>
                      <a:pt x="10695" y="6151"/>
                      <a:pt x="10225" y="6253"/>
                    </a:cubicBezTo>
                    <a:cubicBezTo>
                      <a:pt x="10061" y="6284"/>
                      <a:pt x="9907" y="6325"/>
                      <a:pt x="9744" y="6366"/>
                    </a:cubicBezTo>
                    <a:cubicBezTo>
                      <a:pt x="9559" y="6038"/>
                      <a:pt x="9181" y="5844"/>
                      <a:pt x="8792" y="5926"/>
                    </a:cubicBezTo>
                    <a:cubicBezTo>
                      <a:pt x="8321" y="6028"/>
                      <a:pt x="8014" y="6478"/>
                      <a:pt x="8096" y="6939"/>
                    </a:cubicBezTo>
                    <a:cubicBezTo>
                      <a:pt x="8014" y="6949"/>
                      <a:pt x="7932" y="6959"/>
                      <a:pt x="7840" y="6980"/>
                    </a:cubicBezTo>
                    <a:cubicBezTo>
                      <a:pt x="7523" y="7052"/>
                      <a:pt x="7236" y="7174"/>
                      <a:pt x="6991" y="7359"/>
                    </a:cubicBezTo>
                    <a:cubicBezTo>
                      <a:pt x="6796" y="7072"/>
                      <a:pt x="6438" y="6918"/>
                      <a:pt x="6080" y="6990"/>
                    </a:cubicBezTo>
                    <a:cubicBezTo>
                      <a:pt x="5834" y="7041"/>
                      <a:pt x="5640" y="7195"/>
                      <a:pt x="5517" y="7389"/>
                    </a:cubicBezTo>
                    <a:cubicBezTo>
                      <a:pt x="4954" y="6775"/>
                      <a:pt x="4094" y="6478"/>
                      <a:pt x="3235" y="6652"/>
                    </a:cubicBezTo>
                    <a:cubicBezTo>
                      <a:pt x="2058" y="6898"/>
                      <a:pt x="1259" y="7952"/>
                      <a:pt x="1300" y="9109"/>
                    </a:cubicBezTo>
                    <a:cubicBezTo>
                      <a:pt x="1137" y="9037"/>
                      <a:pt x="942" y="9006"/>
                      <a:pt x="748" y="9047"/>
                    </a:cubicBezTo>
                    <a:cubicBezTo>
                      <a:pt x="297" y="9139"/>
                      <a:pt x="1" y="9559"/>
                      <a:pt x="52" y="10009"/>
                    </a:cubicBezTo>
                    <a:lnTo>
                      <a:pt x="23161" y="10009"/>
                    </a:lnTo>
                    <a:lnTo>
                      <a:pt x="23161" y="0"/>
                    </a:lnTo>
                    <a:cubicBezTo>
                      <a:pt x="21544" y="10"/>
                      <a:pt x="19978" y="348"/>
                      <a:pt x="18852" y="1187"/>
                    </a:cubicBezTo>
                    <a:cubicBezTo>
                      <a:pt x="18361" y="440"/>
                      <a:pt x="17450" y="31"/>
                      <a:pt x="16519" y="225"/>
                    </a:cubicBezTo>
                    <a:cubicBezTo>
                      <a:pt x="15567" y="430"/>
                      <a:pt x="14891" y="1198"/>
                      <a:pt x="14758" y="2098"/>
                    </a:cubicBezTo>
                    <a:cubicBezTo>
                      <a:pt x="14380" y="1965"/>
                      <a:pt x="13960" y="1924"/>
                      <a:pt x="13540" y="2016"/>
                    </a:cubicBezTo>
                    <a:cubicBezTo>
                      <a:pt x="12926" y="2149"/>
                      <a:pt x="12415" y="2518"/>
                      <a:pt x="12108" y="30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7" name="Shape 1417"/>
        <p:cNvGrpSpPr/>
        <p:nvPr/>
      </p:nvGrpSpPr>
      <p:grpSpPr>
        <a:xfrm>
          <a:off x="0" y="0"/>
          <a:ext cx="0" cy="0"/>
          <a:chOff x="0" y="0"/>
          <a:chExt cx="0" cy="0"/>
        </a:xfrm>
      </p:grpSpPr>
      <p:pic>
        <p:nvPicPr>
          <p:cNvPr id="1418" name="Google Shape;1418;p32"/>
          <p:cNvPicPr preferRelativeResize="0"/>
          <p:nvPr>
            <p:ph idx="2" type="pic"/>
          </p:nvPr>
        </p:nvPicPr>
        <p:blipFill rotWithShape="1">
          <a:blip r:embed="rId3">
            <a:alphaModFix/>
          </a:blip>
          <a:srcRect b="19974" l="0" r="0" t="19968"/>
          <a:stretch/>
        </p:blipFill>
        <p:spPr>
          <a:xfrm>
            <a:off x="5096175" y="1354325"/>
            <a:ext cx="3232801" cy="2912998"/>
          </a:xfrm>
          <a:prstGeom prst="rect">
            <a:avLst/>
          </a:prstGeom>
        </p:spPr>
      </p:pic>
      <p:sp>
        <p:nvSpPr>
          <p:cNvPr id="1419" name="Google Shape;1419;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Connection with nature</a:t>
            </a:r>
            <a:endParaRPr/>
          </a:p>
        </p:txBody>
      </p:sp>
      <p:sp>
        <p:nvSpPr>
          <p:cNvPr id="1420" name="Google Shape;1420;p32"/>
          <p:cNvSpPr txBox="1"/>
          <p:nvPr>
            <p:ph idx="1" type="body"/>
          </p:nvPr>
        </p:nvSpPr>
        <p:spPr>
          <a:xfrm>
            <a:off x="815000" y="1637675"/>
            <a:ext cx="3845400" cy="234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br>
              <a:rPr lang="en">
                <a:solidFill>
                  <a:schemeClr val="dk1"/>
                </a:solidFill>
              </a:rPr>
            </a:br>
            <a:r>
              <a:rPr lang="en">
                <a:solidFill>
                  <a:schemeClr val="dk1"/>
                </a:solidFill>
              </a:rPr>
              <a:t>Lists like this one:</a:t>
            </a:r>
            <a:endParaRPr>
              <a:solidFill>
                <a:schemeClr val="dk1"/>
              </a:solidFill>
            </a:endParaRPr>
          </a:p>
          <a:p>
            <a:pPr indent="-215900" lvl="0" marL="241300" rtl="0" algn="l">
              <a:spcBef>
                <a:spcPts val="1600"/>
              </a:spcBef>
              <a:spcAft>
                <a:spcPts val="0"/>
              </a:spcAft>
              <a:buClr>
                <a:schemeClr val="dk1"/>
              </a:buClr>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Clr>
                <a:schemeClr val="dk1"/>
              </a:buClr>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1600"/>
              </a:spcAft>
              <a:buNone/>
            </a:pPr>
            <a:r>
              <a:rPr lang="en"/>
              <a:t>You can replace the image. Just right-click on it and select “Replace image”</a:t>
            </a:r>
            <a:endParaRPr/>
          </a:p>
        </p:txBody>
      </p:sp>
      <p:grpSp>
        <p:nvGrpSpPr>
          <p:cNvPr id="1421" name="Google Shape;1421;p32"/>
          <p:cNvGrpSpPr/>
          <p:nvPr/>
        </p:nvGrpSpPr>
        <p:grpSpPr>
          <a:xfrm>
            <a:off x="3026980" y="4196779"/>
            <a:ext cx="890852" cy="144475"/>
            <a:chOff x="490250" y="465854"/>
            <a:chExt cx="1164056" cy="188782"/>
          </a:xfrm>
        </p:grpSpPr>
        <p:sp>
          <p:nvSpPr>
            <p:cNvPr id="1422" name="Google Shape;1422;p3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 name="Google Shape;1424;p32"/>
          <p:cNvGrpSpPr/>
          <p:nvPr/>
        </p:nvGrpSpPr>
        <p:grpSpPr>
          <a:xfrm>
            <a:off x="111192" y="168599"/>
            <a:ext cx="751514" cy="121859"/>
            <a:chOff x="490250" y="465854"/>
            <a:chExt cx="1164056" cy="188782"/>
          </a:xfrm>
        </p:grpSpPr>
        <p:sp>
          <p:nvSpPr>
            <p:cNvPr id="1425" name="Google Shape;1425;p3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 name="Google Shape;1427;p32"/>
          <p:cNvGrpSpPr/>
          <p:nvPr/>
        </p:nvGrpSpPr>
        <p:grpSpPr>
          <a:xfrm>
            <a:off x="8612401" y="2428627"/>
            <a:ext cx="358878" cy="58202"/>
            <a:chOff x="490250" y="465854"/>
            <a:chExt cx="1164056" cy="188782"/>
          </a:xfrm>
        </p:grpSpPr>
        <p:sp>
          <p:nvSpPr>
            <p:cNvPr id="1428" name="Google Shape;1428;p32"/>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2"/>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3" name="Shape 1433"/>
        <p:cNvGrpSpPr/>
        <p:nvPr/>
      </p:nvGrpSpPr>
      <p:grpSpPr>
        <a:xfrm>
          <a:off x="0" y="0"/>
          <a:ext cx="0" cy="0"/>
          <a:chOff x="0" y="0"/>
          <a:chExt cx="0" cy="0"/>
        </a:xfrm>
      </p:grpSpPr>
      <p:sp>
        <p:nvSpPr>
          <p:cNvPr id="1434" name="Google Shape;1434;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United community</a:t>
            </a:r>
            <a:endParaRPr/>
          </a:p>
        </p:txBody>
      </p:sp>
      <p:sp>
        <p:nvSpPr>
          <p:cNvPr id="1435" name="Google Shape;1435;p33"/>
          <p:cNvSpPr txBox="1"/>
          <p:nvPr>
            <p:ph idx="3" type="subTitle"/>
          </p:nvPr>
        </p:nvSpPr>
        <p:spPr>
          <a:xfrm>
            <a:off x="851063" y="2741927"/>
            <a:ext cx="3350400" cy="101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1436" name="Google Shape;1436;p33"/>
          <p:cNvSpPr txBox="1"/>
          <p:nvPr>
            <p:ph idx="4" type="subTitle"/>
          </p:nvPr>
        </p:nvSpPr>
        <p:spPr>
          <a:xfrm>
            <a:off x="4942536" y="2741927"/>
            <a:ext cx="3350400" cy="101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1437" name="Google Shape;1437;p33"/>
          <p:cNvSpPr txBox="1"/>
          <p:nvPr>
            <p:ph idx="1" type="subTitle"/>
          </p:nvPr>
        </p:nvSpPr>
        <p:spPr>
          <a:xfrm>
            <a:off x="851063" y="2376125"/>
            <a:ext cx="33504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38" name="Google Shape;1438;p33"/>
          <p:cNvSpPr txBox="1"/>
          <p:nvPr>
            <p:ph idx="2" type="subTitle"/>
          </p:nvPr>
        </p:nvSpPr>
        <p:spPr>
          <a:xfrm>
            <a:off x="4942536" y="2376125"/>
            <a:ext cx="33504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439" name="Google Shape;1439;p33"/>
          <p:cNvSpPr/>
          <p:nvPr/>
        </p:nvSpPr>
        <p:spPr>
          <a:xfrm>
            <a:off x="2215175" y="16777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3"/>
          <p:cNvSpPr/>
          <p:nvPr/>
        </p:nvSpPr>
        <p:spPr>
          <a:xfrm>
            <a:off x="6306625" y="16777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1" name="Google Shape;1441;p33"/>
          <p:cNvGrpSpPr/>
          <p:nvPr/>
        </p:nvGrpSpPr>
        <p:grpSpPr>
          <a:xfrm>
            <a:off x="6425060" y="1796139"/>
            <a:ext cx="385331" cy="385330"/>
            <a:chOff x="7506697" y="3232233"/>
            <a:chExt cx="418838" cy="418791"/>
          </a:xfrm>
        </p:grpSpPr>
        <p:sp>
          <p:nvSpPr>
            <p:cNvPr id="1442" name="Google Shape;1442;p33"/>
            <p:cNvSpPr/>
            <p:nvPr/>
          </p:nvSpPr>
          <p:spPr>
            <a:xfrm>
              <a:off x="7611413" y="3359439"/>
              <a:ext cx="314123" cy="109336"/>
            </a:xfrm>
            <a:custGeom>
              <a:rect b="b" l="l" r="r" t="t"/>
              <a:pathLst>
                <a:path extrusionOk="0" h="4662" w="13394">
                  <a:moveTo>
                    <a:pt x="8460" y="1"/>
                  </a:moveTo>
                  <a:cubicBezTo>
                    <a:pt x="5338" y="1"/>
                    <a:pt x="2281" y="1468"/>
                    <a:pt x="350" y="4171"/>
                  </a:cubicBezTo>
                  <a:lnTo>
                    <a:pt x="1" y="4661"/>
                  </a:lnTo>
                  <a:lnTo>
                    <a:pt x="13393" y="4661"/>
                  </a:lnTo>
                  <a:lnTo>
                    <a:pt x="13393" y="1314"/>
                  </a:lnTo>
                  <a:cubicBezTo>
                    <a:pt x="11840" y="426"/>
                    <a:pt x="10141" y="1"/>
                    <a:pt x="84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3"/>
            <p:cNvSpPr/>
            <p:nvPr/>
          </p:nvSpPr>
          <p:spPr>
            <a:xfrm>
              <a:off x="7611413" y="3359439"/>
              <a:ext cx="219468" cy="109336"/>
            </a:xfrm>
            <a:custGeom>
              <a:rect b="b" l="l" r="r" t="t"/>
              <a:pathLst>
                <a:path extrusionOk="0" h="4662" w="9358">
                  <a:moveTo>
                    <a:pt x="8459" y="1"/>
                  </a:moveTo>
                  <a:cubicBezTo>
                    <a:pt x="5337" y="1"/>
                    <a:pt x="2280" y="1469"/>
                    <a:pt x="350" y="4171"/>
                  </a:cubicBezTo>
                  <a:lnTo>
                    <a:pt x="1" y="4661"/>
                  </a:lnTo>
                  <a:lnTo>
                    <a:pt x="6778" y="4661"/>
                  </a:lnTo>
                  <a:lnTo>
                    <a:pt x="6012" y="4087"/>
                  </a:lnTo>
                  <a:cubicBezTo>
                    <a:pt x="5453" y="3668"/>
                    <a:pt x="4871" y="3284"/>
                    <a:pt x="4269" y="2935"/>
                  </a:cubicBezTo>
                  <a:cubicBezTo>
                    <a:pt x="3937" y="2743"/>
                    <a:pt x="3902" y="2276"/>
                    <a:pt x="4207" y="2042"/>
                  </a:cubicBezTo>
                  <a:cubicBezTo>
                    <a:pt x="5714" y="892"/>
                    <a:pt x="7505" y="208"/>
                    <a:pt x="9358" y="42"/>
                  </a:cubicBezTo>
                  <a:cubicBezTo>
                    <a:pt x="9058" y="14"/>
                    <a:pt x="8758" y="1"/>
                    <a:pt x="845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3"/>
            <p:cNvSpPr/>
            <p:nvPr/>
          </p:nvSpPr>
          <p:spPr>
            <a:xfrm>
              <a:off x="7506697" y="3390232"/>
              <a:ext cx="235604" cy="78542"/>
            </a:xfrm>
            <a:custGeom>
              <a:rect b="b" l="l" r="r" t="t"/>
              <a:pathLst>
                <a:path extrusionOk="0" h="3349" w="10046">
                  <a:moveTo>
                    <a:pt x="1" y="1"/>
                  </a:moveTo>
                  <a:lnTo>
                    <a:pt x="1" y="3348"/>
                  </a:lnTo>
                  <a:lnTo>
                    <a:pt x="10045" y="3348"/>
                  </a:lnTo>
                  <a:cubicBezTo>
                    <a:pt x="7148" y="1176"/>
                    <a:pt x="3623"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3"/>
            <p:cNvSpPr/>
            <p:nvPr/>
          </p:nvSpPr>
          <p:spPr>
            <a:xfrm>
              <a:off x="7506697" y="3390232"/>
              <a:ext cx="42168" cy="78542"/>
            </a:xfrm>
            <a:custGeom>
              <a:rect b="b" l="l" r="r" t="t"/>
              <a:pathLst>
                <a:path extrusionOk="0" h="3349" w="1798">
                  <a:moveTo>
                    <a:pt x="1" y="1"/>
                  </a:moveTo>
                  <a:lnTo>
                    <a:pt x="1" y="3348"/>
                  </a:lnTo>
                  <a:lnTo>
                    <a:pt x="1798" y="3348"/>
                  </a:lnTo>
                  <a:lnTo>
                    <a:pt x="1798" y="97"/>
                  </a:lnTo>
                  <a:cubicBezTo>
                    <a:pt x="1202" y="33"/>
                    <a:pt x="605" y="1"/>
                    <a:pt x="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3"/>
            <p:cNvSpPr/>
            <p:nvPr/>
          </p:nvSpPr>
          <p:spPr>
            <a:xfrm>
              <a:off x="7506697" y="3467813"/>
              <a:ext cx="418838" cy="183211"/>
            </a:xfrm>
            <a:custGeom>
              <a:rect b="b" l="l" r="r" t="t"/>
              <a:pathLst>
                <a:path extrusionOk="0" h="7812" w="17859">
                  <a:moveTo>
                    <a:pt x="1" y="0"/>
                  </a:moveTo>
                  <a:lnTo>
                    <a:pt x="1" y="3231"/>
                  </a:lnTo>
                  <a:lnTo>
                    <a:pt x="349" y="5011"/>
                  </a:lnTo>
                  <a:lnTo>
                    <a:pt x="1" y="7812"/>
                  </a:lnTo>
                  <a:lnTo>
                    <a:pt x="2651" y="7812"/>
                  </a:lnTo>
                  <a:lnTo>
                    <a:pt x="3948" y="7463"/>
                  </a:lnTo>
                  <a:lnTo>
                    <a:pt x="5162" y="7812"/>
                  </a:lnTo>
                  <a:lnTo>
                    <a:pt x="7674" y="7812"/>
                  </a:lnTo>
                  <a:lnTo>
                    <a:pt x="9022" y="7463"/>
                  </a:lnTo>
                  <a:lnTo>
                    <a:pt x="10186" y="7812"/>
                  </a:lnTo>
                  <a:lnTo>
                    <a:pt x="12697" y="7812"/>
                  </a:lnTo>
                  <a:lnTo>
                    <a:pt x="14111" y="7463"/>
                  </a:lnTo>
                  <a:lnTo>
                    <a:pt x="15212" y="7812"/>
                  </a:lnTo>
                  <a:lnTo>
                    <a:pt x="17858" y="7812"/>
                  </a:lnTo>
                  <a:lnTo>
                    <a:pt x="17508" y="5350"/>
                  </a:lnTo>
                  <a:lnTo>
                    <a:pt x="17858" y="3231"/>
                  </a:lnTo>
                  <a:lnTo>
                    <a:pt x="17858" y="0"/>
                  </a:lnTo>
                  <a:lnTo>
                    <a:pt x="16184" y="0"/>
                  </a:lnTo>
                  <a:lnTo>
                    <a:pt x="15469" y="349"/>
                  </a:lnTo>
                  <a:lnTo>
                    <a:pt x="14572" y="0"/>
                  </a:lnTo>
                  <a:lnTo>
                    <a:pt x="12960" y="0"/>
                  </a:lnTo>
                  <a:lnTo>
                    <a:pt x="12251" y="349"/>
                  </a:lnTo>
                  <a:lnTo>
                    <a:pt x="11348" y="0"/>
                  </a:lnTo>
                  <a:lnTo>
                    <a:pt x="9736" y="0"/>
                  </a:lnTo>
                  <a:lnTo>
                    <a:pt x="9022" y="349"/>
                  </a:lnTo>
                  <a:lnTo>
                    <a:pt x="8125" y="0"/>
                  </a:lnTo>
                  <a:lnTo>
                    <a:pt x="6513" y="0"/>
                  </a:lnTo>
                  <a:lnTo>
                    <a:pt x="5798" y="349"/>
                  </a:lnTo>
                  <a:lnTo>
                    <a:pt x="4901" y="0"/>
                  </a:lnTo>
                  <a:lnTo>
                    <a:pt x="3287" y="0"/>
                  </a:lnTo>
                  <a:lnTo>
                    <a:pt x="2394" y="349"/>
                  </a:lnTo>
                  <a:lnTo>
                    <a:pt x="167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3"/>
            <p:cNvSpPr/>
            <p:nvPr/>
          </p:nvSpPr>
          <p:spPr>
            <a:xfrm>
              <a:off x="7686672" y="3467813"/>
              <a:ext cx="58913" cy="183211"/>
            </a:xfrm>
            <a:custGeom>
              <a:rect b="b" l="l" r="r" t="t"/>
              <a:pathLst>
                <a:path extrusionOk="0" h="7812" w="2512">
                  <a:moveTo>
                    <a:pt x="451" y="0"/>
                  </a:moveTo>
                  <a:lnTo>
                    <a:pt x="0" y="7812"/>
                  </a:lnTo>
                  <a:lnTo>
                    <a:pt x="2512" y="7812"/>
                  </a:lnTo>
                  <a:lnTo>
                    <a:pt x="20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3"/>
            <p:cNvSpPr/>
            <p:nvPr/>
          </p:nvSpPr>
          <p:spPr>
            <a:xfrm>
              <a:off x="7686672" y="3467813"/>
              <a:ext cx="31614" cy="183211"/>
            </a:xfrm>
            <a:custGeom>
              <a:rect b="b" l="l" r="r" t="t"/>
              <a:pathLst>
                <a:path extrusionOk="0" h="7812" w="1348">
                  <a:moveTo>
                    <a:pt x="451" y="0"/>
                  </a:moveTo>
                  <a:lnTo>
                    <a:pt x="0" y="7812"/>
                  </a:lnTo>
                  <a:lnTo>
                    <a:pt x="897" y="7812"/>
                  </a:lnTo>
                  <a:lnTo>
                    <a:pt x="13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3"/>
            <p:cNvSpPr/>
            <p:nvPr/>
          </p:nvSpPr>
          <p:spPr>
            <a:xfrm>
              <a:off x="7772836" y="3467813"/>
              <a:ext cx="90550" cy="183211"/>
            </a:xfrm>
            <a:custGeom>
              <a:rect b="b" l="l" r="r" t="t"/>
              <a:pathLst>
                <a:path extrusionOk="0" h="7812" w="3861">
                  <a:moveTo>
                    <a:pt x="0" y="0"/>
                  </a:moveTo>
                  <a:lnTo>
                    <a:pt x="1349" y="7812"/>
                  </a:lnTo>
                  <a:lnTo>
                    <a:pt x="3861" y="7812"/>
                  </a:lnTo>
                  <a:lnTo>
                    <a:pt x="16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3"/>
            <p:cNvSpPr/>
            <p:nvPr/>
          </p:nvSpPr>
          <p:spPr>
            <a:xfrm>
              <a:off x="7772836" y="3467813"/>
              <a:ext cx="52698" cy="183211"/>
            </a:xfrm>
            <a:custGeom>
              <a:rect b="b" l="l" r="r" t="t"/>
              <a:pathLst>
                <a:path extrusionOk="0" h="7812" w="2247">
                  <a:moveTo>
                    <a:pt x="0" y="0"/>
                  </a:moveTo>
                  <a:lnTo>
                    <a:pt x="1349" y="7812"/>
                  </a:lnTo>
                  <a:lnTo>
                    <a:pt x="2247" y="7812"/>
                  </a:lnTo>
                  <a:lnTo>
                    <a:pt x="89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3"/>
            <p:cNvSpPr/>
            <p:nvPr/>
          </p:nvSpPr>
          <p:spPr>
            <a:xfrm>
              <a:off x="7848424" y="3467813"/>
              <a:ext cx="77112" cy="183211"/>
            </a:xfrm>
            <a:custGeom>
              <a:rect b="b" l="l" r="r" t="t"/>
              <a:pathLst>
                <a:path extrusionOk="0" h="7812" w="3288">
                  <a:moveTo>
                    <a:pt x="1" y="0"/>
                  </a:moveTo>
                  <a:lnTo>
                    <a:pt x="3287" y="7812"/>
                  </a:lnTo>
                  <a:lnTo>
                    <a:pt x="3287" y="3231"/>
                  </a:lnTo>
                  <a:lnTo>
                    <a:pt x="161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3"/>
            <p:cNvSpPr/>
            <p:nvPr/>
          </p:nvSpPr>
          <p:spPr>
            <a:xfrm>
              <a:off x="7848424" y="3467813"/>
              <a:ext cx="77112" cy="183211"/>
            </a:xfrm>
            <a:custGeom>
              <a:rect b="b" l="l" r="r" t="t"/>
              <a:pathLst>
                <a:path extrusionOk="0" h="7812" w="3288">
                  <a:moveTo>
                    <a:pt x="1" y="0"/>
                  </a:moveTo>
                  <a:lnTo>
                    <a:pt x="3287" y="7812"/>
                  </a:lnTo>
                  <a:lnTo>
                    <a:pt x="3287" y="5677"/>
                  </a:lnTo>
                  <a:lnTo>
                    <a:pt x="89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3"/>
            <p:cNvSpPr/>
            <p:nvPr/>
          </p:nvSpPr>
          <p:spPr>
            <a:xfrm>
              <a:off x="7568846" y="3467813"/>
              <a:ext cx="90597" cy="183211"/>
            </a:xfrm>
            <a:custGeom>
              <a:rect b="b" l="l" r="r" t="t"/>
              <a:pathLst>
                <a:path extrusionOk="0" h="7812" w="3863">
                  <a:moveTo>
                    <a:pt x="2249" y="0"/>
                  </a:moveTo>
                  <a:lnTo>
                    <a:pt x="1" y="7812"/>
                  </a:lnTo>
                  <a:lnTo>
                    <a:pt x="2512" y="7812"/>
                  </a:lnTo>
                  <a:lnTo>
                    <a:pt x="386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3"/>
            <p:cNvSpPr/>
            <p:nvPr/>
          </p:nvSpPr>
          <p:spPr>
            <a:xfrm>
              <a:off x="7568846" y="3467813"/>
              <a:ext cx="73828" cy="183211"/>
            </a:xfrm>
            <a:custGeom>
              <a:rect b="b" l="l" r="r" t="t"/>
              <a:pathLst>
                <a:path extrusionOk="0" h="7812" w="3148">
                  <a:moveTo>
                    <a:pt x="2249" y="0"/>
                  </a:moveTo>
                  <a:lnTo>
                    <a:pt x="1" y="7812"/>
                  </a:lnTo>
                  <a:lnTo>
                    <a:pt x="898" y="7812"/>
                  </a:lnTo>
                  <a:lnTo>
                    <a:pt x="314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3"/>
            <p:cNvSpPr/>
            <p:nvPr/>
          </p:nvSpPr>
          <p:spPr>
            <a:xfrm>
              <a:off x="7506697" y="3467813"/>
              <a:ext cx="77088" cy="183211"/>
            </a:xfrm>
            <a:custGeom>
              <a:rect b="b" l="l" r="r" t="t"/>
              <a:pathLst>
                <a:path extrusionOk="0" h="7812" w="3287">
                  <a:moveTo>
                    <a:pt x="1675" y="0"/>
                  </a:moveTo>
                  <a:lnTo>
                    <a:pt x="1" y="3231"/>
                  </a:lnTo>
                  <a:lnTo>
                    <a:pt x="1" y="7812"/>
                  </a:lnTo>
                  <a:lnTo>
                    <a:pt x="32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3"/>
            <p:cNvSpPr/>
            <p:nvPr/>
          </p:nvSpPr>
          <p:spPr>
            <a:xfrm>
              <a:off x="7506697" y="3467813"/>
              <a:ext cx="56145" cy="183211"/>
            </a:xfrm>
            <a:custGeom>
              <a:rect b="b" l="l" r="r" t="t"/>
              <a:pathLst>
                <a:path extrusionOk="0" h="7812" w="2394">
                  <a:moveTo>
                    <a:pt x="1675" y="0"/>
                  </a:moveTo>
                  <a:lnTo>
                    <a:pt x="1" y="3231"/>
                  </a:lnTo>
                  <a:lnTo>
                    <a:pt x="1" y="7812"/>
                  </a:lnTo>
                  <a:lnTo>
                    <a:pt x="719" y="6103"/>
                  </a:lnTo>
                  <a:lnTo>
                    <a:pt x="719" y="3231"/>
                  </a:lnTo>
                  <a:lnTo>
                    <a:pt x="239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3"/>
            <p:cNvSpPr/>
            <p:nvPr/>
          </p:nvSpPr>
          <p:spPr>
            <a:xfrm>
              <a:off x="7585240" y="3277801"/>
              <a:ext cx="52393" cy="52393"/>
            </a:xfrm>
            <a:custGeom>
              <a:rect b="b" l="l" r="r" t="t"/>
              <a:pathLst>
                <a:path extrusionOk="0" h="2234" w="2234">
                  <a:moveTo>
                    <a:pt x="1117" y="1"/>
                  </a:moveTo>
                  <a:cubicBezTo>
                    <a:pt x="500" y="1"/>
                    <a:pt x="1" y="501"/>
                    <a:pt x="1" y="1117"/>
                  </a:cubicBezTo>
                  <a:cubicBezTo>
                    <a:pt x="1" y="1734"/>
                    <a:pt x="500" y="2233"/>
                    <a:pt x="1117" y="2233"/>
                  </a:cubicBezTo>
                  <a:cubicBezTo>
                    <a:pt x="1734" y="2233"/>
                    <a:pt x="2233" y="1734"/>
                    <a:pt x="2233" y="1117"/>
                  </a:cubicBezTo>
                  <a:cubicBezTo>
                    <a:pt x="2233" y="501"/>
                    <a:pt x="1734" y="1"/>
                    <a:pt x="1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3"/>
            <p:cNvSpPr/>
            <p:nvPr/>
          </p:nvSpPr>
          <p:spPr>
            <a:xfrm>
              <a:off x="7585240" y="3277801"/>
              <a:ext cx="38861" cy="52393"/>
            </a:xfrm>
            <a:custGeom>
              <a:rect b="b" l="l" r="r" t="t"/>
              <a:pathLst>
                <a:path extrusionOk="0" h="2234" w="1657">
                  <a:moveTo>
                    <a:pt x="1117" y="1"/>
                  </a:moveTo>
                  <a:cubicBezTo>
                    <a:pt x="500" y="1"/>
                    <a:pt x="1" y="501"/>
                    <a:pt x="1" y="1117"/>
                  </a:cubicBezTo>
                  <a:cubicBezTo>
                    <a:pt x="1" y="1734"/>
                    <a:pt x="500" y="2233"/>
                    <a:pt x="1117" y="2233"/>
                  </a:cubicBezTo>
                  <a:cubicBezTo>
                    <a:pt x="1311" y="2233"/>
                    <a:pt x="1496" y="2183"/>
                    <a:pt x="1656" y="2095"/>
                  </a:cubicBezTo>
                  <a:cubicBezTo>
                    <a:pt x="1311" y="1905"/>
                    <a:pt x="1079" y="1538"/>
                    <a:pt x="1079" y="1117"/>
                  </a:cubicBezTo>
                  <a:cubicBezTo>
                    <a:pt x="1079" y="697"/>
                    <a:pt x="1311" y="330"/>
                    <a:pt x="1656" y="140"/>
                  </a:cubicBezTo>
                  <a:cubicBezTo>
                    <a:pt x="1496" y="52"/>
                    <a:pt x="1311" y="1"/>
                    <a:pt x="111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3"/>
            <p:cNvSpPr/>
            <p:nvPr/>
          </p:nvSpPr>
          <p:spPr>
            <a:xfrm>
              <a:off x="7605104" y="3232233"/>
              <a:ext cx="12664" cy="25774"/>
            </a:xfrm>
            <a:custGeom>
              <a:rect b="b" l="l" r="r" t="t"/>
              <a:pathLst>
                <a:path extrusionOk="0" h="1099" w="540">
                  <a:moveTo>
                    <a:pt x="270" y="1"/>
                  </a:moveTo>
                  <a:cubicBezTo>
                    <a:pt x="122" y="1"/>
                    <a:pt x="0" y="121"/>
                    <a:pt x="0" y="270"/>
                  </a:cubicBezTo>
                  <a:lnTo>
                    <a:pt x="0" y="829"/>
                  </a:lnTo>
                  <a:cubicBezTo>
                    <a:pt x="0" y="977"/>
                    <a:pt x="122" y="1098"/>
                    <a:pt x="270" y="1098"/>
                  </a:cubicBezTo>
                  <a:cubicBezTo>
                    <a:pt x="418" y="1098"/>
                    <a:pt x="540" y="977"/>
                    <a:pt x="540" y="829"/>
                  </a:cubicBezTo>
                  <a:lnTo>
                    <a:pt x="540" y="270"/>
                  </a:lnTo>
                  <a:cubicBezTo>
                    <a:pt x="540" y="121"/>
                    <a:pt x="418"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3"/>
            <p:cNvSpPr/>
            <p:nvPr/>
          </p:nvSpPr>
          <p:spPr>
            <a:xfrm>
              <a:off x="7605104" y="3350011"/>
              <a:ext cx="12664" cy="25774"/>
            </a:xfrm>
            <a:custGeom>
              <a:rect b="b" l="l" r="r" t="t"/>
              <a:pathLst>
                <a:path extrusionOk="0" h="1099" w="540">
                  <a:moveTo>
                    <a:pt x="270" y="1"/>
                  </a:moveTo>
                  <a:cubicBezTo>
                    <a:pt x="122" y="1"/>
                    <a:pt x="0" y="121"/>
                    <a:pt x="0" y="271"/>
                  </a:cubicBezTo>
                  <a:lnTo>
                    <a:pt x="0" y="829"/>
                  </a:lnTo>
                  <a:cubicBezTo>
                    <a:pt x="0" y="977"/>
                    <a:pt x="122" y="1098"/>
                    <a:pt x="270" y="1098"/>
                  </a:cubicBezTo>
                  <a:cubicBezTo>
                    <a:pt x="418" y="1098"/>
                    <a:pt x="540" y="977"/>
                    <a:pt x="540" y="829"/>
                  </a:cubicBezTo>
                  <a:lnTo>
                    <a:pt x="540" y="271"/>
                  </a:lnTo>
                  <a:cubicBezTo>
                    <a:pt x="540" y="121"/>
                    <a:pt x="418" y="1"/>
                    <a:pt x="2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3"/>
            <p:cNvSpPr/>
            <p:nvPr/>
          </p:nvSpPr>
          <p:spPr>
            <a:xfrm>
              <a:off x="7571473" y="3241004"/>
              <a:ext cx="20990" cy="23992"/>
            </a:xfrm>
            <a:custGeom>
              <a:rect b="b" l="l" r="r" t="t"/>
              <a:pathLst>
                <a:path extrusionOk="0" h="1023" w="895">
                  <a:moveTo>
                    <a:pt x="308" y="1"/>
                  </a:moveTo>
                  <a:cubicBezTo>
                    <a:pt x="263" y="1"/>
                    <a:pt x="216" y="13"/>
                    <a:pt x="174" y="37"/>
                  </a:cubicBezTo>
                  <a:cubicBezTo>
                    <a:pt x="44" y="111"/>
                    <a:pt x="1" y="276"/>
                    <a:pt x="76" y="404"/>
                  </a:cubicBezTo>
                  <a:lnTo>
                    <a:pt x="353" y="889"/>
                  </a:lnTo>
                  <a:cubicBezTo>
                    <a:pt x="403" y="974"/>
                    <a:pt x="496" y="1023"/>
                    <a:pt x="588" y="1023"/>
                  </a:cubicBezTo>
                  <a:cubicBezTo>
                    <a:pt x="634" y="1023"/>
                    <a:pt x="679" y="1011"/>
                    <a:pt x="722" y="986"/>
                  </a:cubicBezTo>
                  <a:cubicBezTo>
                    <a:pt x="851" y="912"/>
                    <a:pt x="895" y="747"/>
                    <a:pt x="822" y="619"/>
                  </a:cubicBezTo>
                  <a:lnTo>
                    <a:pt x="541" y="136"/>
                  </a:lnTo>
                  <a:cubicBezTo>
                    <a:pt x="492" y="49"/>
                    <a:pt x="402" y="1"/>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3"/>
            <p:cNvSpPr/>
            <p:nvPr/>
          </p:nvSpPr>
          <p:spPr>
            <a:xfrm>
              <a:off x="7630386" y="3342999"/>
              <a:ext cx="20967" cy="24015"/>
            </a:xfrm>
            <a:custGeom>
              <a:rect b="b" l="l" r="r" t="t"/>
              <a:pathLst>
                <a:path extrusionOk="0" h="1024" w="894">
                  <a:moveTo>
                    <a:pt x="307" y="1"/>
                  </a:moveTo>
                  <a:cubicBezTo>
                    <a:pt x="262" y="1"/>
                    <a:pt x="215" y="12"/>
                    <a:pt x="173" y="36"/>
                  </a:cubicBezTo>
                  <a:cubicBezTo>
                    <a:pt x="45" y="112"/>
                    <a:pt x="1" y="276"/>
                    <a:pt x="74" y="405"/>
                  </a:cubicBezTo>
                  <a:lnTo>
                    <a:pt x="355" y="888"/>
                  </a:lnTo>
                  <a:cubicBezTo>
                    <a:pt x="402" y="975"/>
                    <a:pt x="494" y="1024"/>
                    <a:pt x="587" y="1024"/>
                  </a:cubicBezTo>
                  <a:cubicBezTo>
                    <a:pt x="632" y="1024"/>
                    <a:pt x="678" y="1011"/>
                    <a:pt x="722" y="987"/>
                  </a:cubicBezTo>
                  <a:cubicBezTo>
                    <a:pt x="850" y="912"/>
                    <a:pt x="894" y="748"/>
                    <a:pt x="820" y="618"/>
                  </a:cubicBezTo>
                  <a:lnTo>
                    <a:pt x="540" y="136"/>
                  </a:lnTo>
                  <a:cubicBezTo>
                    <a:pt x="491" y="49"/>
                    <a:pt x="401" y="1"/>
                    <a:pt x="3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3"/>
            <p:cNvSpPr/>
            <p:nvPr/>
          </p:nvSpPr>
          <p:spPr>
            <a:xfrm>
              <a:off x="7547528" y="3264949"/>
              <a:ext cx="25774" cy="19208"/>
            </a:xfrm>
            <a:custGeom>
              <a:rect b="b" l="l" r="r" t="t"/>
              <a:pathLst>
                <a:path extrusionOk="0" h="819" w="1099">
                  <a:moveTo>
                    <a:pt x="309" y="1"/>
                  </a:moveTo>
                  <a:cubicBezTo>
                    <a:pt x="216" y="1"/>
                    <a:pt x="125" y="49"/>
                    <a:pt x="75" y="136"/>
                  </a:cubicBezTo>
                  <a:cubicBezTo>
                    <a:pt x="1" y="264"/>
                    <a:pt x="44" y="429"/>
                    <a:pt x="175" y="503"/>
                  </a:cubicBezTo>
                  <a:lnTo>
                    <a:pt x="658" y="783"/>
                  </a:lnTo>
                  <a:cubicBezTo>
                    <a:pt x="699" y="807"/>
                    <a:pt x="746" y="818"/>
                    <a:pt x="791" y="818"/>
                  </a:cubicBezTo>
                  <a:cubicBezTo>
                    <a:pt x="885" y="818"/>
                    <a:pt x="975" y="771"/>
                    <a:pt x="1025" y="684"/>
                  </a:cubicBezTo>
                  <a:cubicBezTo>
                    <a:pt x="1098" y="555"/>
                    <a:pt x="1054" y="391"/>
                    <a:pt x="928" y="317"/>
                  </a:cubicBezTo>
                  <a:lnTo>
                    <a:pt x="442" y="37"/>
                  </a:lnTo>
                  <a:cubicBezTo>
                    <a:pt x="400" y="13"/>
                    <a:pt x="354" y="1"/>
                    <a:pt x="30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3"/>
            <p:cNvSpPr/>
            <p:nvPr/>
          </p:nvSpPr>
          <p:spPr>
            <a:xfrm>
              <a:off x="7649523" y="3323862"/>
              <a:ext cx="25821" cy="19184"/>
            </a:xfrm>
            <a:custGeom>
              <a:rect b="b" l="l" r="r" t="t"/>
              <a:pathLst>
                <a:path extrusionOk="0" h="818" w="1101">
                  <a:moveTo>
                    <a:pt x="308" y="0"/>
                  </a:moveTo>
                  <a:cubicBezTo>
                    <a:pt x="215" y="0"/>
                    <a:pt x="124" y="48"/>
                    <a:pt x="75" y="135"/>
                  </a:cubicBezTo>
                  <a:cubicBezTo>
                    <a:pt x="0" y="263"/>
                    <a:pt x="44" y="429"/>
                    <a:pt x="173" y="503"/>
                  </a:cubicBezTo>
                  <a:lnTo>
                    <a:pt x="656" y="782"/>
                  </a:lnTo>
                  <a:cubicBezTo>
                    <a:pt x="700" y="806"/>
                    <a:pt x="747" y="817"/>
                    <a:pt x="793" y="817"/>
                  </a:cubicBezTo>
                  <a:cubicBezTo>
                    <a:pt x="885" y="817"/>
                    <a:pt x="975" y="770"/>
                    <a:pt x="1025" y="683"/>
                  </a:cubicBezTo>
                  <a:cubicBezTo>
                    <a:pt x="1100" y="554"/>
                    <a:pt x="1056" y="390"/>
                    <a:pt x="926" y="314"/>
                  </a:cubicBezTo>
                  <a:lnTo>
                    <a:pt x="443" y="36"/>
                  </a:lnTo>
                  <a:cubicBezTo>
                    <a:pt x="401" y="12"/>
                    <a:pt x="354" y="0"/>
                    <a:pt x="3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3"/>
            <p:cNvSpPr/>
            <p:nvPr/>
          </p:nvSpPr>
          <p:spPr>
            <a:xfrm>
              <a:off x="7539648" y="3297665"/>
              <a:ext cx="25751" cy="12664"/>
            </a:xfrm>
            <a:custGeom>
              <a:rect b="b" l="l" r="r" t="t"/>
              <a:pathLst>
                <a:path extrusionOk="0" h="540" w="1098">
                  <a:moveTo>
                    <a:pt x="270" y="0"/>
                  </a:moveTo>
                  <a:cubicBezTo>
                    <a:pt x="122" y="0"/>
                    <a:pt x="0" y="122"/>
                    <a:pt x="0" y="270"/>
                  </a:cubicBezTo>
                  <a:cubicBezTo>
                    <a:pt x="0" y="419"/>
                    <a:pt x="122" y="540"/>
                    <a:pt x="270" y="540"/>
                  </a:cubicBezTo>
                  <a:lnTo>
                    <a:pt x="828" y="540"/>
                  </a:lnTo>
                  <a:cubicBezTo>
                    <a:pt x="976" y="540"/>
                    <a:pt x="1098" y="419"/>
                    <a:pt x="1098" y="270"/>
                  </a:cubicBezTo>
                  <a:cubicBezTo>
                    <a:pt x="1098" y="122"/>
                    <a:pt x="976" y="0"/>
                    <a:pt x="8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3"/>
            <p:cNvSpPr/>
            <p:nvPr/>
          </p:nvSpPr>
          <p:spPr>
            <a:xfrm>
              <a:off x="7657450" y="3297665"/>
              <a:ext cx="25704" cy="12664"/>
            </a:xfrm>
            <a:custGeom>
              <a:rect b="b" l="l" r="r" t="t"/>
              <a:pathLst>
                <a:path extrusionOk="0" h="540" w="1096">
                  <a:moveTo>
                    <a:pt x="271" y="0"/>
                  </a:moveTo>
                  <a:cubicBezTo>
                    <a:pt x="120" y="0"/>
                    <a:pt x="1" y="122"/>
                    <a:pt x="1" y="270"/>
                  </a:cubicBezTo>
                  <a:cubicBezTo>
                    <a:pt x="1" y="419"/>
                    <a:pt x="120" y="540"/>
                    <a:pt x="271" y="540"/>
                  </a:cubicBezTo>
                  <a:lnTo>
                    <a:pt x="826" y="540"/>
                  </a:lnTo>
                  <a:cubicBezTo>
                    <a:pt x="977" y="540"/>
                    <a:pt x="1096" y="419"/>
                    <a:pt x="1096" y="270"/>
                  </a:cubicBezTo>
                  <a:cubicBezTo>
                    <a:pt x="1096" y="122"/>
                    <a:pt x="977" y="0"/>
                    <a:pt x="8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3"/>
            <p:cNvSpPr/>
            <p:nvPr/>
          </p:nvSpPr>
          <p:spPr>
            <a:xfrm>
              <a:off x="7547528" y="3323862"/>
              <a:ext cx="25774" cy="19184"/>
            </a:xfrm>
            <a:custGeom>
              <a:rect b="b" l="l" r="r" t="t"/>
              <a:pathLst>
                <a:path extrusionOk="0" h="818" w="1099">
                  <a:moveTo>
                    <a:pt x="791" y="0"/>
                  </a:moveTo>
                  <a:cubicBezTo>
                    <a:pt x="745" y="0"/>
                    <a:pt x="699" y="12"/>
                    <a:pt x="658" y="36"/>
                  </a:cubicBezTo>
                  <a:lnTo>
                    <a:pt x="175" y="314"/>
                  </a:lnTo>
                  <a:cubicBezTo>
                    <a:pt x="44" y="390"/>
                    <a:pt x="1" y="554"/>
                    <a:pt x="75" y="683"/>
                  </a:cubicBezTo>
                  <a:cubicBezTo>
                    <a:pt x="125" y="770"/>
                    <a:pt x="216" y="817"/>
                    <a:pt x="308" y="817"/>
                  </a:cubicBezTo>
                  <a:cubicBezTo>
                    <a:pt x="354" y="817"/>
                    <a:pt x="401" y="806"/>
                    <a:pt x="445" y="782"/>
                  </a:cubicBezTo>
                  <a:lnTo>
                    <a:pt x="928" y="503"/>
                  </a:lnTo>
                  <a:cubicBezTo>
                    <a:pt x="1054" y="429"/>
                    <a:pt x="1098" y="263"/>
                    <a:pt x="1025" y="135"/>
                  </a:cubicBezTo>
                  <a:cubicBezTo>
                    <a:pt x="975" y="48"/>
                    <a:pt x="884" y="0"/>
                    <a:pt x="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3"/>
            <p:cNvSpPr/>
            <p:nvPr/>
          </p:nvSpPr>
          <p:spPr>
            <a:xfrm>
              <a:off x="7649523" y="3264949"/>
              <a:ext cx="25821" cy="19208"/>
            </a:xfrm>
            <a:custGeom>
              <a:rect b="b" l="l" r="r" t="t"/>
              <a:pathLst>
                <a:path extrusionOk="0" h="819" w="1101">
                  <a:moveTo>
                    <a:pt x="791" y="1"/>
                  </a:moveTo>
                  <a:cubicBezTo>
                    <a:pt x="746" y="1"/>
                    <a:pt x="699" y="13"/>
                    <a:pt x="656" y="37"/>
                  </a:cubicBezTo>
                  <a:lnTo>
                    <a:pt x="173" y="317"/>
                  </a:lnTo>
                  <a:cubicBezTo>
                    <a:pt x="44" y="391"/>
                    <a:pt x="0" y="555"/>
                    <a:pt x="75" y="684"/>
                  </a:cubicBezTo>
                  <a:cubicBezTo>
                    <a:pt x="126" y="771"/>
                    <a:pt x="216" y="818"/>
                    <a:pt x="310" y="818"/>
                  </a:cubicBezTo>
                  <a:cubicBezTo>
                    <a:pt x="355" y="818"/>
                    <a:pt x="402" y="807"/>
                    <a:pt x="443" y="783"/>
                  </a:cubicBezTo>
                  <a:lnTo>
                    <a:pt x="926" y="503"/>
                  </a:lnTo>
                  <a:cubicBezTo>
                    <a:pt x="1056" y="429"/>
                    <a:pt x="1100" y="264"/>
                    <a:pt x="1025" y="136"/>
                  </a:cubicBezTo>
                  <a:cubicBezTo>
                    <a:pt x="975" y="49"/>
                    <a:pt x="885" y="1"/>
                    <a:pt x="7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3"/>
            <p:cNvSpPr/>
            <p:nvPr/>
          </p:nvSpPr>
          <p:spPr>
            <a:xfrm>
              <a:off x="7571473" y="3342999"/>
              <a:ext cx="20990" cy="24015"/>
            </a:xfrm>
            <a:custGeom>
              <a:rect b="b" l="l" r="r" t="t"/>
              <a:pathLst>
                <a:path extrusionOk="0" h="1024" w="895">
                  <a:moveTo>
                    <a:pt x="588" y="1"/>
                  </a:moveTo>
                  <a:cubicBezTo>
                    <a:pt x="495" y="1"/>
                    <a:pt x="404" y="49"/>
                    <a:pt x="353" y="136"/>
                  </a:cubicBezTo>
                  <a:lnTo>
                    <a:pt x="76" y="618"/>
                  </a:lnTo>
                  <a:cubicBezTo>
                    <a:pt x="1" y="748"/>
                    <a:pt x="44" y="912"/>
                    <a:pt x="174" y="987"/>
                  </a:cubicBezTo>
                  <a:cubicBezTo>
                    <a:pt x="215" y="1011"/>
                    <a:pt x="264" y="1024"/>
                    <a:pt x="308" y="1024"/>
                  </a:cubicBezTo>
                  <a:cubicBezTo>
                    <a:pt x="402" y="1024"/>
                    <a:pt x="491" y="975"/>
                    <a:pt x="541" y="888"/>
                  </a:cubicBezTo>
                  <a:lnTo>
                    <a:pt x="822" y="405"/>
                  </a:lnTo>
                  <a:cubicBezTo>
                    <a:pt x="895" y="276"/>
                    <a:pt x="851" y="112"/>
                    <a:pt x="722" y="36"/>
                  </a:cubicBezTo>
                  <a:cubicBezTo>
                    <a:pt x="680" y="12"/>
                    <a:pt x="634"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3"/>
            <p:cNvSpPr/>
            <p:nvPr/>
          </p:nvSpPr>
          <p:spPr>
            <a:xfrm>
              <a:off x="7630386" y="3241004"/>
              <a:ext cx="20967" cy="23992"/>
            </a:xfrm>
            <a:custGeom>
              <a:rect b="b" l="l" r="r" t="t"/>
              <a:pathLst>
                <a:path extrusionOk="0" h="1023" w="894">
                  <a:moveTo>
                    <a:pt x="588" y="1"/>
                  </a:moveTo>
                  <a:cubicBezTo>
                    <a:pt x="494" y="1"/>
                    <a:pt x="403" y="49"/>
                    <a:pt x="355" y="136"/>
                  </a:cubicBezTo>
                  <a:lnTo>
                    <a:pt x="74" y="619"/>
                  </a:lnTo>
                  <a:cubicBezTo>
                    <a:pt x="1" y="747"/>
                    <a:pt x="45" y="912"/>
                    <a:pt x="173" y="986"/>
                  </a:cubicBezTo>
                  <a:cubicBezTo>
                    <a:pt x="217" y="1011"/>
                    <a:pt x="262" y="1023"/>
                    <a:pt x="308" y="1023"/>
                  </a:cubicBezTo>
                  <a:cubicBezTo>
                    <a:pt x="400" y="1023"/>
                    <a:pt x="490" y="974"/>
                    <a:pt x="540" y="889"/>
                  </a:cubicBezTo>
                  <a:lnTo>
                    <a:pt x="820" y="404"/>
                  </a:lnTo>
                  <a:cubicBezTo>
                    <a:pt x="894" y="276"/>
                    <a:pt x="850" y="111"/>
                    <a:pt x="722" y="37"/>
                  </a:cubicBezTo>
                  <a:cubicBezTo>
                    <a:pt x="680" y="13"/>
                    <a:pt x="633" y="1"/>
                    <a:pt x="58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3"/>
            <p:cNvSpPr/>
            <p:nvPr/>
          </p:nvSpPr>
          <p:spPr>
            <a:xfrm>
              <a:off x="7768451" y="3236149"/>
              <a:ext cx="115386" cy="64096"/>
            </a:xfrm>
            <a:custGeom>
              <a:rect b="b" l="l" r="r" t="t"/>
              <a:pathLst>
                <a:path extrusionOk="0" h="2733" w="4920">
                  <a:moveTo>
                    <a:pt x="2734" y="1"/>
                  </a:moveTo>
                  <a:cubicBezTo>
                    <a:pt x="2239" y="1"/>
                    <a:pt x="1807" y="261"/>
                    <a:pt x="1567" y="654"/>
                  </a:cubicBezTo>
                  <a:cubicBezTo>
                    <a:pt x="1424" y="585"/>
                    <a:pt x="1263" y="546"/>
                    <a:pt x="1094" y="546"/>
                  </a:cubicBezTo>
                  <a:cubicBezTo>
                    <a:pt x="490" y="546"/>
                    <a:pt x="0" y="1035"/>
                    <a:pt x="0" y="1640"/>
                  </a:cubicBezTo>
                  <a:cubicBezTo>
                    <a:pt x="0" y="2243"/>
                    <a:pt x="490" y="2732"/>
                    <a:pt x="1094" y="2732"/>
                  </a:cubicBezTo>
                  <a:lnTo>
                    <a:pt x="4101" y="2732"/>
                  </a:lnTo>
                  <a:cubicBezTo>
                    <a:pt x="4552" y="2732"/>
                    <a:pt x="4920" y="2366"/>
                    <a:pt x="4920" y="1913"/>
                  </a:cubicBezTo>
                  <a:cubicBezTo>
                    <a:pt x="4920" y="1461"/>
                    <a:pt x="4552" y="1093"/>
                    <a:pt x="4101" y="1093"/>
                  </a:cubicBezTo>
                  <a:cubicBezTo>
                    <a:pt x="4089" y="1093"/>
                    <a:pt x="4082" y="1093"/>
                    <a:pt x="4073" y="1094"/>
                  </a:cubicBezTo>
                  <a:cubicBezTo>
                    <a:pt x="3945" y="470"/>
                    <a:pt x="3393" y="1"/>
                    <a:pt x="27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3"/>
            <p:cNvSpPr/>
            <p:nvPr/>
          </p:nvSpPr>
          <p:spPr>
            <a:xfrm>
              <a:off x="7768451" y="3236149"/>
              <a:ext cx="80981" cy="64096"/>
            </a:xfrm>
            <a:custGeom>
              <a:rect b="b" l="l" r="r" t="t"/>
              <a:pathLst>
                <a:path extrusionOk="0" h="2733" w="3453">
                  <a:moveTo>
                    <a:pt x="2734" y="1"/>
                  </a:moveTo>
                  <a:cubicBezTo>
                    <a:pt x="2239" y="1"/>
                    <a:pt x="1807" y="261"/>
                    <a:pt x="1567" y="654"/>
                  </a:cubicBezTo>
                  <a:cubicBezTo>
                    <a:pt x="1424" y="585"/>
                    <a:pt x="1263" y="546"/>
                    <a:pt x="1094" y="546"/>
                  </a:cubicBezTo>
                  <a:cubicBezTo>
                    <a:pt x="490" y="546"/>
                    <a:pt x="0" y="1035"/>
                    <a:pt x="0" y="1640"/>
                  </a:cubicBezTo>
                  <a:cubicBezTo>
                    <a:pt x="0" y="2243"/>
                    <a:pt x="490" y="2732"/>
                    <a:pt x="1094" y="2732"/>
                  </a:cubicBezTo>
                  <a:lnTo>
                    <a:pt x="2530" y="2732"/>
                  </a:lnTo>
                  <a:cubicBezTo>
                    <a:pt x="1928" y="2732"/>
                    <a:pt x="1437" y="2243"/>
                    <a:pt x="1437" y="1640"/>
                  </a:cubicBezTo>
                  <a:cubicBezTo>
                    <a:pt x="1437" y="1035"/>
                    <a:pt x="1928" y="546"/>
                    <a:pt x="2530" y="546"/>
                  </a:cubicBezTo>
                  <a:cubicBezTo>
                    <a:pt x="2700" y="546"/>
                    <a:pt x="2860" y="585"/>
                    <a:pt x="3004" y="654"/>
                  </a:cubicBezTo>
                  <a:cubicBezTo>
                    <a:pt x="3116" y="471"/>
                    <a:pt x="3270" y="317"/>
                    <a:pt x="3452" y="204"/>
                  </a:cubicBezTo>
                  <a:cubicBezTo>
                    <a:pt x="3243" y="75"/>
                    <a:pt x="2997" y="1"/>
                    <a:pt x="27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33"/>
          <p:cNvGrpSpPr/>
          <p:nvPr/>
        </p:nvGrpSpPr>
        <p:grpSpPr>
          <a:xfrm>
            <a:off x="2393847" y="1796152"/>
            <a:ext cx="264871" cy="385330"/>
            <a:chOff x="6891655" y="3912730"/>
            <a:chExt cx="287903" cy="418791"/>
          </a:xfrm>
        </p:grpSpPr>
        <p:sp>
          <p:nvSpPr>
            <p:cNvPr id="1474" name="Google Shape;1474;p33"/>
            <p:cNvSpPr/>
            <p:nvPr/>
          </p:nvSpPr>
          <p:spPr>
            <a:xfrm>
              <a:off x="6970151" y="3912730"/>
              <a:ext cx="130912" cy="86704"/>
            </a:xfrm>
            <a:custGeom>
              <a:rect b="b" l="l" r="r" t="t"/>
              <a:pathLst>
                <a:path extrusionOk="0" h="3697" w="5582">
                  <a:moveTo>
                    <a:pt x="1919" y="0"/>
                  </a:moveTo>
                  <a:cubicBezTo>
                    <a:pt x="1440" y="0"/>
                    <a:pt x="1014" y="306"/>
                    <a:pt x="863" y="762"/>
                  </a:cubicBezTo>
                  <a:lnTo>
                    <a:pt x="0" y="3348"/>
                  </a:lnTo>
                  <a:lnTo>
                    <a:pt x="1364" y="3697"/>
                  </a:lnTo>
                  <a:lnTo>
                    <a:pt x="4225" y="3697"/>
                  </a:lnTo>
                  <a:lnTo>
                    <a:pt x="5582" y="3348"/>
                  </a:lnTo>
                  <a:lnTo>
                    <a:pt x="4719" y="762"/>
                  </a:lnTo>
                  <a:cubicBezTo>
                    <a:pt x="4568" y="306"/>
                    <a:pt x="4142" y="0"/>
                    <a:pt x="366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3"/>
            <p:cNvSpPr/>
            <p:nvPr/>
          </p:nvSpPr>
          <p:spPr>
            <a:xfrm>
              <a:off x="6970151" y="3912730"/>
              <a:ext cx="130912" cy="86704"/>
            </a:xfrm>
            <a:custGeom>
              <a:rect b="b" l="l" r="r" t="t"/>
              <a:pathLst>
                <a:path extrusionOk="0" h="3697" w="5582">
                  <a:moveTo>
                    <a:pt x="1919" y="0"/>
                  </a:moveTo>
                  <a:cubicBezTo>
                    <a:pt x="1440" y="0"/>
                    <a:pt x="1014" y="306"/>
                    <a:pt x="863" y="762"/>
                  </a:cubicBezTo>
                  <a:lnTo>
                    <a:pt x="0" y="3348"/>
                  </a:lnTo>
                  <a:lnTo>
                    <a:pt x="1364" y="3697"/>
                  </a:lnTo>
                  <a:lnTo>
                    <a:pt x="4225" y="3697"/>
                  </a:lnTo>
                  <a:lnTo>
                    <a:pt x="5582" y="3348"/>
                  </a:lnTo>
                  <a:lnTo>
                    <a:pt x="5341" y="2629"/>
                  </a:lnTo>
                  <a:lnTo>
                    <a:pt x="2785" y="2629"/>
                  </a:lnTo>
                  <a:cubicBezTo>
                    <a:pt x="2417" y="2629"/>
                    <a:pt x="2158" y="2269"/>
                    <a:pt x="2273" y="1921"/>
                  </a:cubicBezTo>
                  <a:lnTo>
                    <a:pt x="2659" y="762"/>
                  </a:lnTo>
                  <a:cubicBezTo>
                    <a:pt x="2807" y="315"/>
                    <a:pt x="3221" y="12"/>
                    <a:pt x="369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3"/>
            <p:cNvSpPr/>
            <p:nvPr/>
          </p:nvSpPr>
          <p:spPr>
            <a:xfrm>
              <a:off x="6941914" y="4016789"/>
              <a:ext cx="38486" cy="48453"/>
            </a:xfrm>
            <a:custGeom>
              <a:rect b="b" l="l" r="r" t="t"/>
              <a:pathLst>
                <a:path extrusionOk="0" h="2066" w="1641">
                  <a:moveTo>
                    <a:pt x="750" y="1"/>
                  </a:moveTo>
                  <a:cubicBezTo>
                    <a:pt x="336" y="1"/>
                    <a:pt x="0" y="337"/>
                    <a:pt x="0" y="752"/>
                  </a:cubicBezTo>
                  <a:lnTo>
                    <a:pt x="0" y="1314"/>
                  </a:lnTo>
                  <a:cubicBezTo>
                    <a:pt x="0" y="1729"/>
                    <a:pt x="336" y="2066"/>
                    <a:pt x="750" y="2066"/>
                  </a:cubicBezTo>
                  <a:lnTo>
                    <a:pt x="1641" y="2066"/>
                  </a:lnTo>
                  <a:lnTo>
                    <a:pt x="1641" y="1"/>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3"/>
            <p:cNvSpPr/>
            <p:nvPr/>
          </p:nvSpPr>
          <p:spPr>
            <a:xfrm>
              <a:off x="7090837" y="4016789"/>
              <a:ext cx="38462" cy="48453"/>
            </a:xfrm>
            <a:custGeom>
              <a:rect b="b" l="l" r="r" t="t"/>
              <a:pathLst>
                <a:path extrusionOk="0" h="2066" w="1640">
                  <a:moveTo>
                    <a:pt x="1" y="1"/>
                  </a:moveTo>
                  <a:lnTo>
                    <a:pt x="1" y="2066"/>
                  </a:lnTo>
                  <a:lnTo>
                    <a:pt x="890" y="2066"/>
                  </a:lnTo>
                  <a:cubicBezTo>
                    <a:pt x="1304" y="2066"/>
                    <a:pt x="1640" y="1729"/>
                    <a:pt x="1640" y="1314"/>
                  </a:cubicBezTo>
                  <a:lnTo>
                    <a:pt x="1640" y="752"/>
                  </a:lnTo>
                  <a:cubicBezTo>
                    <a:pt x="1640" y="337"/>
                    <a:pt x="1305" y="1"/>
                    <a:pt x="890" y="1"/>
                  </a:cubicBez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3"/>
            <p:cNvSpPr/>
            <p:nvPr/>
          </p:nvSpPr>
          <p:spPr>
            <a:xfrm>
              <a:off x="6891655" y="4161350"/>
              <a:ext cx="287903" cy="170171"/>
            </a:xfrm>
            <a:custGeom>
              <a:rect b="b" l="l" r="r" t="t"/>
              <a:pathLst>
                <a:path extrusionOk="0" h="7256" w="12276">
                  <a:moveTo>
                    <a:pt x="4561" y="1"/>
                  </a:moveTo>
                  <a:lnTo>
                    <a:pt x="3905" y="243"/>
                  </a:lnTo>
                  <a:lnTo>
                    <a:pt x="3347" y="806"/>
                  </a:lnTo>
                  <a:lnTo>
                    <a:pt x="2789" y="652"/>
                  </a:lnTo>
                  <a:lnTo>
                    <a:pt x="1061" y="1286"/>
                  </a:lnTo>
                  <a:cubicBezTo>
                    <a:pt x="422" y="1520"/>
                    <a:pt x="1" y="2125"/>
                    <a:pt x="1" y="2804"/>
                  </a:cubicBezTo>
                  <a:lnTo>
                    <a:pt x="1" y="7255"/>
                  </a:lnTo>
                  <a:lnTo>
                    <a:pt x="1675" y="7255"/>
                  </a:lnTo>
                  <a:lnTo>
                    <a:pt x="2751" y="6895"/>
                  </a:lnTo>
                  <a:lnTo>
                    <a:pt x="9487" y="6895"/>
                  </a:lnTo>
                  <a:lnTo>
                    <a:pt x="10603" y="7255"/>
                  </a:lnTo>
                  <a:lnTo>
                    <a:pt x="12275" y="7255"/>
                  </a:lnTo>
                  <a:lnTo>
                    <a:pt x="12275" y="2804"/>
                  </a:lnTo>
                  <a:cubicBezTo>
                    <a:pt x="12275" y="2125"/>
                    <a:pt x="11854" y="1520"/>
                    <a:pt x="11215" y="1286"/>
                  </a:cubicBezTo>
                  <a:lnTo>
                    <a:pt x="9487" y="652"/>
                  </a:lnTo>
                  <a:lnTo>
                    <a:pt x="8929" y="806"/>
                  </a:lnTo>
                  <a:lnTo>
                    <a:pt x="8371" y="243"/>
                  </a:lnTo>
                  <a:lnTo>
                    <a:pt x="77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3"/>
            <p:cNvSpPr/>
            <p:nvPr/>
          </p:nvSpPr>
          <p:spPr>
            <a:xfrm>
              <a:off x="6891655" y="4161350"/>
              <a:ext cx="132272" cy="170171"/>
            </a:xfrm>
            <a:custGeom>
              <a:rect b="b" l="l" r="r" t="t"/>
              <a:pathLst>
                <a:path extrusionOk="0" h="7256" w="5640">
                  <a:moveTo>
                    <a:pt x="4561" y="1"/>
                  </a:moveTo>
                  <a:lnTo>
                    <a:pt x="3905" y="243"/>
                  </a:lnTo>
                  <a:lnTo>
                    <a:pt x="3310" y="820"/>
                  </a:lnTo>
                  <a:lnTo>
                    <a:pt x="2789" y="652"/>
                  </a:lnTo>
                  <a:lnTo>
                    <a:pt x="1061" y="1286"/>
                  </a:lnTo>
                  <a:cubicBezTo>
                    <a:pt x="422" y="1520"/>
                    <a:pt x="1" y="2125"/>
                    <a:pt x="1" y="2804"/>
                  </a:cubicBezTo>
                  <a:lnTo>
                    <a:pt x="1" y="7255"/>
                  </a:lnTo>
                  <a:lnTo>
                    <a:pt x="1077" y="7255"/>
                  </a:lnTo>
                  <a:lnTo>
                    <a:pt x="1077" y="2804"/>
                  </a:lnTo>
                  <a:cubicBezTo>
                    <a:pt x="1077" y="2125"/>
                    <a:pt x="1501" y="1520"/>
                    <a:pt x="2137" y="1286"/>
                  </a:cubicBezTo>
                  <a:lnTo>
                    <a:pt x="5640"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3"/>
            <p:cNvSpPr/>
            <p:nvPr/>
          </p:nvSpPr>
          <p:spPr>
            <a:xfrm>
              <a:off x="6998622" y="4122114"/>
              <a:ext cx="73969" cy="51689"/>
            </a:xfrm>
            <a:custGeom>
              <a:rect b="b" l="l" r="r" t="t"/>
              <a:pathLst>
                <a:path extrusionOk="0" h="2204" w="3154">
                  <a:moveTo>
                    <a:pt x="1577" y="0"/>
                  </a:moveTo>
                  <a:lnTo>
                    <a:pt x="0" y="195"/>
                  </a:lnTo>
                  <a:lnTo>
                    <a:pt x="0" y="1676"/>
                  </a:lnTo>
                  <a:cubicBezTo>
                    <a:pt x="467" y="2028"/>
                    <a:pt x="1022" y="2204"/>
                    <a:pt x="1577" y="2204"/>
                  </a:cubicBezTo>
                  <a:cubicBezTo>
                    <a:pt x="2132" y="2204"/>
                    <a:pt x="2687" y="2028"/>
                    <a:pt x="3154" y="1676"/>
                  </a:cubicBezTo>
                  <a:lnTo>
                    <a:pt x="3154" y="195"/>
                  </a:lnTo>
                  <a:lnTo>
                    <a:pt x="1577" y="0"/>
                  </a:lnTo>
                  <a:close/>
                </a:path>
              </a:pathLst>
            </a:custGeom>
            <a:solidFill>
              <a:srgbClr val="FBC5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3"/>
            <p:cNvSpPr/>
            <p:nvPr/>
          </p:nvSpPr>
          <p:spPr>
            <a:xfrm>
              <a:off x="6998622" y="4126664"/>
              <a:ext cx="49649" cy="47140"/>
            </a:xfrm>
            <a:custGeom>
              <a:rect b="b" l="l" r="r" t="t"/>
              <a:pathLst>
                <a:path extrusionOk="0" h="2010" w="2117">
                  <a:moveTo>
                    <a:pt x="0" y="1"/>
                  </a:moveTo>
                  <a:lnTo>
                    <a:pt x="0" y="1482"/>
                  </a:lnTo>
                  <a:cubicBezTo>
                    <a:pt x="468" y="1834"/>
                    <a:pt x="1022" y="2010"/>
                    <a:pt x="1577" y="2010"/>
                  </a:cubicBezTo>
                  <a:cubicBezTo>
                    <a:pt x="1758" y="2010"/>
                    <a:pt x="1938" y="1991"/>
                    <a:pt x="2116" y="1954"/>
                  </a:cubicBezTo>
                  <a:cubicBezTo>
                    <a:pt x="1749" y="1876"/>
                    <a:pt x="1393" y="1719"/>
                    <a:pt x="1079" y="1482"/>
                  </a:cubicBezTo>
                  <a:lnTo>
                    <a:pt x="1079" y="1"/>
                  </a:ln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3"/>
            <p:cNvSpPr/>
            <p:nvPr/>
          </p:nvSpPr>
          <p:spPr>
            <a:xfrm>
              <a:off x="6957041" y="4167026"/>
              <a:ext cx="26220" cy="68223"/>
            </a:xfrm>
            <a:custGeom>
              <a:rect b="b" l="l" r="r" t="t"/>
              <a:pathLst>
                <a:path extrusionOk="0" h="2909" w="1118">
                  <a:moveTo>
                    <a:pt x="1117" y="1"/>
                  </a:moveTo>
                  <a:lnTo>
                    <a:pt x="1" y="410"/>
                  </a:lnTo>
                  <a:lnTo>
                    <a:pt x="1" y="2908"/>
                  </a:lnTo>
                  <a:lnTo>
                    <a:pt x="1117" y="2908"/>
                  </a:lnTo>
                  <a:lnTo>
                    <a:pt x="111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3"/>
            <p:cNvSpPr/>
            <p:nvPr/>
          </p:nvSpPr>
          <p:spPr>
            <a:xfrm>
              <a:off x="7087953" y="4167026"/>
              <a:ext cx="26196" cy="68223"/>
            </a:xfrm>
            <a:custGeom>
              <a:rect b="b" l="l" r="r" t="t"/>
              <a:pathLst>
                <a:path extrusionOk="0" h="2909" w="1117">
                  <a:moveTo>
                    <a:pt x="1" y="1"/>
                  </a:moveTo>
                  <a:lnTo>
                    <a:pt x="1" y="2908"/>
                  </a:lnTo>
                  <a:lnTo>
                    <a:pt x="1117" y="2908"/>
                  </a:lnTo>
                  <a:lnTo>
                    <a:pt x="1117" y="410"/>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3"/>
            <p:cNvSpPr/>
            <p:nvPr/>
          </p:nvSpPr>
          <p:spPr>
            <a:xfrm>
              <a:off x="6972191" y="4008628"/>
              <a:ext cx="126808" cy="127652"/>
            </a:xfrm>
            <a:custGeom>
              <a:rect b="b" l="l" r="r" t="t"/>
              <a:pathLst>
                <a:path extrusionOk="0" h="5443" w="5407">
                  <a:moveTo>
                    <a:pt x="1" y="0"/>
                  </a:moveTo>
                  <a:lnTo>
                    <a:pt x="1" y="2945"/>
                  </a:lnTo>
                  <a:cubicBezTo>
                    <a:pt x="1" y="4325"/>
                    <a:pt x="1120" y="5443"/>
                    <a:pt x="2497" y="5443"/>
                  </a:cubicBezTo>
                  <a:lnTo>
                    <a:pt x="2911" y="5443"/>
                  </a:lnTo>
                  <a:cubicBezTo>
                    <a:pt x="4291" y="5443"/>
                    <a:pt x="5407" y="4325"/>
                    <a:pt x="5407" y="2945"/>
                  </a:cubicBezTo>
                  <a:lnTo>
                    <a:pt x="5407" y="27"/>
                  </a:lnTo>
                  <a:lnTo>
                    <a:pt x="1" y="0"/>
                  </a:lnTo>
                  <a:close/>
                </a:path>
              </a:pathLst>
            </a:custGeom>
            <a:solidFill>
              <a:srgbClr val="FEEF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3"/>
            <p:cNvSpPr/>
            <p:nvPr/>
          </p:nvSpPr>
          <p:spPr>
            <a:xfrm>
              <a:off x="6972191" y="4008628"/>
              <a:ext cx="126808" cy="127652"/>
            </a:xfrm>
            <a:custGeom>
              <a:rect b="b" l="l" r="r" t="t"/>
              <a:pathLst>
                <a:path extrusionOk="0" h="5443" w="5407">
                  <a:moveTo>
                    <a:pt x="1" y="0"/>
                  </a:moveTo>
                  <a:lnTo>
                    <a:pt x="1" y="2945"/>
                  </a:lnTo>
                  <a:cubicBezTo>
                    <a:pt x="1" y="4325"/>
                    <a:pt x="1120" y="5443"/>
                    <a:pt x="2497" y="5443"/>
                  </a:cubicBezTo>
                  <a:lnTo>
                    <a:pt x="2911" y="5443"/>
                  </a:lnTo>
                  <a:cubicBezTo>
                    <a:pt x="3024" y="5443"/>
                    <a:pt x="3134" y="5435"/>
                    <a:pt x="3243" y="5421"/>
                  </a:cubicBezTo>
                  <a:cubicBezTo>
                    <a:pt x="2020" y="5258"/>
                    <a:pt x="1077" y="4212"/>
                    <a:pt x="1077" y="2945"/>
                  </a:cubicBezTo>
                  <a:lnTo>
                    <a:pt x="1077" y="1786"/>
                  </a:lnTo>
                  <a:cubicBezTo>
                    <a:pt x="1077" y="1390"/>
                    <a:pt x="1399" y="1068"/>
                    <a:pt x="1797" y="1068"/>
                  </a:cubicBezTo>
                  <a:lnTo>
                    <a:pt x="5407" y="1068"/>
                  </a:lnTo>
                  <a:lnTo>
                    <a:pt x="5407" y="27"/>
                  </a:lnTo>
                  <a:lnTo>
                    <a:pt x="1" y="0"/>
                  </a:lnTo>
                  <a:close/>
                </a:path>
              </a:pathLst>
            </a:custGeom>
            <a:solidFill>
              <a:srgbClr val="FDDD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3"/>
            <p:cNvSpPr/>
            <p:nvPr/>
          </p:nvSpPr>
          <p:spPr>
            <a:xfrm>
              <a:off x="7056573" y="4034121"/>
              <a:ext cx="12664" cy="20967"/>
            </a:xfrm>
            <a:custGeom>
              <a:rect b="b" l="l" r="r" t="t"/>
              <a:pathLst>
                <a:path extrusionOk="0" h="894" w="540">
                  <a:moveTo>
                    <a:pt x="270" y="1"/>
                  </a:moveTo>
                  <a:cubicBezTo>
                    <a:pt x="119" y="1"/>
                    <a:pt x="0" y="121"/>
                    <a:pt x="0" y="270"/>
                  </a:cubicBezTo>
                  <a:lnTo>
                    <a:pt x="0" y="624"/>
                  </a:lnTo>
                  <a:cubicBezTo>
                    <a:pt x="0" y="773"/>
                    <a:pt x="119" y="894"/>
                    <a:pt x="270" y="894"/>
                  </a:cubicBezTo>
                  <a:cubicBezTo>
                    <a:pt x="419" y="894"/>
                    <a:pt x="540" y="773"/>
                    <a:pt x="540" y="624"/>
                  </a:cubicBezTo>
                  <a:lnTo>
                    <a:pt x="540" y="270"/>
                  </a:lnTo>
                  <a:cubicBezTo>
                    <a:pt x="540" y="121"/>
                    <a:pt x="419" y="1"/>
                    <a:pt x="270"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3"/>
            <p:cNvSpPr/>
            <p:nvPr/>
          </p:nvSpPr>
          <p:spPr>
            <a:xfrm>
              <a:off x="7002117" y="4034121"/>
              <a:ext cx="12664" cy="20967"/>
            </a:xfrm>
            <a:custGeom>
              <a:rect b="b" l="l" r="r" t="t"/>
              <a:pathLst>
                <a:path extrusionOk="0" h="894" w="540">
                  <a:moveTo>
                    <a:pt x="270" y="1"/>
                  </a:moveTo>
                  <a:cubicBezTo>
                    <a:pt x="121" y="1"/>
                    <a:pt x="1" y="121"/>
                    <a:pt x="1" y="270"/>
                  </a:cubicBezTo>
                  <a:lnTo>
                    <a:pt x="1" y="624"/>
                  </a:lnTo>
                  <a:cubicBezTo>
                    <a:pt x="1" y="773"/>
                    <a:pt x="121" y="894"/>
                    <a:pt x="270" y="894"/>
                  </a:cubicBezTo>
                  <a:cubicBezTo>
                    <a:pt x="418" y="894"/>
                    <a:pt x="540" y="773"/>
                    <a:pt x="540" y="624"/>
                  </a:cubicBezTo>
                  <a:lnTo>
                    <a:pt x="540" y="270"/>
                  </a:lnTo>
                  <a:cubicBezTo>
                    <a:pt x="540" y="121"/>
                    <a:pt x="418" y="1"/>
                    <a:pt x="270" y="1"/>
                  </a:cubicBezTo>
                  <a:close/>
                </a:path>
              </a:pathLst>
            </a:custGeom>
            <a:solidFill>
              <a:srgbClr val="4060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3"/>
            <p:cNvSpPr/>
            <p:nvPr/>
          </p:nvSpPr>
          <p:spPr>
            <a:xfrm>
              <a:off x="7013444" y="4076781"/>
              <a:ext cx="44325" cy="28518"/>
            </a:xfrm>
            <a:custGeom>
              <a:rect b="b" l="l" r="r" t="t"/>
              <a:pathLst>
                <a:path extrusionOk="0" h="1216" w="1890">
                  <a:moveTo>
                    <a:pt x="270" y="0"/>
                  </a:moveTo>
                  <a:cubicBezTo>
                    <a:pt x="121" y="0"/>
                    <a:pt x="0" y="122"/>
                    <a:pt x="0" y="270"/>
                  </a:cubicBezTo>
                  <a:cubicBezTo>
                    <a:pt x="0" y="792"/>
                    <a:pt x="424" y="1216"/>
                    <a:pt x="945" y="1216"/>
                  </a:cubicBezTo>
                  <a:cubicBezTo>
                    <a:pt x="1465" y="1216"/>
                    <a:pt x="1889" y="792"/>
                    <a:pt x="1889" y="270"/>
                  </a:cubicBezTo>
                  <a:cubicBezTo>
                    <a:pt x="1889" y="122"/>
                    <a:pt x="1769" y="0"/>
                    <a:pt x="1620" y="0"/>
                  </a:cubicBezTo>
                  <a:cubicBezTo>
                    <a:pt x="1472" y="0"/>
                    <a:pt x="1350" y="122"/>
                    <a:pt x="1350" y="270"/>
                  </a:cubicBezTo>
                  <a:cubicBezTo>
                    <a:pt x="1350" y="495"/>
                    <a:pt x="1168" y="677"/>
                    <a:pt x="945" y="677"/>
                  </a:cubicBezTo>
                  <a:cubicBezTo>
                    <a:pt x="722" y="677"/>
                    <a:pt x="540" y="495"/>
                    <a:pt x="540" y="270"/>
                  </a:cubicBezTo>
                  <a:cubicBezTo>
                    <a:pt x="540" y="122"/>
                    <a:pt x="418" y="0"/>
                    <a:pt x="270" y="0"/>
                  </a:cubicBezTo>
                  <a:close/>
                </a:path>
              </a:pathLst>
            </a:custGeom>
            <a:solidFill>
              <a:srgbClr val="F9AB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3"/>
            <p:cNvSpPr/>
            <p:nvPr/>
          </p:nvSpPr>
          <p:spPr>
            <a:xfrm>
              <a:off x="6924348" y="3991226"/>
              <a:ext cx="222517" cy="25587"/>
            </a:xfrm>
            <a:custGeom>
              <a:rect b="b" l="l" r="r" t="t"/>
              <a:pathLst>
                <a:path extrusionOk="0" h="1091" w="9488">
                  <a:moveTo>
                    <a:pt x="546" y="1"/>
                  </a:moveTo>
                  <a:cubicBezTo>
                    <a:pt x="245" y="1"/>
                    <a:pt x="0" y="246"/>
                    <a:pt x="0" y="547"/>
                  </a:cubicBezTo>
                  <a:cubicBezTo>
                    <a:pt x="0" y="848"/>
                    <a:pt x="245" y="1091"/>
                    <a:pt x="546" y="1091"/>
                  </a:cubicBezTo>
                  <a:lnTo>
                    <a:pt x="8942" y="1091"/>
                  </a:lnTo>
                  <a:cubicBezTo>
                    <a:pt x="9243" y="1091"/>
                    <a:pt x="9488" y="848"/>
                    <a:pt x="9488" y="547"/>
                  </a:cubicBezTo>
                  <a:cubicBezTo>
                    <a:pt x="9488" y="246"/>
                    <a:pt x="9243" y="1"/>
                    <a:pt x="89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3"/>
            <p:cNvSpPr/>
            <p:nvPr/>
          </p:nvSpPr>
          <p:spPr>
            <a:xfrm>
              <a:off x="6924348" y="3991226"/>
              <a:ext cx="54926" cy="25587"/>
            </a:xfrm>
            <a:custGeom>
              <a:rect b="b" l="l" r="r" t="t"/>
              <a:pathLst>
                <a:path extrusionOk="0" h="1091" w="2342">
                  <a:moveTo>
                    <a:pt x="546" y="1"/>
                  </a:moveTo>
                  <a:cubicBezTo>
                    <a:pt x="245" y="1"/>
                    <a:pt x="0" y="246"/>
                    <a:pt x="0" y="547"/>
                  </a:cubicBezTo>
                  <a:cubicBezTo>
                    <a:pt x="0" y="848"/>
                    <a:pt x="245" y="1091"/>
                    <a:pt x="546" y="1091"/>
                  </a:cubicBezTo>
                  <a:lnTo>
                    <a:pt x="2342" y="1091"/>
                  </a:lnTo>
                  <a:cubicBezTo>
                    <a:pt x="2041" y="1091"/>
                    <a:pt x="1799" y="848"/>
                    <a:pt x="1799" y="547"/>
                  </a:cubicBezTo>
                  <a:cubicBezTo>
                    <a:pt x="1799" y="246"/>
                    <a:pt x="2041" y="1"/>
                    <a:pt x="234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3"/>
            <p:cNvSpPr/>
            <p:nvPr/>
          </p:nvSpPr>
          <p:spPr>
            <a:xfrm>
              <a:off x="6930938" y="4226806"/>
              <a:ext cx="209407" cy="104715"/>
            </a:xfrm>
            <a:custGeom>
              <a:rect b="b" l="l" r="r" t="t"/>
              <a:pathLst>
                <a:path extrusionOk="0" h="4465" w="8929">
                  <a:moveTo>
                    <a:pt x="779" y="0"/>
                  </a:moveTo>
                  <a:cubicBezTo>
                    <a:pt x="652" y="0"/>
                    <a:pt x="546" y="94"/>
                    <a:pt x="528" y="221"/>
                  </a:cubicBezTo>
                  <a:lnTo>
                    <a:pt x="0" y="4464"/>
                  </a:lnTo>
                  <a:lnTo>
                    <a:pt x="8928" y="4464"/>
                  </a:lnTo>
                  <a:lnTo>
                    <a:pt x="8398" y="221"/>
                  </a:lnTo>
                  <a:cubicBezTo>
                    <a:pt x="8380" y="94"/>
                    <a:pt x="8274" y="0"/>
                    <a:pt x="81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3"/>
            <p:cNvSpPr/>
            <p:nvPr/>
          </p:nvSpPr>
          <p:spPr>
            <a:xfrm>
              <a:off x="6930938" y="4226806"/>
              <a:ext cx="38345" cy="104715"/>
            </a:xfrm>
            <a:custGeom>
              <a:rect b="b" l="l" r="r" t="t"/>
              <a:pathLst>
                <a:path extrusionOk="0" h="4465" w="1635">
                  <a:moveTo>
                    <a:pt x="779" y="0"/>
                  </a:moveTo>
                  <a:cubicBezTo>
                    <a:pt x="652" y="0"/>
                    <a:pt x="546" y="94"/>
                    <a:pt x="528" y="221"/>
                  </a:cubicBezTo>
                  <a:lnTo>
                    <a:pt x="0" y="4464"/>
                  </a:lnTo>
                  <a:lnTo>
                    <a:pt x="1076" y="4464"/>
                  </a:lnTo>
                  <a:lnTo>
                    <a:pt x="1635"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3"/>
            <p:cNvSpPr/>
            <p:nvPr/>
          </p:nvSpPr>
          <p:spPr>
            <a:xfrm>
              <a:off x="6976905" y="4272844"/>
              <a:ext cx="117403" cy="12641"/>
            </a:xfrm>
            <a:custGeom>
              <a:rect b="b" l="l" r="r" t="t"/>
              <a:pathLst>
                <a:path extrusionOk="0" h="539" w="5006">
                  <a:moveTo>
                    <a:pt x="270" y="0"/>
                  </a:moveTo>
                  <a:cubicBezTo>
                    <a:pt x="122" y="0"/>
                    <a:pt x="1" y="121"/>
                    <a:pt x="1" y="269"/>
                  </a:cubicBezTo>
                  <a:cubicBezTo>
                    <a:pt x="1" y="418"/>
                    <a:pt x="122" y="538"/>
                    <a:pt x="270" y="538"/>
                  </a:cubicBezTo>
                  <a:lnTo>
                    <a:pt x="4736" y="538"/>
                  </a:lnTo>
                  <a:cubicBezTo>
                    <a:pt x="4884" y="538"/>
                    <a:pt x="5005" y="418"/>
                    <a:pt x="5005" y="269"/>
                  </a:cubicBezTo>
                  <a:cubicBezTo>
                    <a:pt x="5005" y="121"/>
                    <a:pt x="4884" y="0"/>
                    <a:pt x="473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3"/>
            <p:cNvSpPr/>
            <p:nvPr/>
          </p:nvSpPr>
          <p:spPr>
            <a:xfrm>
              <a:off x="6957041" y="4167026"/>
              <a:ext cx="26220" cy="18879"/>
            </a:xfrm>
            <a:custGeom>
              <a:rect b="b" l="l" r="r" t="t"/>
              <a:pathLst>
                <a:path extrusionOk="0" h="805" w="1118">
                  <a:moveTo>
                    <a:pt x="1117" y="1"/>
                  </a:moveTo>
                  <a:lnTo>
                    <a:pt x="1" y="410"/>
                  </a:lnTo>
                  <a:lnTo>
                    <a:pt x="1" y="805"/>
                  </a:lnTo>
                  <a:lnTo>
                    <a:pt x="1117" y="396"/>
                  </a:lnTo>
                  <a:lnTo>
                    <a:pt x="111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 name="Google Shape;1495;p33"/>
          <p:cNvGrpSpPr/>
          <p:nvPr/>
        </p:nvGrpSpPr>
        <p:grpSpPr>
          <a:xfrm>
            <a:off x="8219980" y="1640354"/>
            <a:ext cx="890852" cy="144475"/>
            <a:chOff x="490250" y="465854"/>
            <a:chExt cx="1164056" cy="188782"/>
          </a:xfrm>
        </p:grpSpPr>
        <p:sp>
          <p:nvSpPr>
            <p:cNvPr id="1496" name="Google Shape;1496;p3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33"/>
          <p:cNvGrpSpPr/>
          <p:nvPr/>
        </p:nvGrpSpPr>
        <p:grpSpPr>
          <a:xfrm>
            <a:off x="88854" y="478574"/>
            <a:ext cx="751514" cy="121859"/>
            <a:chOff x="490250" y="465854"/>
            <a:chExt cx="1164056" cy="188782"/>
          </a:xfrm>
        </p:grpSpPr>
        <p:sp>
          <p:nvSpPr>
            <p:cNvPr id="1499" name="Google Shape;1499;p3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 name="Google Shape;1501;p33"/>
          <p:cNvGrpSpPr/>
          <p:nvPr/>
        </p:nvGrpSpPr>
        <p:grpSpPr>
          <a:xfrm>
            <a:off x="1862501" y="4013027"/>
            <a:ext cx="358878" cy="58202"/>
            <a:chOff x="490250" y="465854"/>
            <a:chExt cx="1164056" cy="188782"/>
          </a:xfrm>
        </p:grpSpPr>
        <p:sp>
          <p:nvSpPr>
            <p:cNvPr id="1502" name="Google Shape;1502;p33"/>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3"/>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 name="Google Shape;1504;p33"/>
          <p:cNvGrpSpPr/>
          <p:nvPr/>
        </p:nvGrpSpPr>
        <p:grpSpPr>
          <a:xfrm>
            <a:off x="-84700" y="3760737"/>
            <a:ext cx="9819798" cy="1556741"/>
            <a:chOff x="-84700" y="3760737"/>
            <a:chExt cx="9819798" cy="1556741"/>
          </a:xfrm>
        </p:grpSpPr>
        <p:grpSp>
          <p:nvGrpSpPr>
            <p:cNvPr id="1505" name="Google Shape;1505;p33"/>
            <p:cNvGrpSpPr/>
            <p:nvPr/>
          </p:nvGrpSpPr>
          <p:grpSpPr>
            <a:xfrm>
              <a:off x="-70967" y="3760737"/>
              <a:ext cx="9806065" cy="1556741"/>
              <a:chOff x="-70967" y="3760737"/>
              <a:chExt cx="9806065" cy="1556741"/>
            </a:xfrm>
          </p:grpSpPr>
          <p:sp>
            <p:nvSpPr>
              <p:cNvPr id="1506" name="Google Shape;1506;p33"/>
              <p:cNvSpPr/>
              <p:nvPr/>
            </p:nvSpPr>
            <p:spPr>
              <a:xfrm>
                <a:off x="-8493" y="4201475"/>
                <a:ext cx="9160937" cy="798050"/>
              </a:xfrm>
              <a:custGeom>
                <a:rect b="b" l="l" r="r" t="t"/>
                <a:pathLst>
                  <a:path extrusionOk="0" h="31922" w="121357">
                    <a:moveTo>
                      <a:pt x="63989" y="0"/>
                    </a:moveTo>
                    <a:cubicBezTo>
                      <a:pt x="43196" y="0"/>
                      <a:pt x="21836" y="754"/>
                      <a:pt x="1" y="2136"/>
                    </a:cubicBezTo>
                    <a:lnTo>
                      <a:pt x="1" y="31922"/>
                    </a:lnTo>
                    <a:lnTo>
                      <a:pt x="121357" y="31922"/>
                    </a:lnTo>
                    <a:lnTo>
                      <a:pt x="121357" y="2127"/>
                    </a:lnTo>
                    <a:cubicBezTo>
                      <a:pt x="102793" y="674"/>
                      <a:pt x="83644" y="0"/>
                      <a:pt x="639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33"/>
              <p:cNvGrpSpPr/>
              <p:nvPr/>
            </p:nvGrpSpPr>
            <p:grpSpPr>
              <a:xfrm flipH="1" rot="-503795">
                <a:off x="5369821" y="4071139"/>
                <a:ext cx="4320096" cy="935935"/>
                <a:chOff x="4963752" y="4000536"/>
                <a:chExt cx="2501340" cy="541907"/>
              </a:xfrm>
            </p:grpSpPr>
            <p:sp>
              <p:nvSpPr>
                <p:cNvPr id="1508" name="Google Shape;1508;p33"/>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 name="Google Shape;1509;p33"/>
                <p:cNvGrpSpPr/>
                <p:nvPr/>
              </p:nvGrpSpPr>
              <p:grpSpPr>
                <a:xfrm rot="-278360">
                  <a:off x="6533282" y="4037668"/>
                  <a:ext cx="925757" cy="187175"/>
                  <a:chOff x="1255200" y="4115196"/>
                  <a:chExt cx="828298" cy="167470"/>
                </a:xfrm>
              </p:grpSpPr>
              <p:sp>
                <p:nvSpPr>
                  <p:cNvPr id="1510" name="Google Shape;1510;p33"/>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3"/>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3"/>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3"/>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3"/>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3"/>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3"/>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3"/>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3"/>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3"/>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3"/>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3"/>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3"/>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3"/>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3"/>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3"/>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33"/>
                <p:cNvGrpSpPr/>
                <p:nvPr/>
              </p:nvGrpSpPr>
              <p:grpSpPr>
                <a:xfrm rot="-575426">
                  <a:off x="4977464" y="4241675"/>
                  <a:ext cx="824216" cy="233743"/>
                  <a:chOff x="2436564" y="2774658"/>
                  <a:chExt cx="737475" cy="209143"/>
                </a:xfrm>
              </p:grpSpPr>
              <p:sp>
                <p:nvSpPr>
                  <p:cNvPr id="1527" name="Google Shape;1527;p33"/>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3"/>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3"/>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3"/>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3"/>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33"/>
                <p:cNvGrpSpPr/>
                <p:nvPr/>
              </p:nvGrpSpPr>
              <p:grpSpPr>
                <a:xfrm rot="-263875">
                  <a:off x="5836717" y="4098665"/>
                  <a:ext cx="813287" cy="233323"/>
                  <a:chOff x="2447923" y="2707800"/>
                  <a:chExt cx="727715" cy="208774"/>
                </a:xfrm>
              </p:grpSpPr>
              <p:sp>
                <p:nvSpPr>
                  <p:cNvPr id="1533" name="Google Shape;1533;p33"/>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3"/>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3"/>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3"/>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3"/>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8" name="Google Shape;1538;p33"/>
              <p:cNvGrpSpPr/>
              <p:nvPr/>
            </p:nvGrpSpPr>
            <p:grpSpPr>
              <a:xfrm>
                <a:off x="4109663" y="4071213"/>
                <a:ext cx="997825" cy="652200"/>
                <a:chOff x="6033175" y="3906050"/>
                <a:chExt cx="997825" cy="652200"/>
              </a:xfrm>
            </p:grpSpPr>
            <p:sp>
              <p:nvSpPr>
                <p:cNvPr id="1539" name="Google Shape;1539;p33"/>
                <p:cNvSpPr/>
                <p:nvPr/>
              </p:nvSpPr>
              <p:spPr>
                <a:xfrm>
                  <a:off x="6165475" y="3913038"/>
                  <a:ext cx="274550" cy="572175"/>
                </a:xfrm>
                <a:custGeom>
                  <a:rect b="b" l="l" r="r" t="t"/>
                  <a:pathLst>
                    <a:path extrusionOk="0" h="22887" w="10982">
                      <a:moveTo>
                        <a:pt x="5482" y="0"/>
                      </a:moveTo>
                      <a:cubicBezTo>
                        <a:pt x="5303" y="0"/>
                        <a:pt x="5128" y="170"/>
                        <a:pt x="5059" y="499"/>
                      </a:cubicBezTo>
                      <a:lnTo>
                        <a:pt x="4108" y="4693"/>
                      </a:lnTo>
                      <a:lnTo>
                        <a:pt x="4700" y="4955"/>
                      </a:lnTo>
                      <a:cubicBezTo>
                        <a:pt x="4826" y="5014"/>
                        <a:pt x="4787" y="5169"/>
                        <a:pt x="4641" y="5169"/>
                      </a:cubicBezTo>
                      <a:lnTo>
                        <a:pt x="4001" y="5159"/>
                      </a:lnTo>
                      <a:lnTo>
                        <a:pt x="1690" y="15392"/>
                      </a:lnTo>
                      <a:lnTo>
                        <a:pt x="3030" y="16004"/>
                      </a:lnTo>
                      <a:cubicBezTo>
                        <a:pt x="3167" y="16086"/>
                        <a:pt x="3149" y="16229"/>
                        <a:pt x="2984" y="16229"/>
                      </a:cubicBezTo>
                      <a:cubicBezTo>
                        <a:pt x="2974" y="16229"/>
                        <a:pt x="2963" y="16228"/>
                        <a:pt x="2952" y="16227"/>
                      </a:cubicBezTo>
                      <a:lnTo>
                        <a:pt x="1506" y="16208"/>
                      </a:lnTo>
                      <a:lnTo>
                        <a:pt x="1" y="22887"/>
                      </a:lnTo>
                      <a:lnTo>
                        <a:pt x="10981" y="22887"/>
                      </a:lnTo>
                      <a:lnTo>
                        <a:pt x="8331" y="11179"/>
                      </a:lnTo>
                      <a:lnTo>
                        <a:pt x="7505" y="11188"/>
                      </a:lnTo>
                      <a:cubicBezTo>
                        <a:pt x="7340" y="11179"/>
                        <a:pt x="7331" y="11043"/>
                        <a:pt x="7438" y="10975"/>
                      </a:cubicBezTo>
                      <a:lnTo>
                        <a:pt x="8175" y="10499"/>
                      </a:lnTo>
                      <a:lnTo>
                        <a:pt x="5923" y="499"/>
                      </a:lnTo>
                      <a:cubicBezTo>
                        <a:pt x="5837" y="163"/>
                        <a:pt x="5658" y="0"/>
                        <a:pt x="54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3"/>
                <p:cNvSpPr/>
                <p:nvPr/>
              </p:nvSpPr>
              <p:spPr>
                <a:xfrm>
                  <a:off x="6756450" y="3906050"/>
                  <a:ext cx="274550" cy="572200"/>
                </a:xfrm>
                <a:custGeom>
                  <a:rect b="b" l="l" r="r" t="t"/>
                  <a:pathLst>
                    <a:path extrusionOk="0" h="22888" w="10982">
                      <a:moveTo>
                        <a:pt x="5482" y="1"/>
                      </a:moveTo>
                      <a:cubicBezTo>
                        <a:pt x="5303" y="1"/>
                        <a:pt x="5128" y="171"/>
                        <a:pt x="5059" y="499"/>
                      </a:cubicBezTo>
                      <a:lnTo>
                        <a:pt x="4107" y="4693"/>
                      </a:lnTo>
                      <a:lnTo>
                        <a:pt x="4700" y="4956"/>
                      </a:lnTo>
                      <a:cubicBezTo>
                        <a:pt x="4836" y="5014"/>
                        <a:pt x="4787" y="5169"/>
                        <a:pt x="4641" y="5169"/>
                      </a:cubicBezTo>
                      <a:lnTo>
                        <a:pt x="4010" y="5159"/>
                      </a:lnTo>
                      <a:lnTo>
                        <a:pt x="1700" y="15392"/>
                      </a:lnTo>
                      <a:lnTo>
                        <a:pt x="3030" y="16004"/>
                      </a:lnTo>
                      <a:cubicBezTo>
                        <a:pt x="3167" y="16086"/>
                        <a:pt x="3149" y="16229"/>
                        <a:pt x="2992" y="16229"/>
                      </a:cubicBezTo>
                      <a:cubicBezTo>
                        <a:pt x="2983" y="16229"/>
                        <a:pt x="2973" y="16228"/>
                        <a:pt x="2962" y="16227"/>
                      </a:cubicBezTo>
                      <a:lnTo>
                        <a:pt x="1515" y="16217"/>
                      </a:lnTo>
                      <a:lnTo>
                        <a:pt x="1" y="22887"/>
                      </a:lnTo>
                      <a:lnTo>
                        <a:pt x="10981" y="22887"/>
                      </a:lnTo>
                      <a:lnTo>
                        <a:pt x="8340" y="11179"/>
                      </a:lnTo>
                      <a:lnTo>
                        <a:pt x="7515" y="11188"/>
                      </a:lnTo>
                      <a:cubicBezTo>
                        <a:pt x="7350" y="11179"/>
                        <a:pt x="7340" y="11043"/>
                        <a:pt x="7447" y="10975"/>
                      </a:cubicBezTo>
                      <a:lnTo>
                        <a:pt x="8175" y="10499"/>
                      </a:lnTo>
                      <a:lnTo>
                        <a:pt x="5923" y="499"/>
                      </a:lnTo>
                      <a:cubicBezTo>
                        <a:pt x="5837" y="163"/>
                        <a:pt x="5657" y="1"/>
                        <a:pt x="548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3"/>
                <p:cNvSpPr/>
                <p:nvPr/>
              </p:nvSpPr>
              <p:spPr>
                <a:xfrm>
                  <a:off x="6033175" y="4069675"/>
                  <a:ext cx="260450" cy="488575"/>
                </a:xfrm>
                <a:custGeom>
                  <a:rect b="b" l="l" r="r" t="t"/>
                  <a:pathLst>
                    <a:path extrusionOk="0" h="19543" w="10418">
                      <a:moveTo>
                        <a:pt x="5201" y="0"/>
                      </a:moveTo>
                      <a:cubicBezTo>
                        <a:pt x="5031" y="0"/>
                        <a:pt x="4866" y="146"/>
                        <a:pt x="4797" y="426"/>
                      </a:cubicBezTo>
                      <a:lnTo>
                        <a:pt x="3894" y="4009"/>
                      </a:lnTo>
                      <a:lnTo>
                        <a:pt x="4457" y="4232"/>
                      </a:lnTo>
                      <a:cubicBezTo>
                        <a:pt x="4583" y="4280"/>
                        <a:pt x="4544" y="4416"/>
                        <a:pt x="4408" y="4416"/>
                      </a:cubicBezTo>
                      <a:lnTo>
                        <a:pt x="3797" y="4407"/>
                      </a:lnTo>
                      <a:lnTo>
                        <a:pt x="1603" y="13144"/>
                      </a:lnTo>
                      <a:lnTo>
                        <a:pt x="2865" y="13669"/>
                      </a:lnTo>
                      <a:cubicBezTo>
                        <a:pt x="3000" y="13741"/>
                        <a:pt x="2984" y="13855"/>
                        <a:pt x="2841" y="13855"/>
                      </a:cubicBezTo>
                      <a:cubicBezTo>
                        <a:pt x="2830" y="13855"/>
                        <a:pt x="2819" y="13854"/>
                        <a:pt x="2806" y="13853"/>
                      </a:cubicBezTo>
                      <a:lnTo>
                        <a:pt x="1428" y="13843"/>
                      </a:lnTo>
                      <a:lnTo>
                        <a:pt x="1" y="19542"/>
                      </a:lnTo>
                      <a:lnTo>
                        <a:pt x="10418" y="19542"/>
                      </a:lnTo>
                      <a:lnTo>
                        <a:pt x="7913" y="9542"/>
                      </a:lnTo>
                      <a:lnTo>
                        <a:pt x="7127" y="9552"/>
                      </a:lnTo>
                      <a:cubicBezTo>
                        <a:pt x="6971" y="9542"/>
                        <a:pt x="6962" y="9436"/>
                        <a:pt x="7069" y="9368"/>
                      </a:cubicBezTo>
                      <a:lnTo>
                        <a:pt x="7758" y="8960"/>
                      </a:lnTo>
                      <a:lnTo>
                        <a:pt x="5622" y="426"/>
                      </a:lnTo>
                      <a:cubicBezTo>
                        <a:pt x="5536" y="139"/>
                        <a:pt x="5367" y="0"/>
                        <a:pt x="520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3"/>
                <p:cNvSpPr/>
                <p:nvPr/>
              </p:nvSpPr>
              <p:spPr>
                <a:xfrm>
                  <a:off x="6535350" y="3938950"/>
                  <a:ext cx="277450" cy="520350"/>
                </a:xfrm>
                <a:custGeom>
                  <a:rect b="b" l="l" r="r" t="t"/>
                  <a:pathLst>
                    <a:path extrusionOk="0" h="20814" w="11098">
                      <a:moveTo>
                        <a:pt x="5542" y="0"/>
                      </a:moveTo>
                      <a:cubicBezTo>
                        <a:pt x="5361" y="0"/>
                        <a:pt x="5185" y="156"/>
                        <a:pt x="5117" y="455"/>
                      </a:cubicBezTo>
                      <a:lnTo>
                        <a:pt x="4156" y="4271"/>
                      </a:lnTo>
                      <a:lnTo>
                        <a:pt x="4748" y="4504"/>
                      </a:lnTo>
                      <a:cubicBezTo>
                        <a:pt x="4884" y="4562"/>
                        <a:pt x="4845" y="4708"/>
                        <a:pt x="4690" y="4708"/>
                      </a:cubicBezTo>
                      <a:lnTo>
                        <a:pt x="4049" y="4698"/>
                      </a:lnTo>
                      <a:lnTo>
                        <a:pt x="1709" y="13999"/>
                      </a:lnTo>
                      <a:lnTo>
                        <a:pt x="3058" y="14552"/>
                      </a:lnTo>
                      <a:cubicBezTo>
                        <a:pt x="3204" y="14634"/>
                        <a:pt x="3188" y="14758"/>
                        <a:pt x="3026" y="14758"/>
                      </a:cubicBezTo>
                      <a:cubicBezTo>
                        <a:pt x="3015" y="14758"/>
                        <a:pt x="3003" y="14757"/>
                        <a:pt x="2991" y="14756"/>
                      </a:cubicBezTo>
                      <a:lnTo>
                        <a:pt x="1525" y="14746"/>
                      </a:lnTo>
                      <a:lnTo>
                        <a:pt x="0" y="20814"/>
                      </a:lnTo>
                      <a:lnTo>
                        <a:pt x="11097" y="20814"/>
                      </a:lnTo>
                      <a:lnTo>
                        <a:pt x="8427" y="10173"/>
                      </a:lnTo>
                      <a:lnTo>
                        <a:pt x="7592" y="10183"/>
                      </a:lnTo>
                      <a:cubicBezTo>
                        <a:pt x="7427" y="10173"/>
                        <a:pt x="7418" y="10047"/>
                        <a:pt x="7524" y="9979"/>
                      </a:cubicBezTo>
                      <a:lnTo>
                        <a:pt x="8262" y="9542"/>
                      </a:lnTo>
                      <a:lnTo>
                        <a:pt x="5990" y="455"/>
                      </a:lnTo>
                      <a:cubicBezTo>
                        <a:pt x="5899" y="148"/>
                        <a:pt x="5718" y="0"/>
                        <a:pt x="55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3"/>
                <p:cNvSpPr/>
                <p:nvPr/>
              </p:nvSpPr>
              <p:spPr>
                <a:xfrm>
                  <a:off x="6386075" y="4043125"/>
                  <a:ext cx="226725" cy="424925"/>
                </a:xfrm>
                <a:custGeom>
                  <a:rect b="b" l="l" r="r" t="t"/>
                  <a:pathLst>
                    <a:path extrusionOk="0" h="16997" w="9069">
                      <a:moveTo>
                        <a:pt x="4531" y="0"/>
                      </a:moveTo>
                      <a:cubicBezTo>
                        <a:pt x="4383" y="0"/>
                        <a:pt x="4239" y="129"/>
                        <a:pt x="4185" y="375"/>
                      </a:cubicBezTo>
                      <a:lnTo>
                        <a:pt x="3399" y="3482"/>
                      </a:lnTo>
                      <a:lnTo>
                        <a:pt x="3884" y="3676"/>
                      </a:lnTo>
                      <a:cubicBezTo>
                        <a:pt x="3991" y="3725"/>
                        <a:pt x="3962" y="3841"/>
                        <a:pt x="3835" y="3841"/>
                      </a:cubicBezTo>
                      <a:lnTo>
                        <a:pt x="3311" y="3832"/>
                      </a:lnTo>
                      <a:lnTo>
                        <a:pt x="1408" y="11433"/>
                      </a:lnTo>
                      <a:lnTo>
                        <a:pt x="2505" y="11880"/>
                      </a:lnTo>
                      <a:cubicBezTo>
                        <a:pt x="2622" y="11943"/>
                        <a:pt x="2606" y="12047"/>
                        <a:pt x="2480" y="12047"/>
                      </a:cubicBezTo>
                      <a:cubicBezTo>
                        <a:pt x="2470" y="12047"/>
                        <a:pt x="2459" y="12047"/>
                        <a:pt x="2447" y="12045"/>
                      </a:cubicBezTo>
                      <a:lnTo>
                        <a:pt x="1253" y="12035"/>
                      </a:lnTo>
                      <a:lnTo>
                        <a:pt x="1" y="16996"/>
                      </a:lnTo>
                      <a:lnTo>
                        <a:pt x="9068" y="16996"/>
                      </a:lnTo>
                      <a:lnTo>
                        <a:pt x="6884" y="8298"/>
                      </a:lnTo>
                      <a:lnTo>
                        <a:pt x="6204" y="8307"/>
                      </a:lnTo>
                      <a:cubicBezTo>
                        <a:pt x="6068" y="8298"/>
                        <a:pt x="6059" y="8201"/>
                        <a:pt x="6146" y="8142"/>
                      </a:cubicBezTo>
                      <a:lnTo>
                        <a:pt x="6758" y="7793"/>
                      </a:lnTo>
                      <a:lnTo>
                        <a:pt x="4894" y="375"/>
                      </a:lnTo>
                      <a:cubicBezTo>
                        <a:pt x="4822" y="122"/>
                        <a:pt x="4675" y="0"/>
                        <a:pt x="45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 name="Google Shape;1544;p33"/>
              <p:cNvGrpSpPr/>
              <p:nvPr/>
            </p:nvGrpSpPr>
            <p:grpSpPr>
              <a:xfrm flipH="1" rot="-387380">
                <a:off x="-32046" y="4132619"/>
                <a:ext cx="4319947" cy="935903"/>
                <a:chOff x="4963752" y="4000536"/>
                <a:chExt cx="2501340" cy="541907"/>
              </a:xfrm>
            </p:grpSpPr>
            <p:sp>
              <p:nvSpPr>
                <p:cNvPr id="1545" name="Google Shape;1545;p33"/>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6" name="Google Shape;1546;p33"/>
                <p:cNvGrpSpPr/>
                <p:nvPr/>
              </p:nvGrpSpPr>
              <p:grpSpPr>
                <a:xfrm rot="-278360">
                  <a:off x="6533282" y="4037668"/>
                  <a:ext cx="925757" cy="187175"/>
                  <a:chOff x="1255200" y="4115196"/>
                  <a:chExt cx="828298" cy="167470"/>
                </a:xfrm>
              </p:grpSpPr>
              <p:sp>
                <p:nvSpPr>
                  <p:cNvPr id="1547" name="Google Shape;1547;p33"/>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3"/>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3"/>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3"/>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3"/>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3"/>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3"/>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3"/>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3"/>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3"/>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3"/>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3"/>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3"/>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3"/>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3"/>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3"/>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33"/>
                <p:cNvGrpSpPr/>
                <p:nvPr/>
              </p:nvGrpSpPr>
              <p:grpSpPr>
                <a:xfrm rot="-575426">
                  <a:off x="4977464" y="4241675"/>
                  <a:ext cx="824216" cy="233743"/>
                  <a:chOff x="2436564" y="2774658"/>
                  <a:chExt cx="737475" cy="209143"/>
                </a:xfrm>
              </p:grpSpPr>
              <p:sp>
                <p:nvSpPr>
                  <p:cNvPr id="1564" name="Google Shape;1564;p33"/>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3"/>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3"/>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3"/>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3"/>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33"/>
                <p:cNvGrpSpPr/>
                <p:nvPr/>
              </p:nvGrpSpPr>
              <p:grpSpPr>
                <a:xfrm rot="-263875">
                  <a:off x="5836717" y="4098665"/>
                  <a:ext cx="813287" cy="233323"/>
                  <a:chOff x="2447923" y="2707800"/>
                  <a:chExt cx="727715" cy="208774"/>
                </a:xfrm>
              </p:grpSpPr>
              <p:sp>
                <p:nvSpPr>
                  <p:cNvPr id="1570" name="Google Shape;1570;p33"/>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3"/>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3"/>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3"/>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3"/>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75" name="Google Shape;1575;p33"/>
            <p:cNvGrpSpPr/>
            <p:nvPr/>
          </p:nvGrpSpPr>
          <p:grpSpPr>
            <a:xfrm>
              <a:off x="-8500" y="4445825"/>
              <a:ext cx="9152440" cy="773875"/>
              <a:chOff x="-8500" y="4445825"/>
              <a:chExt cx="9152440" cy="773875"/>
            </a:xfrm>
          </p:grpSpPr>
          <p:sp>
            <p:nvSpPr>
              <p:cNvPr id="1576" name="Google Shape;1576;p33"/>
              <p:cNvSpPr/>
              <p:nvPr/>
            </p:nvSpPr>
            <p:spPr>
              <a:xfrm>
                <a:off x="-8500" y="4527325"/>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3"/>
              <p:cNvSpPr/>
              <p:nvPr/>
            </p:nvSpPr>
            <p:spPr>
              <a:xfrm>
                <a:off x="914050" y="4445825"/>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33"/>
            <p:cNvSpPr/>
            <p:nvPr/>
          </p:nvSpPr>
          <p:spPr>
            <a:xfrm>
              <a:off x="3629925" y="4564676"/>
              <a:ext cx="356253" cy="23102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3"/>
            <p:cNvSpPr/>
            <p:nvPr/>
          </p:nvSpPr>
          <p:spPr>
            <a:xfrm>
              <a:off x="691263" y="4280486"/>
              <a:ext cx="222778" cy="14447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3"/>
            <p:cNvSpPr/>
            <p:nvPr/>
          </p:nvSpPr>
          <p:spPr>
            <a:xfrm flipH="1">
              <a:off x="6083838" y="4219786"/>
              <a:ext cx="222778" cy="144478"/>
            </a:xfrm>
            <a:custGeom>
              <a:rect b="b" l="l" r="r" t="t"/>
              <a:pathLst>
                <a:path extrusionOk="0" h="4982" w="7682">
                  <a:moveTo>
                    <a:pt x="1292" y="2315"/>
                  </a:moveTo>
                  <a:lnTo>
                    <a:pt x="1302" y="2283"/>
                  </a:lnTo>
                  <a:cubicBezTo>
                    <a:pt x="1345" y="2422"/>
                    <a:pt x="1345" y="2731"/>
                    <a:pt x="1494" y="2848"/>
                  </a:cubicBezTo>
                  <a:cubicBezTo>
                    <a:pt x="1548" y="2891"/>
                    <a:pt x="1569" y="2891"/>
                    <a:pt x="1633" y="2912"/>
                  </a:cubicBezTo>
                  <a:cubicBezTo>
                    <a:pt x="1633" y="3179"/>
                    <a:pt x="1729" y="3008"/>
                    <a:pt x="1782" y="2998"/>
                  </a:cubicBezTo>
                  <a:cubicBezTo>
                    <a:pt x="1804" y="3019"/>
                    <a:pt x="1804" y="3040"/>
                    <a:pt x="1814" y="3062"/>
                  </a:cubicBezTo>
                  <a:cubicBezTo>
                    <a:pt x="1857" y="3115"/>
                    <a:pt x="1900" y="3158"/>
                    <a:pt x="1964" y="3200"/>
                  </a:cubicBezTo>
                  <a:cubicBezTo>
                    <a:pt x="2060" y="3264"/>
                    <a:pt x="2124" y="3286"/>
                    <a:pt x="2252" y="3275"/>
                  </a:cubicBezTo>
                  <a:cubicBezTo>
                    <a:pt x="2273" y="3350"/>
                    <a:pt x="2273" y="3424"/>
                    <a:pt x="2284" y="3499"/>
                  </a:cubicBezTo>
                  <a:cubicBezTo>
                    <a:pt x="2305" y="3574"/>
                    <a:pt x="2358" y="3574"/>
                    <a:pt x="2337" y="3702"/>
                  </a:cubicBezTo>
                  <a:cubicBezTo>
                    <a:pt x="2326" y="3776"/>
                    <a:pt x="2401" y="3926"/>
                    <a:pt x="2433" y="4000"/>
                  </a:cubicBezTo>
                  <a:cubicBezTo>
                    <a:pt x="2465" y="4054"/>
                    <a:pt x="2465" y="4043"/>
                    <a:pt x="2444" y="4107"/>
                  </a:cubicBezTo>
                  <a:cubicBezTo>
                    <a:pt x="2422" y="4256"/>
                    <a:pt x="2348" y="4416"/>
                    <a:pt x="2337" y="4512"/>
                  </a:cubicBezTo>
                  <a:cubicBezTo>
                    <a:pt x="2337" y="4566"/>
                    <a:pt x="2358" y="4566"/>
                    <a:pt x="2284" y="4640"/>
                  </a:cubicBezTo>
                  <a:cubicBezTo>
                    <a:pt x="2252" y="4672"/>
                    <a:pt x="2134" y="4790"/>
                    <a:pt x="2166" y="4832"/>
                  </a:cubicBezTo>
                  <a:cubicBezTo>
                    <a:pt x="2198" y="4854"/>
                    <a:pt x="2230" y="4843"/>
                    <a:pt x="2273" y="4843"/>
                  </a:cubicBezTo>
                  <a:cubicBezTo>
                    <a:pt x="2262" y="4886"/>
                    <a:pt x="2230" y="4896"/>
                    <a:pt x="2209" y="4939"/>
                  </a:cubicBezTo>
                  <a:cubicBezTo>
                    <a:pt x="2273" y="4982"/>
                    <a:pt x="2614" y="4971"/>
                    <a:pt x="2657" y="4950"/>
                  </a:cubicBezTo>
                  <a:cubicBezTo>
                    <a:pt x="2764" y="4886"/>
                    <a:pt x="2678" y="4715"/>
                    <a:pt x="2721" y="4683"/>
                  </a:cubicBezTo>
                  <a:cubicBezTo>
                    <a:pt x="2753" y="4651"/>
                    <a:pt x="2796" y="4672"/>
                    <a:pt x="2806" y="4608"/>
                  </a:cubicBezTo>
                  <a:cubicBezTo>
                    <a:pt x="2828" y="4544"/>
                    <a:pt x="2796" y="4363"/>
                    <a:pt x="2796" y="4288"/>
                  </a:cubicBezTo>
                  <a:cubicBezTo>
                    <a:pt x="2785" y="4182"/>
                    <a:pt x="2785" y="4075"/>
                    <a:pt x="2774" y="3968"/>
                  </a:cubicBezTo>
                  <a:cubicBezTo>
                    <a:pt x="2774" y="3904"/>
                    <a:pt x="2764" y="3862"/>
                    <a:pt x="2796" y="3819"/>
                  </a:cubicBezTo>
                  <a:cubicBezTo>
                    <a:pt x="2849" y="3723"/>
                    <a:pt x="2860" y="3648"/>
                    <a:pt x="2860" y="3542"/>
                  </a:cubicBezTo>
                  <a:cubicBezTo>
                    <a:pt x="2870" y="3488"/>
                    <a:pt x="2881" y="3456"/>
                    <a:pt x="2892" y="3403"/>
                  </a:cubicBezTo>
                  <a:cubicBezTo>
                    <a:pt x="2924" y="3318"/>
                    <a:pt x="2945" y="3232"/>
                    <a:pt x="2956" y="3126"/>
                  </a:cubicBezTo>
                  <a:cubicBezTo>
                    <a:pt x="3073" y="3051"/>
                    <a:pt x="3212" y="3008"/>
                    <a:pt x="3361" y="2966"/>
                  </a:cubicBezTo>
                  <a:cubicBezTo>
                    <a:pt x="3532" y="2934"/>
                    <a:pt x="3670" y="2976"/>
                    <a:pt x="3852" y="3019"/>
                  </a:cubicBezTo>
                  <a:cubicBezTo>
                    <a:pt x="3926" y="3030"/>
                    <a:pt x="4300" y="3115"/>
                    <a:pt x="4332" y="3126"/>
                  </a:cubicBezTo>
                  <a:cubicBezTo>
                    <a:pt x="4492" y="3200"/>
                    <a:pt x="4577" y="3254"/>
                    <a:pt x="4769" y="3296"/>
                  </a:cubicBezTo>
                  <a:lnTo>
                    <a:pt x="4759" y="3392"/>
                  </a:lnTo>
                  <a:cubicBezTo>
                    <a:pt x="4791" y="3435"/>
                    <a:pt x="4919" y="3478"/>
                    <a:pt x="4951" y="3403"/>
                  </a:cubicBezTo>
                  <a:cubicBezTo>
                    <a:pt x="4993" y="3296"/>
                    <a:pt x="5025" y="3232"/>
                    <a:pt x="5121" y="3179"/>
                  </a:cubicBezTo>
                  <a:cubicBezTo>
                    <a:pt x="5143" y="3168"/>
                    <a:pt x="5367" y="3115"/>
                    <a:pt x="5441" y="3094"/>
                  </a:cubicBezTo>
                  <a:cubicBezTo>
                    <a:pt x="5527" y="3062"/>
                    <a:pt x="5644" y="3008"/>
                    <a:pt x="5697" y="2955"/>
                  </a:cubicBezTo>
                  <a:cubicBezTo>
                    <a:pt x="5751" y="2902"/>
                    <a:pt x="5868" y="2795"/>
                    <a:pt x="5911" y="2752"/>
                  </a:cubicBezTo>
                  <a:cubicBezTo>
                    <a:pt x="5985" y="2699"/>
                    <a:pt x="5985" y="2699"/>
                    <a:pt x="6103" y="2688"/>
                  </a:cubicBezTo>
                  <a:cubicBezTo>
                    <a:pt x="6156" y="2870"/>
                    <a:pt x="6156" y="2955"/>
                    <a:pt x="6273" y="3094"/>
                  </a:cubicBezTo>
                  <a:cubicBezTo>
                    <a:pt x="6327" y="3147"/>
                    <a:pt x="6316" y="3168"/>
                    <a:pt x="6327" y="3243"/>
                  </a:cubicBezTo>
                  <a:cubicBezTo>
                    <a:pt x="6401" y="3542"/>
                    <a:pt x="6455" y="3339"/>
                    <a:pt x="6508" y="3840"/>
                  </a:cubicBezTo>
                  <a:cubicBezTo>
                    <a:pt x="6551" y="4160"/>
                    <a:pt x="6487" y="4374"/>
                    <a:pt x="6337" y="4619"/>
                  </a:cubicBezTo>
                  <a:cubicBezTo>
                    <a:pt x="6295" y="4704"/>
                    <a:pt x="6295" y="4662"/>
                    <a:pt x="6241" y="4715"/>
                  </a:cubicBezTo>
                  <a:cubicBezTo>
                    <a:pt x="6220" y="4736"/>
                    <a:pt x="6124" y="4928"/>
                    <a:pt x="6103" y="4960"/>
                  </a:cubicBezTo>
                  <a:cubicBezTo>
                    <a:pt x="6113" y="4960"/>
                    <a:pt x="6113" y="4971"/>
                    <a:pt x="6113" y="4971"/>
                  </a:cubicBezTo>
                  <a:lnTo>
                    <a:pt x="6551" y="4971"/>
                  </a:lnTo>
                  <a:cubicBezTo>
                    <a:pt x="6561" y="4960"/>
                    <a:pt x="6572" y="4960"/>
                    <a:pt x="6572" y="4950"/>
                  </a:cubicBezTo>
                  <a:cubicBezTo>
                    <a:pt x="6583" y="4939"/>
                    <a:pt x="6625" y="4832"/>
                    <a:pt x="6625" y="4811"/>
                  </a:cubicBezTo>
                  <a:cubicBezTo>
                    <a:pt x="6753" y="4790"/>
                    <a:pt x="6711" y="4747"/>
                    <a:pt x="6753" y="4662"/>
                  </a:cubicBezTo>
                  <a:cubicBezTo>
                    <a:pt x="6807" y="4544"/>
                    <a:pt x="6892" y="4235"/>
                    <a:pt x="6903" y="4096"/>
                  </a:cubicBezTo>
                  <a:cubicBezTo>
                    <a:pt x="6903" y="4043"/>
                    <a:pt x="6892" y="4032"/>
                    <a:pt x="6935" y="4011"/>
                  </a:cubicBezTo>
                  <a:cubicBezTo>
                    <a:pt x="7009" y="4203"/>
                    <a:pt x="7031" y="4619"/>
                    <a:pt x="6903" y="4811"/>
                  </a:cubicBezTo>
                  <a:cubicBezTo>
                    <a:pt x="6892" y="4832"/>
                    <a:pt x="6807" y="4928"/>
                    <a:pt x="6775" y="4971"/>
                  </a:cubicBezTo>
                  <a:lnTo>
                    <a:pt x="7276" y="4971"/>
                  </a:lnTo>
                  <a:cubicBezTo>
                    <a:pt x="7276" y="4918"/>
                    <a:pt x="7265" y="4854"/>
                    <a:pt x="7276" y="4822"/>
                  </a:cubicBezTo>
                  <a:cubicBezTo>
                    <a:pt x="7489" y="4811"/>
                    <a:pt x="7404" y="4683"/>
                    <a:pt x="7393" y="4587"/>
                  </a:cubicBezTo>
                  <a:cubicBezTo>
                    <a:pt x="7351" y="4352"/>
                    <a:pt x="7361" y="4022"/>
                    <a:pt x="7361" y="3776"/>
                  </a:cubicBezTo>
                  <a:cubicBezTo>
                    <a:pt x="7361" y="3712"/>
                    <a:pt x="7361" y="3638"/>
                    <a:pt x="7361" y="3574"/>
                  </a:cubicBezTo>
                  <a:cubicBezTo>
                    <a:pt x="7361" y="3510"/>
                    <a:pt x="7361" y="3584"/>
                    <a:pt x="7372" y="3488"/>
                  </a:cubicBezTo>
                  <a:cubicBezTo>
                    <a:pt x="7383" y="3456"/>
                    <a:pt x="7383" y="3435"/>
                    <a:pt x="7415" y="3424"/>
                  </a:cubicBezTo>
                  <a:cubicBezTo>
                    <a:pt x="7415" y="3627"/>
                    <a:pt x="7340" y="3584"/>
                    <a:pt x="7383" y="3680"/>
                  </a:cubicBezTo>
                  <a:cubicBezTo>
                    <a:pt x="7393" y="3723"/>
                    <a:pt x="7393" y="3712"/>
                    <a:pt x="7425" y="3744"/>
                  </a:cubicBezTo>
                  <a:cubicBezTo>
                    <a:pt x="7425" y="3830"/>
                    <a:pt x="7404" y="3851"/>
                    <a:pt x="7436" y="3947"/>
                  </a:cubicBezTo>
                  <a:cubicBezTo>
                    <a:pt x="7436" y="3787"/>
                    <a:pt x="7457" y="3670"/>
                    <a:pt x="7479" y="3520"/>
                  </a:cubicBezTo>
                  <a:cubicBezTo>
                    <a:pt x="7489" y="3563"/>
                    <a:pt x="7479" y="3563"/>
                    <a:pt x="7500" y="3606"/>
                  </a:cubicBezTo>
                  <a:cubicBezTo>
                    <a:pt x="7511" y="3627"/>
                    <a:pt x="7511" y="3659"/>
                    <a:pt x="7500" y="3691"/>
                  </a:cubicBezTo>
                  <a:cubicBezTo>
                    <a:pt x="7500" y="3755"/>
                    <a:pt x="7489" y="3840"/>
                    <a:pt x="7532" y="3872"/>
                  </a:cubicBezTo>
                  <a:cubicBezTo>
                    <a:pt x="7500" y="3680"/>
                    <a:pt x="7521" y="3787"/>
                    <a:pt x="7521" y="3627"/>
                  </a:cubicBezTo>
                  <a:cubicBezTo>
                    <a:pt x="7521" y="3595"/>
                    <a:pt x="7479" y="3520"/>
                    <a:pt x="7543" y="3424"/>
                  </a:cubicBezTo>
                  <a:cubicBezTo>
                    <a:pt x="7575" y="3446"/>
                    <a:pt x="7564" y="3520"/>
                    <a:pt x="7553" y="3563"/>
                  </a:cubicBezTo>
                  <a:cubicBezTo>
                    <a:pt x="7543" y="3606"/>
                    <a:pt x="7532" y="3659"/>
                    <a:pt x="7575" y="3702"/>
                  </a:cubicBezTo>
                  <a:cubicBezTo>
                    <a:pt x="7564" y="3616"/>
                    <a:pt x="7553" y="3648"/>
                    <a:pt x="7585" y="3563"/>
                  </a:cubicBezTo>
                  <a:cubicBezTo>
                    <a:pt x="7596" y="3520"/>
                    <a:pt x="7596" y="3467"/>
                    <a:pt x="7596" y="3414"/>
                  </a:cubicBezTo>
                  <a:cubicBezTo>
                    <a:pt x="7575" y="3243"/>
                    <a:pt x="7564" y="3339"/>
                    <a:pt x="7607" y="3211"/>
                  </a:cubicBezTo>
                  <a:cubicBezTo>
                    <a:pt x="7617" y="3190"/>
                    <a:pt x="7617" y="3158"/>
                    <a:pt x="7628" y="3147"/>
                  </a:cubicBezTo>
                  <a:cubicBezTo>
                    <a:pt x="7681" y="3232"/>
                    <a:pt x="7543" y="3414"/>
                    <a:pt x="7649" y="3488"/>
                  </a:cubicBezTo>
                  <a:cubicBezTo>
                    <a:pt x="7628" y="3414"/>
                    <a:pt x="7639" y="3371"/>
                    <a:pt x="7649" y="3296"/>
                  </a:cubicBezTo>
                  <a:cubicBezTo>
                    <a:pt x="7671" y="3222"/>
                    <a:pt x="7660" y="3200"/>
                    <a:pt x="7660" y="3126"/>
                  </a:cubicBezTo>
                  <a:cubicBezTo>
                    <a:pt x="7660" y="3072"/>
                    <a:pt x="7681" y="2998"/>
                    <a:pt x="7681" y="2934"/>
                  </a:cubicBezTo>
                  <a:cubicBezTo>
                    <a:pt x="7681" y="2827"/>
                    <a:pt x="7660" y="2816"/>
                    <a:pt x="7639" y="2774"/>
                  </a:cubicBezTo>
                  <a:cubicBezTo>
                    <a:pt x="7585" y="2699"/>
                    <a:pt x="7639" y="2507"/>
                    <a:pt x="7607" y="2400"/>
                  </a:cubicBezTo>
                  <a:cubicBezTo>
                    <a:pt x="7575" y="2294"/>
                    <a:pt x="7553" y="2176"/>
                    <a:pt x="7532" y="2069"/>
                  </a:cubicBezTo>
                  <a:cubicBezTo>
                    <a:pt x="7500" y="1920"/>
                    <a:pt x="7500" y="1856"/>
                    <a:pt x="7511" y="1696"/>
                  </a:cubicBezTo>
                  <a:cubicBezTo>
                    <a:pt x="7511" y="1568"/>
                    <a:pt x="7532" y="1451"/>
                    <a:pt x="7532" y="1312"/>
                  </a:cubicBezTo>
                  <a:cubicBezTo>
                    <a:pt x="7532" y="1067"/>
                    <a:pt x="7489" y="843"/>
                    <a:pt x="7425" y="619"/>
                  </a:cubicBezTo>
                  <a:cubicBezTo>
                    <a:pt x="7308" y="213"/>
                    <a:pt x="6935" y="0"/>
                    <a:pt x="6561" y="96"/>
                  </a:cubicBezTo>
                  <a:cubicBezTo>
                    <a:pt x="6508" y="107"/>
                    <a:pt x="6465" y="128"/>
                    <a:pt x="6401" y="128"/>
                  </a:cubicBezTo>
                  <a:cubicBezTo>
                    <a:pt x="6167" y="160"/>
                    <a:pt x="5921" y="171"/>
                    <a:pt x="5687" y="203"/>
                  </a:cubicBezTo>
                  <a:cubicBezTo>
                    <a:pt x="5569" y="213"/>
                    <a:pt x="5473" y="245"/>
                    <a:pt x="5367" y="267"/>
                  </a:cubicBezTo>
                  <a:cubicBezTo>
                    <a:pt x="5217" y="309"/>
                    <a:pt x="4876" y="320"/>
                    <a:pt x="4673" y="363"/>
                  </a:cubicBezTo>
                  <a:cubicBezTo>
                    <a:pt x="4535" y="384"/>
                    <a:pt x="4417" y="437"/>
                    <a:pt x="4374" y="448"/>
                  </a:cubicBezTo>
                  <a:cubicBezTo>
                    <a:pt x="4118" y="480"/>
                    <a:pt x="3873" y="480"/>
                    <a:pt x="3606" y="459"/>
                  </a:cubicBezTo>
                  <a:cubicBezTo>
                    <a:pt x="3244" y="437"/>
                    <a:pt x="3233" y="395"/>
                    <a:pt x="2913" y="331"/>
                  </a:cubicBezTo>
                  <a:cubicBezTo>
                    <a:pt x="2700" y="277"/>
                    <a:pt x="2710" y="299"/>
                    <a:pt x="2540" y="288"/>
                  </a:cubicBezTo>
                  <a:cubicBezTo>
                    <a:pt x="2305" y="267"/>
                    <a:pt x="2060" y="21"/>
                    <a:pt x="1526" y="128"/>
                  </a:cubicBezTo>
                  <a:cubicBezTo>
                    <a:pt x="1494" y="139"/>
                    <a:pt x="1452" y="139"/>
                    <a:pt x="1420" y="139"/>
                  </a:cubicBezTo>
                  <a:cubicBezTo>
                    <a:pt x="1377" y="128"/>
                    <a:pt x="1345" y="128"/>
                    <a:pt x="1313" y="128"/>
                  </a:cubicBezTo>
                  <a:cubicBezTo>
                    <a:pt x="1206" y="160"/>
                    <a:pt x="1292" y="171"/>
                    <a:pt x="1153" y="117"/>
                  </a:cubicBezTo>
                  <a:cubicBezTo>
                    <a:pt x="1004" y="64"/>
                    <a:pt x="940" y="64"/>
                    <a:pt x="822" y="128"/>
                  </a:cubicBezTo>
                  <a:cubicBezTo>
                    <a:pt x="780" y="149"/>
                    <a:pt x="737" y="171"/>
                    <a:pt x="694" y="192"/>
                  </a:cubicBezTo>
                  <a:cubicBezTo>
                    <a:pt x="641" y="224"/>
                    <a:pt x="609" y="256"/>
                    <a:pt x="556" y="245"/>
                  </a:cubicBezTo>
                  <a:cubicBezTo>
                    <a:pt x="492" y="235"/>
                    <a:pt x="417" y="224"/>
                    <a:pt x="353" y="203"/>
                  </a:cubicBezTo>
                  <a:cubicBezTo>
                    <a:pt x="278" y="181"/>
                    <a:pt x="257" y="160"/>
                    <a:pt x="204" y="128"/>
                  </a:cubicBezTo>
                  <a:cubicBezTo>
                    <a:pt x="161" y="107"/>
                    <a:pt x="86" y="85"/>
                    <a:pt x="43" y="128"/>
                  </a:cubicBezTo>
                  <a:cubicBezTo>
                    <a:pt x="1" y="171"/>
                    <a:pt x="22" y="224"/>
                    <a:pt x="22" y="277"/>
                  </a:cubicBezTo>
                  <a:cubicBezTo>
                    <a:pt x="54" y="309"/>
                    <a:pt x="118" y="576"/>
                    <a:pt x="310" y="608"/>
                  </a:cubicBezTo>
                  <a:cubicBezTo>
                    <a:pt x="310" y="693"/>
                    <a:pt x="321" y="725"/>
                    <a:pt x="364" y="789"/>
                  </a:cubicBezTo>
                  <a:cubicBezTo>
                    <a:pt x="417" y="864"/>
                    <a:pt x="342" y="875"/>
                    <a:pt x="406" y="981"/>
                  </a:cubicBezTo>
                  <a:cubicBezTo>
                    <a:pt x="438" y="1013"/>
                    <a:pt x="428" y="1024"/>
                    <a:pt x="406" y="1067"/>
                  </a:cubicBezTo>
                  <a:cubicBezTo>
                    <a:pt x="385" y="1120"/>
                    <a:pt x="353" y="1205"/>
                    <a:pt x="310" y="1248"/>
                  </a:cubicBezTo>
                  <a:cubicBezTo>
                    <a:pt x="289" y="1259"/>
                    <a:pt x="193" y="1312"/>
                    <a:pt x="182" y="1355"/>
                  </a:cubicBezTo>
                  <a:cubicBezTo>
                    <a:pt x="161" y="1387"/>
                    <a:pt x="193" y="1397"/>
                    <a:pt x="193" y="1451"/>
                  </a:cubicBezTo>
                  <a:cubicBezTo>
                    <a:pt x="172" y="1621"/>
                    <a:pt x="172" y="1568"/>
                    <a:pt x="236" y="1643"/>
                  </a:cubicBezTo>
                  <a:cubicBezTo>
                    <a:pt x="278" y="1696"/>
                    <a:pt x="353" y="1707"/>
                    <a:pt x="438" y="1707"/>
                  </a:cubicBezTo>
                  <a:cubicBezTo>
                    <a:pt x="502" y="1707"/>
                    <a:pt x="460" y="1717"/>
                    <a:pt x="513" y="1749"/>
                  </a:cubicBezTo>
                  <a:cubicBezTo>
                    <a:pt x="556" y="1771"/>
                    <a:pt x="588" y="1760"/>
                    <a:pt x="630" y="1760"/>
                  </a:cubicBezTo>
                  <a:cubicBezTo>
                    <a:pt x="694" y="1867"/>
                    <a:pt x="758" y="1803"/>
                    <a:pt x="833" y="1877"/>
                  </a:cubicBezTo>
                  <a:cubicBezTo>
                    <a:pt x="897" y="1952"/>
                    <a:pt x="1004" y="1909"/>
                    <a:pt x="1089" y="1920"/>
                  </a:cubicBezTo>
                  <a:cubicBezTo>
                    <a:pt x="1132" y="1995"/>
                    <a:pt x="1100" y="2037"/>
                    <a:pt x="1206" y="2187"/>
                  </a:cubicBezTo>
                  <a:cubicBezTo>
                    <a:pt x="1228" y="2229"/>
                    <a:pt x="1281" y="2262"/>
                    <a:pt x="1292" y="2304"/>
                  </a:cubicBezTo>
                  <a:cubicBezTo>
                    <a:pt x="1292" y="2304"/>
                    <a:pt x="1292" y="2315"/>
                    <a:pt x="1292" y="2315"/>
                  </a:cubicBezTo>
                  <a:close/>
                  <a:moveTo>
                    <a:pt x="7351" y="3446"/>
                  </a:moveTo>
                  <a:cubicBezTo>
                    <a:pt x="7351" y="3403"/>
                    <a:pt x="7340" y="3371"/>
                    <a:pt x="7340" y="3328"/>
                  </a:cubicBezTo>
                  <a:cubicBezTo>
                    <a:pt x="7329" y="3286"/>
                    <a:pt x="7340" y="3254"/>
                    <a:pt x="7329" y="3211"/>
                  </a:cubicBezTo>
                  <a:cubicBezTo>
                    <a:pt x="7319" y="3115"/>
                    <a:pt x="7276" y="3094"/>
                    <a:pt x="7233" y="3051"/>
                  </a:cubicBezTo>
                  <a:cubicBezTo>
                    <a:pt x="7191" y="2998"/>
                    <a:pt x="7105" y="2784"/>
                    <a:pt x="7105" y="2678"/>
                  </a:cubicBezTo>
                  <a:cubicBezTo>
                    <a:pt x="7105" y="2592"/>
                    <a:pt x="7137" y="2550"/>
                    <a:pt x="7169" y="2496"/>
                  </a:cubicBezTo>
                  <a:cubicBezTo>
                    <a:pt x="7191" y="2464"/>
                    <a:pt x="7191" y="2432"/>
                    <a:pt x="7212" y="2411"/>
                  </a:cubicBezTo>
                  <a:cubicBezTo>
                    <a:pt x="7244" y="2336"/>
                    <a:pt x="7287" y="2219"/>
                    <a:pt x="7308" y="2133"/>
                  </a:cubicBezTo>
                  <a:cubicBezTo>
                    <a:pt x="7329" y="2080"/>
                    <a:pt x="7340" y="2005"/>
                    <a:pt x="7361" y="1952"/>
                  </a:cubicBezTo>
                  <a:cubicBezTo>
                    <a:pt x="7404" y="1995"/>
                    <a:pt x="7361" y="2155"/>
                    <a:pt x="7361" y="2197"/>
                  </a:cubicBezTo>
                  <a:cubicBezTo>
                    <a:pt x="7329" y="2347"/>
                    <a:pt x="7351" y="2411"/>
                    <a:pt x="7340" y="2454"/>
                  </a:cubicBezTo>
                  <a:cubicBezTo>
                    <a:pt x="7329" y="2518"/>
                    <a:pt x="7329" y="2507"/>
                    <a:pt x="7329" y="2582"/>
                  </a:cubicBezTo>
                  <a:cubicBezTo>
                    <a:pt x="7329" y="2614"/>
                    <a:pt x="7319" y="2667"/>
                    <a:pt x="7308" y="2699"/>
                  </a:cubicBezTo>
                  <a:cubicBezTo>
                    <a:pt x="7297" y="2827"/>
                    <a:pt x="7255" y="2859"/>
                    <a:pt x="7329" y="2923"/>
                  </a:cubicBezTo>
                  <a:cubicBezTo>
                    <a:pt x="7297" y="3083"/>
                    <a:pt x="7361" y="3083"/>
                    <a:pt x="7372" y="3190"/>
                  </a:cubicBezTo>
                  <a:cubicBezTo>
                    <a:pt x="7372" y="3222"/>
                    <a:pt x="7361" y="3232"/>
                    <a:pt x="7372" y="3264"/>
                  </a:cubicBezTo>
                  <a:cubicBezTo>
                    <a:pt x="7383" y="3296"/>
                    <a:pt x="7383" y="3286"/>
                    <a:pt x="7372" y="3328"/>
                  </a:cubicBezTo>
                  <a:cubicBezTo>
                    <a:pt x="7372" y="3360"/>
                    <a:pt x="7361" y="3414"/>
                    <a:pt x="7351" y="3446"/>
                  </a:cubicBezTo>
                  <a:lnTo>
                    <a:pt x="7351" y="3446"/>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1" name="Google Shape;1581;p33"/>
            <p:cNvGrpSpPr/>
            <p:nvPr/>
          </p:nvGrpSpPr>
          <p:grpSpPr>
            <a:xfrm>
              <a:off x="-84700" y="4362034"/>
              <a:ext cx="2168949" cy="872912"/>
              <a:chOff x="0" y="4417525"/>
              <a:chExt cx="1803850" cy="725975"/>
            </a:xfrm>
          </p:grpSpPr>
          <p:sp>
            <p:nvSpPr>
              <p:cNvPr id="1582" name="Google Shape;1582;p33"/>
              <p:cNvSpPr/>
              <p:nvPr/>
            </p:nvSpPr>
            <p:spPr>
              <a:xfrm>
                <a:off x="0" y="4417525"/>
                <a:ext cx="1803850" cy="725975"/>
              </a:xfrm>
              <a:custGeom>
                <a:rect b="b" l="l" r="r" t="t"/>
                <a:pathLst>
                  <a:path extrusionOk="0" h="29039" w="72154">
                    <a:moveTo>
                      <a:pt x="15971" y="0"/>
                    </a:moveTo>
                    <a:cubicBezTo>
                      <a:pt x="10981" y="0"/>
                      <a:pt x="7049" y="2738"/>
                      <a:pt x="5088" y="6990"/>
                    </a:cubicBezTo>
                    <a:cubicBezTo>
                      <a:pt x="4661" y="4476"/>
                      <a:pt x="2466" y="2845"/>
                      <a:pt x="0" y="2699"/>
                    </a:cubicBezTo>
                    <a:lnTo>
                      <a:pt x="0" y="29038"/>
                    </a:lnTo>
                    <a:lnTo>
                      <a:pt x="72154" y="29038"/>
                    </a:lnTo>
                    <a:cubicBezTo>
                      <a:pt x="71503" y="26961"/>
                      <a:pt x="69562" y="25456"/>
                      <a:pt x="67271" y="25456"/>
                    </a:cubicBezTo>
                    <a:cubicBezTo>
                      <a:pt x="66465" y="25456"/>
                      <a:pt x="65698" y="25650"/>
                      <a:pt x="65018" y="25980"/>
                    </a:cubicBezTo>
                    <a:cubicBezTo>
                      <a:pt x="64028" y="22048"/>
                      <a:pt x="60669" y="19058"/>
                      <a:pt x="56543" y="18611"/>
                    </a:cubicBezTo>
                    <a:cubicBezTo>
                      <a:pt x="56096" y="18543"/>
                      <a:pt x="55630" y="18504"/>
                      <a:pt x="55164" y="18504"/>
                    </a:cubicBezTo>
                    <a:cubicBezTo>
                      <a:pt x="52921" y="18504"/>
                      <a:pt x="50873" y="19339"/>
                      <a:pt x="49310" y="20708"/>
                    </a:cubicBezTo>
                    <a:cubicBezTo>
                      <a:pt x="47465" y="15728"/>
                      <a:pt x="42679" y="12175"/>
                      <a:pt x="37058" y="12175"/>
                    </a:cubicBezTo>
                    <a:cubicBezTo>
                      <a:pt x="36009" y="12175"/>
                      <a:pt x="35000" y="12301"/>
                      <a:pt x="34029" y="12524"/>
                    </a:cubicBezTo>
                    <a:cubicBezTo>
                      <a:pt x="34068" y="12320"/>
                      <a:pt x="34087" y="12107"/>
                      <a:pt x="34087" y="11893"/>
                    </a:cubicBezTo>
                    <a:cubicBezTo>
                      <a:pt x="34087" y="9582"/>
                      <a:pt x="32213" y="7718"/>
                      <a:pt x="29903" y="7718"/>
                    </a:cubicBezTo>
                    <a:cubicBezTo>
                      <a:pt x="29087" y="7718"/>
                      <a:pt x="28330" y="7951"/>
                      <a:pt x="27679" y="8359"/>
                    </a:cubicBezTo>
                    <a:cubicBezTo>
                      <a:pt x="26019" y="3495"/>
                      <a:pt x="21408" y="0"/>
                      <a:pt x="159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3"/>
              <p:cNvSpPr/>
              <p:nvPr/>
            </p:nvSpPr>
            <p:spPr>
              <a:xfrm>
                <a:off x="662125" y="4708775"/>
                <a:ext cx="190300" cy="173800"/>
              </a:xfrm>
              <a:custGeom>
                <a:rect b="b" l="l" r="r" t="t"/>
                <a:pathLst>
                  <a:path extrusionOk="0" h="6952" w="7612">
                    <a:moveTo>
                      <a:pt x="7592" y="0"/>
                    </a:moveTo>
                    <a:lnTo>
                      <a:pt x="7592" y="0"/>
                    </a:lnTo>
                    <a:cubicBezTo>
                      <a:pt x="5029" y="767"/>
                      <a:pt x="1359" y="3020"/>
                      <a:pt x="0" y="6952"/>
                    </a:cubicBezTo>
                    <a:cubicBezTo>
                      <a:pt x="2379" y="2272"/>
                      <a:pt x="7553" y="874"/>
                      <a:pt x="7553" y="874"/>
                    </a:cubicBezTo>
                    <a:cubicBezTo>
                      <a:pt x="7612" y="457"/>
                      <a:pt x="7602" y="272"/>
                      <a:pt x="7592" y="0"/>
                    </a:cubicBez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3"/>
              <p:cNvSpPr/>
              <p:nvPr/>
            </p:nvSpPr>
            <p:spPr>
              <a:xfrm>
                <a:off x="1149975" y="4919675"/>
                <a:ext cx="82775" cy="136675"/>
              </a:xfrm>
              <a:custGeom>
                <a:rect b="b" l="l" r="r" t="t"/>
                <a:pathLst>
                  <a:path extrusionOk="0" h="5467" w="3311">
                    <a:moveTo>
                      <a:pt x="3058" y="1"/>
                    </a:moveTo>
                    <a:cubicBezTo>
                      <a:pt x="1272" y="1593"/>
                      <a:pt x="262" y="3108"/>
                      <a:pt x="0" y="5467"/>
                    </a:cubicBezTo>
                    <a:cubicBezTo>
                      <a:pt x="738" y="2603"/>
                      <a:pt x="3311" y="622"/>
                      <a:pt x="3311" y="622"/>
                    </a:cubicBezTo>
                    <a:lnTo>
                      <a:pt x="3058" y="1"/>
                    </a:lnTo>
                    <a:close/>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3"/>
              <p:cNvSpPr/>
              <p:nvPr/>
            </p:nvSpPr>
            <p:spPr>
              <a:xfrm>
                <a:off x="869400" y="4923325"/>
                <a:ext cx="91775" cy="220175"/>
              </a:xfrm>
              <a:custGeom>
                <a:rect b="b" l="l" r="r" t="t"/>
                <a:pathLst>
                  <a:path extrusionOk="0" h="8807" w="3671">
                    <a:moveTo>
                      <a:pt x="3243" y="1"/>
                    </a:moveTo>
                    <a:lnTo>
                      <a:pt x="2923" y="4709"/>
                    </a:lnTo>
                    <a:lnTo>
                      <a:pt x="214" y="2243"/>
                    </a:lnTo>
                    <a:lnTo>
                      <a:pt x="0" y="2437"/>
                    </a:lnTo>
                    <a:lnTo>
                      <a:pt x="2845" y="5913"/>
                    </a:lnTo>
                    <a:lnTo>
                      <a:pt x="2651" y="8806"/>
                    </a:lnTo>
                    <a:lnTo>
                      <a:pt x="3670" y="8806"/>
                    </a:lnTo>
                    <a:lnTo>
                      <a:pt x="3573" y="30"/>
                    </a:lnTo>
                    <a:lnTo>
                      <a:pt x="324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3"/>
              <p:cNvSpPr/>
              <p:nvPr/>
            </p:nvSpPr>
            <p:spPr>
              <a:xfrm>
                <a:off x="238575" y="4621400"/>
                <a:ext cx="262650" cy="451225"/>
              </a:xfrm>
              <a:custGeom>
                <a:rect b="b" l="l" r="r" t="t"/>
                <a:pathLst>
                  <a:path extrusionOk="0" h="18049" w="10506">
                    <a:moveTo>
                      <a:pt x="5331" y="0"/>
                    </a:moveTo>
                    <a:lnTo>
                      <a:pt x="5166" y="8029"/>
                    </a:lnTo>
                    <a:lnTo>
                      <a:pt x="350" y="4039"/>
                    </a:lnTo>
                    <a:lnTo>
                      <a:pt x="1" y="4388"/>
                    </a:lnTo>
                    <a:lnTo>
                      <a:pt x="5117" y="10087"/>
                    </a:lnTo>
                    <a:lnTo>
                      <a:pt x="4952" y="18009"/>
                    </a:lnTo>
                    <a:lnTo>
                      <a:pt x="6942" y="18048"/>
                    </a:lnTo>
                    <a:lnTo>
                      <a:pt x="6253" y="6204"/>
                    </a:lnTo>
                    <a:lnTo>
                      <a:pt x="8311" y="3884"/>
                    </a:lnTo>
                    <a:lnTo>
                      <a:pt x="10505" y="3427"/>
                    </a:lnTo>
                    <a:lnTo>
                      <a:pt x="10505" y="3253"/>
                    </a:lnTo>
                    <a:lnTo>
                      <a:pt x="8923" y="3214"/>
                    </a:lnTo>
                    <a:lnTo>
                      <a:pt x="10505" y="1291"/>
                    </a:lnTo>
                    <a:lnTo>
                      <a:pt x="10292" y="991"/>
                    </a:lnTo>
                    <a:lnTo>
                      <a:pt x="6156" y="4583"/>
                    </a:lnTo>
                    <a:lnTo>
                      <a:pt x="5894" y="10"/>
                    </a:lnTo>
                    <a:lnTo>
                      <a:pt x="533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3"/>
              <p:cNvSpPr/>
              <p:nvPr/>
            </p:nvSpPr>
            <p:spPr>
              <a:xfrm>
                <a:off x="0" y="4793950"/>
                <a:ext cx="751450" cy="349550"/>
              </a:xfrm>
              <a:custGeom>
                <a:rect b="b" l="l" r="r" t="t"/>
                <a:pathLst>
                  <a:path extrusionOk="0" h="13982" w="30058">
                    <a:moveTo>
                      <a:pt x="3000" y="1"/>
                    </a:moveTo>
                    <a:cubicBezTo>
                      <a:pt x="1874" y="1"/>
                      <a:pt x="855" y="302"/>
                      <a:pt x="0" y="816"/>
                    </a:cubicBezTo>
                    <a:lnTo>
                      <a:pt x="0" y="13981"/>
                    </a:lnTo>
                    <a:lnTo>
                      <a:pt x="30058" y="13981"/>
                    </a:lnTo>
                    <a:cubicBezTo>
                      <a:pt x="29738" y="12991"/>
                      <a:pt x="28806" y="12272"/>
                      <a:pt x="27708" y="12272"/>
                    </a:cubicBezTo>
                    <a:cubicBezTo>
                      <a:pt x="27320" y="12272"/>
                      <a:pt x="26951" y="12360"/>
                      <a:pt x="26631" y="12515"/>
                    </a:cubicBezTo>
                    <a:cubicBezTo>
                      <a:pt x="26145" y="10622"/>
                      <a:pt x="24534" y="9185"/>
                      <a:pt x="22544" y="8972"/>
                    </a:cubicBezTo>
                    <a:cubicBezTo>
                      <a:pt x="22330" y="8933"/>
                      <a:pt x="22107" y="8913"/>
                      <a:pt x="21883" y="8913"/>
                    </a:cubicBezTo>
                    <a:cubicBezTo>
                      <a:pt x="20796" y="8913"/>
                      <a:pt x="19815" y="9321"/>
                      <a:pt x="19058" y="9981"/>
                    </a:cubicBezTo>
                    <a:cubicBezTo>
                      <a:pt x="18175" y="7583"/>
                      <a:pt x="15864" y="5865"/>
                      <a:pt x="13155" y="5865"/>
                    </a:cubicBezTo>
                    <a:cubicBezTo>
                      <a:pt x="12651" y="5865"/>
                      <a:pt x="12165" y="5933"/>
                      <a:pt x="11699" y="6040"/>
                    </a:cubicBezTo>
                    <a:cubicBezTo>
                      <a:pt x="11719" y="5943"/>
                      <a:pt x="11728" y="5836"/>
                      <a:pt x="11728" y="5729"/>
                    </a:cubicBezTo>
                    <a:cubicBezTo>
                      <a:pt x="11728" y="4622"/>
                      <a:pt x="10825" y="3719"/>
                      <a:pt x="9709" y="3719"/>
                    </a:cubicBezTo>
                    <a:cubicBezTo>
                      <a:pt x="9321" y="3719"/>
                      <a:pt x="8952" y="3836"/>
                      <a:pt x="8641" y="4030"/>
                    </a:cubicBezTo>
                    <a:cubicBezTo>
                      <a:pt x="7835" y="1690"/>
                      <a:pt x="5622" y="1"/>
                      <a:pt x="30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 name="Google Shape;1588;p33"/>
            <p:cNvGrpSpPr/>
            <p:nvPr/>
          </p:nvGrpSpPr>
          <p:grpSpPr>
            <a:xfrm flipH="1">
              <a:off x="6835033" y="4508877"/>
              <a:ext cx="2317413" cy="725976"/>
              <a:chOff x="2359925" y="3495825"/>
              <a:chExt cx="1266000" cy="396600"/>
            </a:xfrm>
          </p:grpSpPr>
          <p:sp>
            <p:nvSpPr>
              <p:cNvPr id="1589" name="Google Shape;1589;p33"/>
              <p:cNvSpPr/>
              <p:nvPr/>
            </p:nvSpPr>
            <p:spPr>
              <a:xfrm>
                <a:off x="2359925" y="3495825"/>
                <a:ext cx="1266000" cy="396600"/>
              </a:xfrm>
              <a:custGeom>
                <a:rect b="b" l="l" r="r" t="t"/>
                <a:pathLst>
                  <a:path extrusionOk="0" h="15864" w="50640">
                    <a:moveTo>
                      <a:pt x="0" y="1"/>
                    </a:moveTo>
                    <a:cubicBezTo>
                      <a:pt x="625" y="308"/>
                      <a:pt x="1055" y="953"/>
                      <a:pt x="1034" y="1689"/>
                    </a:cubicBezTo>
                    <a:cubicBezTo>
                      <a:pt x="1034" y="1812"/>
                      <a:pt x="1014" y="1945"/>
                      <a:pt x="983" y="2058"/>
                    </a:cubicBezTo>
                    <a:cubicBezTo>
                      <a:pt x="1239" y="2181"/>
                      <a:pt x="1413" y="2437"/>
                      <a:pt x="1403" y="2733"/>
                    </a:cubicBezTo>
                    <a:cubicBezTo>
                      <a:pt x="1403" y="2754"/>
                      <a:pt x="1403" y="2785"/>
                      <a:pt x="1403" y="2805"/>
                    </a:cubicBezTo>
                    <a:cubicBezTo>
                      <a:pt x="1761" y="2733"/>
                      <a:pt x="2139" y="2703"/>
                      <a:pt x="2528" y="2713"/>
                    </a:cubicBezTo>
                    <a:cubicBezTo>
                      <a:pt x="2661" y="2713"/>
                      <a:pt x="2805" y="2723"/>
                      <a:pt x="2938" y="2733"/>
                    </a:cubicBezTo>
                    <a:cubicBezTo>
                      <a:pt x="3030" y="2447"/>
                      <a:pt x="3306" y="2232"/>
                      <a:pt x="3634" y="2242"/>
                    </a:cubicBezTo>
                    <a:cubicBezTo>
                      <a:pt x="4023" y="2252"/>
                      <a:pt x="4330" y="2570"/>
                      <a:pt x="4330" y="2948"/>
                    </a:cubicBezTo>
                    <a:cubicBezTo>
                      <a:pt x="4401" y="2938"/>
                      <a:pt x="4473" y="2938"/>
                      <a:pt x="4544" y="2938"/>
                    </a:cubicBezTo>
                    <a:cubicBezTo>
                      <a:pt x="4800" y="2948"/>
                      <a:pt x="5056" y="3010"/>
                      <a:pt x="5271" y="3112"/>
                    </a:cubicBezTo>
                    <a:cubicBezTo>
                      <a:pt x="5394" y="2856"/>
                      <a:pt x="5650" y="2682"/>
                      <a:pt x="5947" y="2692"/>
                    </a:cubicBezTo>
                    <a:cubicBezTo>
                      <a:pt x="6151" y="2692"/>
                      <a:pt x="6325" y="2785"/>
                      <a:pt x="6458" y="2918"/>
                    </a:cubicBezTo>
                    <a:cubicBezTo>
                      <a:pt x="6816" y="2355"/>
                      <a:pt x="7451" y="1986"/>
                      <a:pt x="8167" y="1996"/>
                    </a:cubicBezTo>
                    <a:cubicBezTo>
                      <a:pt x="9140" y="2017"/>
                      <a:pt x="9928" y="2744"/>
                      <a:pt x="10071" y="3665"/>
                    </a:cubicBezTo>
                    <a:cubicBezTo>
                      <a:pt x="10194" y="3583"/>
                      <a:pt x="10347" y="3532"/>
                      <a:pt x="10501" y="3532"/>
                    </a:cubicBezTo>
                    <a:cubicBezTo>
                      <a:pt x="10900" y="3542"/>
                      <a:pt x="11217" y="3869"/>
                      <a:pt x="11207" y="4268"/>
                    </a:cubicBezTo>
                    <a:cubicBezTo>
                      <a:pt x="11197" y="4463"/>
                      <a:pt x="11125" y="4637"/>
                      <a:pt x="11002" y="4760"/>
                    </a:cubicBezTo>
                    <a:cubicBezTo>
                      <a:pt x="11391" y="4801"/>
                      <a:pt x="11760" y="4954"/>
                      <a:pt x="12046" y="5190"/>
                    </a:cubicBezTo>
                    <a:cubicBezTo>
                      <a:pt x="12159" y="5118"/>
                      <a:pt x="12292" y="5087"/>
                      <a:pt x="12425" y="5087"/>
                    </a:cubicBezTo>
                    <a:cubicBezTo>
                      <a:pt x="12824" y="5097"/>
                      <a:pt x="13131" y="5425"/>
                      <a:pt x="13121" y="5824"/>
                    </a:cubicBezTo>
                    <a:cubicBezTo>
                      <a:pt x="13121" y="5957"/>
                      <a:pt x="13080" y="6080"/>
                      <a:pt x="13018" y="6192"/>
                    </a:cubicBezTo>
                    <a:cubicBezTo>
                      <a:pt x="13561" y="6407"/>
                      <a:pt x="13991" y="6858"/>
                      <a:pt x="14165" y="7421"/>
                    </a:cubicBezTo>
                    <a:cubicBezTo>
                      <a:pt x="14277" y="7369"/>
                      <a:pt x="14400" y="7339"/>
                      <a:pt x="14523" y="7339"/>
                    </a:cubicBezTo>
                    <a:cubicBezTo>
                      <a:pt x="14922" y="7349"/>
                      <a:pt x="15239" y="7676"/>
                      <a:pt x="15229" y="8076"/>
                    </a:cubicBezTo>
                    <a:cubicBezTo>
                      <a:pt x="15229" y="8178"/>
                      <a:pt x="15198" y="8270"/>
                      <a:pt x="15168" y="8352"/>
                    </a:cubicBezTo>
                    <a:cubicBezTo>
                      <a:pt x="15229" y="8352"/>
                      <a:pt x="15290" y="8352"/>
                      <a:pt x="15352" y="8352"/>
                    </a:cubicBezTo>
                    <a:cubicBezTo>
                      <a:pt x="16283" y="8372"/>
                      <a:pt x="17061" y="9038"/>
                      <a:pt x="17235" y="9918"/>
                    </a:cubicBezTo>
                    <a:cubicBezTo>
                      <a:pt x="17276" y="9918"/>
                      <a:pt x="17317" y="9918"/>
                      <a:pt x="17348" y="9918"/>
                    </a:cubicBezTo>
                    <a:cubicBezTo>
                      <a:pt x="17470" y="9918"/>
                      <a:pt x="17583" y="9938"/>
                      <a:pt x="17685" y="9979"/>
                    </a:cubicBezTo>
                    <a:cubicBezTo>
                      <a:pt x="17829" y="9826"/>
                      <a:pt x="18033" y="9723"/>
                      <a:pt x="18258" y="9723"/>
                    </a:cubicBezTo>
                    <a:cubicBezTo>
                      <a:pt x="18340" y="9723"/>
                      <a:pt x="18432" y="9744"/>
                      <a:pt x="18504" y="9774"/>
                    </a:cubicBezTo>
                    <a:cubicBezTo>
                      <a:pt x="19005" y="8833"/>
                      <a:pt x="20008" y="8209"/>
                      <a:pt x="21144" y="8229"/>
                    </a:cubicBezTo>
                    <a:cubicBezTo>
                      <a:pt x="22127" y="8260"/>
                      <a:pt x="22997" y="8772"/>
                      <a:pt x="23498" y="9529"/>
                    </a:cubicBezTo>
                    <a:cubicBezTo>
                      <a:pt x="23846" y="9273"/>
                      <a:pt x="24276" y="9119"/>
                      <a:pt x="24737" y="9130"/>
                    </a:cubicBezTo>
                    <a:cubicBezTo>
                      <a:pt x="25228" y="9140"/>
                      <a:pt x="25668" y="9334"/>
                      <a:pt x="26006" y="9631"/>
                    </a:cubicBezTo>
                    <a:cubicBezTo>
                      <a:pt x="26251" y="9529"/>
                      <a:pt x="26528" y="9478"/>
                      <a:pt x="26814" y="9478"/>
                    </a:cubicBezTo>
                    <a:cubicBezTo>
                      <a:pt x="26988" y="9488"/>
                      <a:pt x="27152" y="9508"/>
                      <a:pt x="27305" y="9549"/>
                    </a:cubicBezTo>
                    <a:cubicBezTo>
                      <a:pt x="27305" y="9519"/>
                      <a:pt x="27305" y="9488"/>
                      <a:pt x="27305" y="9457"/>
                    </a:cubicBezTo>
                    <a:cubicBezTo>
                      <a:pt x="27336" y="8362"/>
                      <a:pt x="28237" y="7502"/>
                      <a:pt x="29322" y="7533"/>
                    </a:cubicBezTo>
                    <a:cubicBezTo>
                      <a:pt x="29536" y="7533"/>
                      <a:pt x="29741" y="7574"/>
                      <a:pt x="29936" y="7636"/>
                    </a:cubicBezTo>
                    <a:cubicBezTo>
                      <a:pt x="30816" y="5875"/>
                      <a:pt x="32648" y="4688"/>
                      <a:pt x="34746" y="4729"/>
                    </a:cubicBezTo>
                    <a:cubicBezTo>
                      <a:pt x="37120" y="4790"/>
                      <a:pt x="39085" y="6407"/>
                      <a:pt x="39689" y="8577"/>
                    </a:cubicBezTo>
                    <a:cubicBezTo>
                      <a:pt x="40375" y="8710"/>
                      <a:pt x="40917" y="9232"/>
                      <a:pt x="41091" y="9908"/>
                    </a:cubicBezTo>
                    <a:cubicBezTo>
                      <a:pt x="41265" y="9887"/>
                      <a:pt x="41449" y="9887"/>
                      <a:pt x="41633" y="9887"/>
                    </a:cubicBezTo>
                    <a:cubicBezTo>
                      <a:pt x="43189" y="9928"/>
                      <a:pt x="44571" y="10634"/>
                      <a:pt x="45502" y="11739"/>
                    </a:cubicBezTo>
                    <a:cubicBezTo>
                      <a:pt x="45788" y="11576"/>
                      <a:pt x="46116" y="11484"/>
                      <a:pt x="46464" y="11494"/>
                    </a:cubicBezTo>
                    <a:cubicBezTo>
                      <a:pt x="47477" y="11514"/>
                      <a:pt x="48265" y="12343"/>
                      <a:pt x="48245" y="13346"/>
                    </a:cubicBezTo>
                    <a:cubicBezTo>
                      <a:pt x="48245" y="13510"/>
                      <a:pt x="48214" y="13663"/>
                      <a:pt x="48173" y="13807"/>
                    </a:cubicBezTo>
                    <a:cubicBezTo>
                      <a:pt x="49401" y="13817"/>
                      <a:pt x="50414" y="14697"/>
                      <a:pt x="50639" y="15864"/>
                    </a:cubicBezTo>
                    <a:lnTo>
                      <a:pt x="46699" y="15864"/>
                    </a:lnTo>
                    <a:lnTo>
                      <a:pt x="45686" y="15864"/>
                    </a:lnTo>
                    <a:lnTo>
                      <a:pt x="45686" y="15864"/>
                    </a:lnTo>
                    <a:lnTo>
                      <a:pt x="0" y="15813"/>
                    </a:lnTo>
                    <a:lnTo>
                      <a:pt x="0" y="1"/>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3"/>
              <p:cNvSpPr/>
              <p:nvPr/>
            </p:nvSpPr>
            <p:spPr>
              <a:xfrm>
                <a:off x="2359925" y="3541875"/>
                <a:ext cx="1229675" cy="350550"/>
              </a:xfrm>
              <a:custGeom>
                <a:rect b="b" l="l" r="r" t="t"/>
                <a:pathLst>
                  <a:path extrusionOk="0" h="14022" w="49187">
                    <a:moveTo>
                      <a:pt x="49186" y="14022"/>
                    </a:moveTo>
                    <a:lnTo>
                      <a:pt x="45686" y="14022"/>
                    </a:lnTo>
                    <a:lnTo>
                      <a:pt x="45686" y="14022"/>
                    </a:lnTo>
                    <a:lnTo>
                      <a:pt x="0" y="13971"/>
                    </a:lnTo>
                    <a:lnTo>
                      <a:pt x="0" y="1"/>
                    </a:lnTo>
                    <a:cubicBezTo>
                      <a:pt x="563" y="328"/>
                      <a:pt x="932" y="932"/>
                      <a:pt x="911" y="1628"/>
                    </a:cubicBezTo>
                    <a:cubicBezTo>
                      <a:pt x="911" y="1751"/>
                      <a:pt x="891" y="1874"/>
                      <a:pt x="870" y="1997"/>
                    </a:cubicBezTo>
                    <a:cubicBezTo>
                      <a:pt x="1116" y="2109"/>
                      <a:pt x="1290" y="2375"/>
                      <a:pt x="1290" y="2672"/>
                    </a:cubicBezTo>
                    <a:cubicBezTo>
                      <a:pt x="1290" y="2693"/>
                      <a:pt x="1280" y="2723"/>
                      <a:pt x="1280" y="2744"/>
                    </a:cubicBezTo>
                    <a:cubicBezTo>
                      <a:pt x="1648" y="2672"/>
                      <a:pt x="2027" y="2641"/>
                      <a:pt x="2406" y="2652"/>
                    </a:cubicBezTo>
                    <a:cubicBezTo>
                      <a:pt x="2549" y="2652"/>
                      <a:pt x="2682" y="2662"/>
                      <a:pt x="2815" y="2672"/>
                    </a:cubicBezTo>
                    <a:cubicBezTo>
                      <a:pt x="2907" y="2386"/>
                      <a:pt x="3183" y="2171"/>
                      <a:pt x="3511" y="2181"/>
                    </a:cubicBezTo>
                    <a:cubicBezTo>
                      <a:pt x="3900" y="2191"/>
                      <a:pt x="4207" y="2498"/>
                      <a:pt x="4207" y="2887"/>
                    </a:cubicBezTo>
                    <a:cubicBezTo>
                      <a:pt x="4278" y="2877"/>
                      <a:pt x="4350" y="2877"/>
                      <a:pt x="4422" y="2877"/>
                    </a:cubicBezTo>
                    <a:cubicBezTo>
                      <a:pt x="4688" y="2887"/>
                      <a:pt x="4933" y="2948"/>
                      <a:pt x="5159" y="3051"/>
                    </a:cubicBezTo>
                    <a:cubicBezTo>
                      <a:pt x="5271" y="2795"/>
                      <a:pt x="5527" y="2621"/>
                      <a:pt x="5824" y="2631"/>
                    </a:cubicBezTo>
                    <a:cubicBezTo>
                      <a:pt x="6028" y="2631"/>
                      <a:pt x="6213" y="2723"/>
                      <a:pt x="6335" y="2856"/>
                    </a:cubicBezTo>
                    <a:cubicBezTo>
                      <a:pt x="6694" y="2293"/>
                      <a:pt x="7328" y="1925"/>
                      <a:pt x="8045" y="1935"/>
                    </a:cubicBezTo>
                    <a:cubicBezTo>
                      <a:pt x="9017" y="1956"/>
                      <a:pt x="9815" y="2682"/>
                      <a:pt x="9958" y="3603"/>
                    </a:cubicBezTo>
                    <a:cubicBezTo>
                      <a:pt x="10071" y="3522"/>
                      <a:pt x="10224" y="3470"/>
                      <a:pt x="10388" y="3470"/>
                    </a:cubicBezTo>
                    <a:cubicBezTo>
                      <a:pt x="10777" y="3481"/>
                      <a:pt x="11094" y="3808"/>
                      <a:pt x="11084" y="4207"/>
                    </a:cubicBezTo>
                    <a:cubicBezTo>
                      <a:pt x="11084" y="4402"/>
                      <a:pt x="11002" y="4576"/>
                      <a:pt x="10879" y="4698"/>
                    </a:cubicBezTo>
                    <a:cubicBezTo>
                      <a:pt x="11268" y="4739"/>
                      <a:pt x="11637" y="4893"/>
                      <a:pt x="11923" y="5128"/>
                    </a:cubicBezTo>
                    <a:cubicBezTo>
                      <a:pt x="12036" y="5057"/>
                      <a:pt x="12169" y="5026"/>
                      <a:pt x="12302" y="5026"/>
                    </a:cubicBezTo>
                    <a:cubicBezTo>
                      <a:pt x="12701" y="5036"/>
                      <a:pt x="13008" y="5364"/>
                      <a:pt x="13008" y="5763"/>
                    </a:cubicBezTo>
                    <a:cubicBezTo>
                      <a:pt x="12998" y="5896"/>
                      <a:pt x="12957" y="6019"/>
                      <a:pt x="12896" y="6131"/>
                    </a:cubicBezTo>
                    <a:cubicBezTo>
                      <a:pt x="13438" y="6346"/>
                      <a:pt x="13868" y="6796"/>
                      <a:pt x="14052" y="7359"/>
                    </a:cubicBezTo>
                    <a:cubicBezTo>
                      <a:pt x="14154" y="7308"/>
                      <a:pt x="14277" y="7277"/>
                      <a:pt x="14400" y="7277"/>
                    </a:cubicBezTo>
                    <a:cubicBezTo>
                      <a:pt x="14799" y="7288"/>
                      <a:pt x="15116" y="7615"/>
                      <a:pt x="15106" y="8014"/>
                    </a:cubicBezTo>
                    <a:cubicBezTo>
                      <a:pt x="15106" y="8106"/>
                      <a:pt x="15086" y="8209"/>
                      <a:pt x="15045" y="8291"/>
                    </a:cubicBezTo>
                    <a:cubicBezTo>
                      <a:pt x="15106" y="8291"/>
                      <a:pt x="15168" y="8280"/>
                      <a:pt x="15229" y="8291"/>
                    </a:cubicBezTo>
                    <a:cubicBezTo>
                      <a:pt x="16171" y="8311"/>
                      <a:pt x="16938" y="8976"/>
                      <a:pt x="17112" y="9856"/>
                    </a:cubicBezTo>
                    <a:cubicBezTo>
                      <a:pt x="17153" y="9856"/>
                      <a:pt x="17194" y="9856"/>
                      <a:pt x="17225" y="9856"/>
                    </a:cubicBezTo>
                    <a:cubicBezTo>
                      <a:pt x="17348" y="9856"/>
                      <a:pt x="17460" y="9877"/>
                      <a:pt x="17573" y="9918"/>
                    </a:cubicBezTo>
                    <a:cubicBezTo>
                      <a:pt x="17706" y="9754"/>
                      <a:pt x="17910" y="9662"/>
                      <a:pt x="18136" y="9662"/>
                    </a:cubicBezTo>
                    <a:cubicBezTo>
                      <a:pt x="18228" y="9662"/>
                      <a:pt x="18310" y="9683"/>
                      <a:pt x="18381" y="9713"/>
                    </a:cubicBezTo>
                    <a:cubicBezTo>
                      <a:pt x="18883" y="8772"/>
                      <a:pt x="19886" y="8147"/>
                      <a:pt x="21022" y="8168"/>
                    </a:cubicBezTo>
                    <a:cubicBezTo>
                      <a:pt x="22014" y="8188"/>
                      <a:pt x="22874" y="8710"/>
                      <a:pt x="23386" y="9468"/>
                    </a:cubicBezTo>
                    <a:cubicBezTo>
                      <a:pt x="23723" y="9212"/>
                      <a:pt x="24153" y="9058"/>
                      <a:pt x="24624" y="9068"/>
                    </a:cubicBezTo>
                    <a:cubicBezTo>
                      <a:pt x="25105" y="9079"/>
                      <a:pt x="25545" y="9263"/>
                      <a:pt x="25883" y="9570"/>
                    </a:cubicBezTo>
                    <a:cubicBezTo>
                      <a:pt x="26139" y="9468"/>
                      <a:pt x="26405" y="9406"/>
                      <a:pt x="26691" y="9416"/>
                    </a:cubicBezTo>
                    <a:cubicBezTo>
                      <a:pt x="26865" y="9416"/>
                      <a:pt x="27029" y="9447"/>
                      <a:pt x="27183" y="9488"/>
                    </a:cubicBezTo>
                    <a:cubicBezTo>
                      <a:pt x="27183" y="9457"/>
                      <a:pt x="27183" y="9427"/>
                      <a:pt x="27183" y="9396"/>
                    </a:cubicBezTo>
                    <a:cubicBezTo>
                      <a:pt x="27213" y="8301"/>
                      <a:pt x="28114" y="7441"/>
                      <a:pt x="29199" y="7462"/>
                    </a:cubicBezTo>
                    <a:cubicBezTo>
                      <a:pt x="29414" y="7472"/>
                      <a:pt x="29618" y="7513"/>
                      <a:pt x="29813" y="7574"/>
                    </a:cubicBezTo>
                    <a:cubicBezTo>
                      <a:pt x="30693" y="5814"/>
                      <a:pt x="32525" y="4627"/>
                      <a:pt x="34623" y="4668"/>
                    </a:cubicBezTo>
                    <a:cubicBezTo>
                      <a:pt x="36997" y="4719"/>
                      <a:pt x="38962" y="6346"/>
                      <a:pt x="39566" y="8516"/>
                    </a:cubicBezTo>
                    <a:cubicBezTo>
                      <a:pt x="40252" y="8649"/>
                      <a:pt x="40794" y="9171"/>
                      <a:pt x="40968" y="9846"/>
                    </a:cubicBezTo>
                    <a:cubicBezTo>
                      <a:pt x="41142" y="9826"/>
                      <a:pt x="41326" y="9826"/>
                      <a:pt x="41511" y="9826"/>
                    </a:cubicBezTo>
                    <a:cubicBezTo>
                      <a:pt x="43066" y="9867"/>
                      <a:pt x="44448" y="10573"/>
                      <a:pt x="45389" y="11678"/>
                    </a:cubicBezTo>
                    <a:cubicBezTo>
                      <a:pt x="45666" y="11514"/>
                      <a:pt x="45993" y="11422"/>
                      <a:pt x="46351" y="11422"/>
                    </a:cubicBezTo>
                    <a:cubicBezTo>
                      <a:pt x="47354" y="11453"/>
                      <a:pt x="48153" y="12282"/>
                      <a:pt x="48122" y="13285"/>
                    </a:cubicBezTo>
                    <a:cubicBezTo>
                      <a:pt x="48122" y="13449"/>
                      <a:pt x="48101" y="13602"/>
                      <a:pt x="48060" y="13745"/>
                    </a:cubicBezTo>
                    <a:cubicBezTo>
                      <a:pt x="48460" y="13745"/>
                      <a:pt x="48848" y="13848"/>
                      <a:pt x="49186" y="14022"/>
                    </a:cubicBezTo>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3"/>
              <p:cNvSpPr/>
              <p:nvPr/>
            </p:nvSpPr>
            <p:spPr>
              <a:xfrm>
                <a:off x="2359925" y="3663150"/>
                <a:ext cx="1102000" cy="229275"/>
              </a:xfrm>
              <a:custGeom>
                <a:rect b="b" l="l" r="r" t="t"/>
                <a:pathLst>
                  <a:path extrusionOk="0" h="9171" w="44080">
                    <a:moveTo>
                      <a:pt x="2272" y="502"/>
                    </a:moveTo>
                    <a:cubicBezTo>
                      <a:pt x="2876" y="502"/>
                      <a:pt x="3439" y="635"/>
                      <a:pt x="3941" y="871"/>
                    </a:cubicBezTo>
                    <a:cubicBezTo>
                      <a:pt x="4145" y="369"/>
                      <a:pt x="4637" y="1"/>
                      <a:pt x="5220" y="1"/>
                    </a:cubicBezTo>
                    <a:cubicBezTo>
                      <a:pt x="5814" y="1"/>
                      <a:pt x="6315" y="380"/>
                      <a:pt x="6509" y="902"/>
                    </a:cubicBezTo>
                    <a:cubicBezTo>
                      <a:pt x="6714" y="779"/>
                      <a:pt x="6960" y="697"/>
                      <a:pt x="7226" y="697"/>
                    </a:cubicBezTo>
                    <a:cubicBezTo>
                      <a:pt x="7983" y="697"/>
                      <a:pt x="8597" y="1311"/>
                      <a:pt x="8597" y="2079"/>
                    </a:cubicBezTo>
                    <a:cubicBezTo>
                      <a:pt x="8597" y="2171"/>
                      <a:pt x="8587" y="2263"/>
                      <a:pt x="8567" y="2355"/>
                    </a:cubicBezTo>
                    <a:cubicBezTo>
                      <a:pt x="8761" y="2437"/>
                      <a:pt x="8894" y="2631"/>
                      <a:pt x="8894" y="2856"/>
                    </a:cubicBezTo>
                    <a:cubicBezTo>
                      <a:pt x="8894" y="2877"/>
                      <a:pt x="8894" y="2897"/>
                      <a:pt x="8894" y="2907"/>
                    </a:cubicBezTo>
                    <a:cubicBezTo>
                      <a:pt x="9170" y="2856"/>
                      <a:pt x="9447" y="2826"/>
                      <a:pt x="9743" y="2826"/>
                    </a:cubicBezTo>
                    <a:cubicBezTo>
                      <a:pt x="9846" y="2826"/>
                      <a:pt x="9948" y="2826"/>
                      <a:pt x="10051" y="2836"/>
                    </a:cubicBezTo>
                    <a:cubicBezTo>
                      <a:pt x="10112" y="2611"/>
                      <a:pt x="10317" y="2447"/>
                      <a:pt x="10562" y="2447"/>
                    </a:cubicBezTo>
                    <a:cubicBezTo>
                      <a:pt x="10859" y="2447"/>
                      <a:pt x="11094" y="2682"/>
                      <a:pt x="11105" y="2969"/>
                    </a:cubicBezTo>
                    <a:cubicBezTo>
                      <a:pt x="11156" y="2959"/>
                      <a:pt x="11207" y="2959"/>
                      <a:pt x="11268" y="2959"/>
                    </a:cubicBezTo>
                    <a:cubicBezTo>
                      <a:pt x="11463" y="2959"/>
                      <a:pt x="11647" y="3000"/>
                      <a:pt x="11821" y="3081"/>
                    </a:cubicBezTo>
                    <a:cubicBezTo>
                      <a:pt x="11903" y="2887"/>
                      <a:pt x="12097" y="2744"/>
                      <a:pt x="12323" y="2744"/>
                    </a:cubicBezTo>
                    <a:cubicBezTo>
                      <a:pt x="12476" y="2744"/>
                      <a:pt x="12609" y="2805"/>
                      <a:pt x="12711" y="2907"/>
                    </a:cubicBezTo>
                    <a:cubicBezTo>
                      <a:pt x="12967" y="2478"/>
                      <a:pt x="13448" y="2191"/>
                      <a:pt x="13991" y="2191"/>
                    </a:cubicBezTo>
                    <a:cubicBezTo>
                      <a:pt x="14717" y="2191"/>
                      <a:pt x="15331" y="2713"/>
                      <a:pt x="15454" y="3409"/>
                    </a:cubicBezTo>
                    <a:cubicBezTo>
                      <a:pt x="15546" y="3348"/>
                      <a:pt x="15649" y="3307"/>
                      <a:pt x="15771" y="3307"/>
                    </a:cubicBezTo>
                    <a:cubicBezTo>
                      <a:pt x="16068" y="3307"/>
                      <a:pt x="16314" y="3552"/>
                      <a:pt x="16314" y="3849"/>
                    </a:cubicBezTo>
                    <a:cubicBezTo>
                      <a:pt x="16314" y="3992"/>
                      <a:pt x="16263" y="4125"/>
                      <a:pt x="16171" y="4217"/>
                    </a:cubicBezTo>
                    <a:cubicBezTo>
                      <a:pt x="16467" y="4238"/>
                      <a:pt x="16744" y="4350"/>
                      <a:pt x="16969" y="4524"/>
                    </a:cubicBezTo>
                    <a:cubicBezTo>
                      <a:pt x="17051" y="4473"/>
                      <a:pt x="17143" y="4443"/>
                      <a:pt x="17245" y="4443"/>
                    </a:cubicBezTo>
                    <a:cubicBezTo>
                      <a:pt x="17552" y="4443"/>
                      <a:pt x="17788" y="4688"/>
                      <a:pt x="17788" y="4985"/>
                    </a:cubicBezTo>
                    <a:cubicBezTo>
                      <a:pt x="17788" y="5087"/>
                      <a:pt x="17757" y="5179"/>
                      <a:pt x="17716" y="5261"/>
                    </a:cubicBezTo>
                    <a:cubicBezTo>
                      <a:pt x="18125" y="5415"/>
                      <a:pt x="18463" y="5753"/>
                      <a:pt x="18606" y="6172"/>
                    </a:cubicBezTo>
                    <a:cubicBezTo>
                      <a:pt x="18688" y="6131"/>
                      <a:pt x="18770" y="6111"/>
                      <a:pt x="18872" y="6111"/>
                    </a:cubicBezTo>
                    <a:cubicBezTo>
                      <a:pt x="19169" y="6111"/>
                      <a:pt x="19415" y="6346"/>
                      <a:pt x="19415" y="6643"/>
                    </a:cubicBezTo>
                    <a:cubicBezTo>
                      <a:pt x="19415" y="6725"/>
                      <a:pt x="19394" y="6796"/>
                      <a:pt x="19374" y="6858"/>
                    </a:cubicBezTo>
                    <a:cubicBezTo>
                      <a:pt x="19415" y="6858"/>
                      <a:pt x="19466" y="6848"/>
                      <a:pt x="19507" y="6848"/>
                    </a:cubicBezTo>
                    <a:cubicBezTo>
                      <a:pt x="20336" y="6848"/>
                      <a:pt x="21001" y="7523"/>
                      <a:pt x="21001" y="8342"/>
                    </a:cubicBezTo>
                    <a:cubicBezTo>
                      <a:pt x="21001" y="8454"/>
                      <a:pt x="20991" y="8557"/>
                      <a:pt x="20960" y="8669"/>
                    </a:cubicBezTo>
                    <a:cubicBezTo>
                      <a:pt x="21042" y="8608"/>
                      <a:pt x="21124" y="8557"/>
                      <a:pt x="21206" y="8516"/>
                    </a:cubicBezTo>
                    <a:cubicBezTo>
                      <a:pt x="21196" y="8475"/>
                      <a:pt x="21185" y="8434"/>
                      <a:pt x="21185" y="8383"/>
                    </a:cubicBezTo>
                    <a:cubicBezTo>
                      <a:pt x="21185" y="8086"/>
                      <a:pt x="21431" y="7840"/>
                      <a:pt x="21728" y="7840"/>
                    </a:cubicBezTo>
                    <a:cubicBezTo>
                      <a:pt x="21789" y="7840"/>
                      <a:pt x="21861" y="7851"/>
                      <a:pt x="21912" y="7871"/>
                    </a:cubicBezTo>
                    <a:cubicBezTo>
                      <a:pt x="22280" y="7155"/>
                      <a:pt x="23017" y="6663"/>
                      <a:pt x="23877" y="6663"/>
                    </a:cubicBezTo>
                    <a:cubicBezTo>
                      <a:pt x="24624" y="6663"/>
                      <a:pt x="25279" y="7042"/>
                      <a:pt x="25678" y="7605"/>
                    </a:cubicBezTo>
                    <a:cubicBezTo>
                      <a:pt x="25934" y="7400"/>
                      <a:pt x="26262" y="7277"/>
                      <a:pt x="26609" y="7277"/>
                    </a:cubicBezTo>
                    <a:cubicBezTo>
                      <a:pt x="26978" y="7277"/>
                      <a:pt x="27316" y="7411"/>
                      <a:pt x="27572" y="7636"/>
                    </a:cubicBezTo>
                    <a:cubicBezTo>
                      <a:pt x="27756" y="7554"/>
                      <a:pt x="27960" y="7513"/>
                      <a:pt x="28175" y="7513"/>
                    </a:cubicBezTo>
                    <a:cubicBezTo>
                      <a:pt x="28308" y="7513"/>
                      <a:pt x="28431" y="7523"/>
                      <a:pt x="28554" y="7554"/>
                    </a:cubicBezTo>
                    <a:cubicBezTo>
                      <a:pt x="28554" y="7533"/>
                      <a:pt x="28554" y="7503"/>
                      <a:pt x="28554" y="7482"/>
                    </a:cubicBezTo>
                    <a:cubicBezTo>
                      <a:pt x="28554" y="6663"/>
                      <a:pt x="29219" y="5998"/>
                      <a:pt x="30038" y="5998"/>
                    </a:cubicBezTo>
                    <a:cubicBezTo>
                      <a:pt x="30202" y="5998"/>
                      <a:pt x="30355" y="6019"/>
                      <a:pt x="30499" y="6070"/>
                    </a:cubicBezTo>
                    <a:cubicBezTo>
                      <a:pt x="31133" y="4719"/>
                      <a:pt x="32494" y="3788"/>
                      <a:pt x="34080" y="3788"/>
                    </a:cubicBezTo>
                    <a:cubicBezTo>
                      <a:pt x="35871" y="3788"/>
                      <a:pt x="37386" y="4975"/>
                      <a:pt x="37867" y="6612"/>
                    </a:cubicBezTo>
                    <a:cubicBezTo>
                      <a:pt x="38389" y="6694"/>
                      <a:pt x="38809" y="7083"/>
                      <a:pt x="38952" y="7585"/>
                    </a:cubicBezTo>
                    <a:cubicBezTo>
                      <a:pt x="39085" y="7574"/>
                      <a:pt x="39228" y="7564"/>
                      <a:pt x="39361" y="7564"/>
                    </a:cubicBezTo>
                    <a:cubicBezTo>
                      <a:pt x="40538" y="7564"/>
                      <a:pt x="41592" y="8076"/>
                      <a:pt x="42319" y="8894"/>
                    </a:cubicBezTo>
                    <a:cubicBezTo>
                      <a:pt x="42524" y="8761"/>
                      <a:pt x="42780" y="8690"/>
                      <a:pt x="43035" y="8690"/>
                    </a:cubicBezTo>
                    <a:cubicBezTo>
                      <a:pt x="43455" y="8690"/>
                      <a:pt x="43834" y="8874"/>
                      <a:pt x="44079" y="9171"/>
                    </a:cubicBezTo>
                    <a:lnTo>
                      <a:pt x="0" y="9171"/>
                    </a:lnTo>
                    <a:lnTo>
                      <a:pt x="0" y="1229"/>
                    </a:lnTo>
                    <a:cubicBezTo>
                      <a:pt x="645" y="769"/>
                      <a:pt x="1433" y="502"/>
                      <a:pt x="2272" y="502"/>
                    </a:cubicBezTo>
                  </a:path>
                </a:pathLst>
              </a:custGeom>
              <a:solidFill>
                <a:srgbClr val="000000">
                  <a:alpha val="8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3"/>
              <p:cNvSpPr/>
              <p:nvPr/>
            </p:nvSpPr>
            <p:spPr>
              <a:xfrm>
                <a:off x="2359925" y="3707925"/>
                <a:ext cx="991475" cy="184500"/>
              </a:xfrm>
              <a:custGeom>
                <a:rect b="b" l="l" r="r" t="t"/>
                <a:pathLst>
                  <a:path extrusionOk="0" h="7380" w="39659">
                    <a:moveTo>
                      <a:pt x="39658" y="7380"/>
                    </a:moveTo>
                    <a:lnTo>
                      <a:pt x="21973" y="7380"/>
                    </a:lnTo>
                    <a:cubicBezTo>
                      <a:pt x="22332" y="6756"/>
                      <a:pt x="23007" y="6336"/>
                      <a:pt x="23775" y="6336"/>
                    </a:cubicBezTo>
                    <a:cubicBezTo>
                      <a:pt x="24481" y="6336"/>
                      <a:pt x="25115" y="6684"/>
                      <a:pt x="25484" y="7226"/>
                    </a:cubicBezTo>
                    <a:cubicBezTo>
                      <a:pt x="25729" y="7032"/>
                      <a:pt x="26036" y="6919"/>
                      <a:pt x="26374" y="6919"/>
                    </a:cubicBezTo>
                    <a:cubicBezTo>
                      <a:pt x="26722" y="6919"/>
                      <a:pt x="27039" y="7042"/>
                      <a:pt x="27285" y="7257"/>
                    </a:cubicBezTo>
                    <a:cubicBezTo>
                      <a:pt x="27459" y="7175"/>
                      <a:pt x="27653" y="7134"/>
                      <a:pt x="27858" y="7134"/>
                    </a:cubicBezTo>
                    <a:cubicBezTo>
                      <a:pt x="27981" y="7134"/>
                      <a:pt x="28104" y="7155"/>
                      <a:pt x="28216" y="7175"/>
                    </a:cubicBezTo>
                    <a:cubicBezTo>
                      <a:pt x="28216" y="7155"/>
                      <a:pt x="28216" y="7134"/>
                      <a:pt x="28216" y="7114"/>
                    </a:cubicBezTo>
                    <a:cubicBezTo>
                      <a:pt x="28216" y="6326"/>
                      <a:pt x="28851" y="5691"/>
                      <a:pt x="29629" y="5691"/>
                    </a:cubicBezTo>
                    <a:cubicBezTo>
                      <a:pt x="29782" y="5691"/>
                      <a:pt x="29925" y="5722"/>
                      <a:pt x="30069" y="5763"/>
                    </a:cubicBezTo>
                    <a:cubicBezTo>
                      <a:pt x="30662" y="4484"/>
                      <a:pt x="31962" y="3603"/>
                      <a:pt x="33466" y="3603"/>
                    </a:cubicBezTo>
                    <a:cubicBezTo>
                      <a:pt x="35165" y="3603"/>
                      <a:pt x="36608" y="4729"/>
                      <a:pt x="37069" y="6275"/>
                    </a:cubicBezTo>
                    <a:cubicBezTo>
                      <a:pt x="37560" y="6367"/>
                      <a:pt x="37959" y="6735"/>
                      <a:pt x="38103" y="7206"/>
                    </a:cubicBezTo>
                    <a:cubicBezTo>
                      <a:pt x="38225" y="7196"/>
                      <a:pt x="38358" y="7185"/>
                      <a:pt x="38481" y="7185"/>
                    </a:cubicBezTo>
                    <a:cubicBezTo>
                      <a:pt x="38891" y="7185"/>
                      <a:pt x="39290" y="7257"/>
                      <a:pt x="39658" y="7380"/>
                    </a:cubicBezTo>
                    <a:close/>
                    <a:moveTo>
                      <a:pt x="8894" y="1065"/>
                    </a:moveTo>
                    <a:cubicBezTo>
                      <a:pt x="8894" y="1086"/>
                      <a:pt x="8894" y="1106"/>
                      <a:pt x="8894" y="1116"/>
                    </a:cubicBezTo>
                    <a:cubicBezTo>
                      <a:pt x="8904" y="1116"/>
                      <a:pt x="8925" y="1116"/>
                      <a:pt x="8935" y="1116"/>
                    </a:cubicBezTo>
                    <a:cubicBezTo>
                      <a:pt x="9140" y="1342"/>
                      <a:pt x="9262" y="1638"/>
                      <a:pt x="9262" y="1976"/>
                    </a:cubicBezTo>
                    <a:cubicBezTo>
                      <a:pt x="9262" y="2068"/>
                      <a:pt x="9252" y="2150"/>
                      <a:pt x="9232" y="2242"/>
                    </a:cubicBezTo>
                    <a:cubicBezTo>
                      <a:pt x="9416" y="2324"/>
                      <a:pt x="9539" y="2498"/>
                      <a:pt x="9539" y="2713"/>
                    </a:cubicBezTo>
                    <a:cubicBezTo>
                      <a:pt x="9539" y="2733"/>
                      <a:pt x="9539" y="2754"/>
                      <a:pt x="9539" y="2764"/>
                    </a:cubicBezTo>
                    <a:cubicBezTo>
                      <a:pt x="9805" y="2713"/>
                      <a:pt x="10071" y="2682"/>
                      <a:pt x="10347" y="2682"/>
                    </a:cubicBezTo>
                    <a:cubicBezTo>
                      <a:pt x="10450" y="2682"/>
                      <a:pt x="10542" y="2682"/>
                      <a:pt x="10634" y="2693"/>
                    </a:cubicBezTo>
                    <a:cubicBezTo>
                      <a:pt x="10705" y="2478"/>
                      <a:pt x="10900" y="2324"/>
                      <a:pt x="11125" y="2324"/>
                    </a:cubicBezTo>
                    <a:cubicBezTo>
                      <a:pt x="11412" y="2324"/>
                      <a:pt x="11637" y="2549"/>
                      <a:pt x="11647" y="2826"/>
                    </a:cubicBezTo>
                    <a:cubicBezTo>
                      <a:pt x="11688" y="2815"/>
                      <a:pt x="11739" y="2815"/>
                      <a:pt x="11790" y="2815"/>
                    </a:cubicBezTo>
                    <a:cubicBezTo>
                      <a:pt x="11985" y="2815"/>
                      <a:pt x="12159" y="2856"/>
                      <a:pt x="12323" y="2928"/>
                    </a:cubicBezTo>
                    <a:cubicBezTo>
                      <a:pt x="12404" y="2744"/>
                      <a:pt x="12578" y="2611"/>
                      <a:pt x="12793" y="2611"/>
                    </a:cubicBezTo>
                    <a:cubicBezTo>
                      <a:pt x="12937" y="2611"/>
                      <a:pt x="13070" y="2672"/>
                      <a:pt x="13162" y="2764"/>
                    </a:cubicBezTo>
                    <a:cubicBezTo>
                      <a:pt x="13407" y="2355"/>
                      <a:pt x="13868" y="2078"/>
                      <a:pt x="14380" y="2078"/>
                    </a:cubicBezTo>
                    <a:cubicBezTo>
                      <a:pt x="15076" y="2078"/>
                      <a:pt x="15649" y="2580"/>
                      <a:pt x="15771" y="3245"/>
                    </a:cubicBezTo>
                    <a:cubicBezTo>
                      <a:pt x="15853" y="3184"/>
                      <a:pt x="15966" y="3143"/>
                      <a:pt x="16078" y="3143"/>
                    </a:cubicBezTo>
                    <a:cubicBezTo>
                      <a:pt x="16365" y="3143"/>
                      <a:pt x="16590" y="3368"/>
                      <a:pt x="16590" y="3655"/>
                    </a:cubicBezTo>
                    <a:cubicBezTo>
                      <a:pt x="16590" y="3798"/>
                      <a:pt x="16539" y="3921"/>
                      <a:pt x="16447" y="4013"/>
                    </a:cubicBezTo>
                    <a:cubicBezTo>
                      <a:pt x="16733" y="4033"/>
                      <a:pt x="17000" y="4136"/>
                      <a:pt x="17204" y="4299"/>
                    </a:cubicBezTo>
                    <a:cubicBezTo>
                      <a:pt x="17286" y="4248"/>
                      <a:pt x="17378" y="4228"/>
                      <a:pt x="17481" y="4228"/>
                    </a:cubicBezTo>
                    <a:cubicBezTo>
                      <a:pt x="17757" y="4228"/>
                      <a:pt x="17992" y="4453"/>
                      <a:pt x="17992" y="4739"/>
                    </a:cubicBezTo>
                    <a:cubicBezTo>
                      <a:pt x="17992" y="4831"/>
                      <a:pt x="17962" y="4924"/>
                      <a:pt x="17921" y="5005"/>
                    </a:cubicBezTo>
                    <a:cubicBezTo>
                      <a:pt x="18320" y="5149"/>
                      <a:pt x="18627" y="5466"/>
                      <a:pt x="18770" y="5865"/>
                    </a:cubicBezTo>
                    <a:cubicBezTo>
                      <a:pt x="18842" y="5824"/>
                      <a:pt x="18924" y="5804"/>
                      <a:pt x="19016" y="5804"/>
                    </a:cubicBezTo>
                    <a:cubicBezTo>
                      <a:pt x="19302" y="5804"/>
                      <a:pt x="19538" y="6029"/>
                      <a:pt x="19538" y="6315"/>
                    </a:cubicBezTo>
                    <a:cubicBezTo>
                      <a:pt x="19538" y="6387"/>
                      <a:pt x="19517" y="6459"/>
                      <a:pt x="19497" y="6520"/>
                    </a:cubicBezTo>
                    <a:cubicBezTo>
                      <a:pt x="19538" y="6510"/>
                      <a:pt x="19579" y="6510"/>
                      <a:pt x="19630" y="6510"/>
                    </a:cubicBezTo>
                    <a:cubicBezTo>
                      <a:pt x="20213" y="6510"/>
                      <a:pt x="20715" y="6868"/>
                      <a:pt x="20929" y="7380"/>
                    </a:cubicBezTo>
                    <a:lnTo>
                      <a:pt x="0" y="7380"/>
                    </a:lnTo>
                    <a:lnTo>
                      <a:pt x="0" y="1505"/>
                    </a:lnTo>
                    <a:cubicBezTo>
                      <a:pt x="1351" y="738"/>
                      <a:pt x="3449" y="185"/>
                      <a:pt x="4841" y="830"/>
                    </a:cubicBezTo>
                    <a:cubicBezTo>
                      <a:pt x="5026" y="349"/>
                      <a:pt x="5496" y="1"/>
                      <a:pt x="6049" y="1"/>
                    </a:cubicBezTo>
                    <a:cubicBezTo>
                      <a:pt x="6612" y="1"/>
                      <a:pt x="7093" y="359"/>
                      <a:pt x="7277" y="861"/>
                    </a:cubicBezTo>
                    <a:cubicBezTo>
                      <a:pt x="7471" y="738"/>
                      <a:pt x="7707" y="666"/>
                      <a:pt x="7952" y="666"/>
                    </a:cubicBezTo>
                    <a:cubicBezTo>
                      <a:pt x="8321" y="666"/>
                      <a:pt x="8659" y="820"/>
                      <a:pt x="8894" y="1065"/>
                    </a:cubicBezTo>
                    <a:lnTo>
                      <a:pt x="8894" y="1065"/>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96" name="Shape 1596"/>
        <p:cNvGrpSpPr/>
        <p:nvPr/>
      </p:nvGrpSpPr>
      <p:grpSpPr>
        <a:xfrm>
          <a:off x="0" y="0"/>
          <a:ext cx="0" cy="0"/>
          <a:chOff x="0" y="0"/>
          <a:chExt cx="0" cy="0"/>
        </a:xfrm>
      </p:grpSpPr>
      <p:grpSp>
        <p:nvGrpSpPr>
          <p:cNvPr id="1597" name="Google Shape;1597;p34"/>
          <p:cNvGrpSpPr/>
          <p:nvPr/>
        </p:nvGrpSpPr>
        <p:grpSpPr>
          <a:xfrm>
            <a:off x="7018805" y="4445330"/>
            <a:ext cx="2723352" cy="1317259"/>
            <a:chOff x="917238" y="1394150"/>
            <a:chExt cx="2222600" cy="1075050"/>
          </a:xfrm>
        </p:grpSpPr>
        <p:sp>
          <p:nvSpPr>
            <p:cNvPr id="1598" name="Google Shape;1598;p3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 name="Google Shape;1602;p34"/>
          <p:cNvGrpSpPr/>
          <p:nvPr/>
        </p:nvGrpSpPr>
        <p:grpSpPr>
          <a:xfrm>
            <a:off x="4470105" y="4534563"/>
            <a:ext cx="2723352" cy="1317259"/>
            <a:chOff x="917238" y="1394150"/>
            <a:chExt cx="2222600" cy="1075050"/>
          </a:xfrm>
        </p:grpSpPr>
        <p:sp>
          <p:nvSpPr>
            <p:cNvPr id="1603" name="Google Shape;1603;p34"/>
            <p:cNvSpPr/>
            <p:nvPr/>
          </p:nvSpPr>
          <p:spPr>
            <a:xfrm>
              <a:off x="1508763" y="1394150"/>
              <a:ext cx="1631075" cy="1065450"/>
            </a:xfrm>
            <a:custGeom>
              <a:rect b="b" l="l" r="r" t="t"/>
              <a:pathLst>
                <a:path extrusionOk="0" h="42618" w="65243">
                  <a:moveTo>
                    <a:pt x="65243" y="35662"/>
                  </a:moveTo>
                  <a:cubicBezTo>
                    <a:pt x="58693" y="39513"/>
                    <a:pt x="49167" y="41540"/>
                    <a:pt x="37454" y="41871"/>
                  </a:cubicBezTo>
                  <a:cubicBezTo>
                    <a:pt x="10177" y="42617"/>
                    <a:pt x="0" y="14146"/>
                    <a:pt x="3115" y="15874"/>
                  </a:cubicBezTo>
                  <a:cubicBezTo>
                    <a:pt x="13143" y="21442"/>
                    <a:pt x="33390" y="9858"/>
                    <a:pt x="43033" y="4492"/>
                  </a:cubicBezTo>
                  <a:cubicBezTo>
                    <a:pt x="50820" y="161"/>
                    <a:pt x="53445" y="1"/>
                    <a:pt x="65243" y="6060"/>
                  </a:cubicBezTo>
                  <a:lnTo>
                    <a:pt x="65243" y="35662"/>
                  </a:lnTo>
                  <a:close/>
                </a:path>
              </a:pathLst>
            </a:custGeom>
            <a:solidFill>
              <a:srgbClr val="E9D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4"/>
            <p:cNvSpPr/>
            <p:nvPr/>
          </p:nvSpPr>
          <p:spPr>
            <a:xfrm>
              <a:off x="1620238" y="1451775"/>
              <a:ext cx="1519600" cy="1017425"/>
            </a:xfrm>
            <a:custGeom>
              <a:rect b="b" l="l" r="r" t="t"/>
              <a:pathLst>
                <a:path extrusionOk="0" h="40697" w="60784">
                  <a:moveTo>
                    <a:pt x="60784" y="33923"/>
                  </a:moveTo>
                  <a:cubicBezTo>
                    <a:pt x="54373" y="37763"/>
                    <a:pt x="45039" y="39800"/>
                    <a:pt x="33560" y="40131"/>
                  </a:cubicBezTo>
                  <a:cubicBezTo>
                    <a:pt x="13153" y="40696"/>
                    <a:pt x="2518" y="24215"/>
                    <a:pt x="0" y="17175"/>
                  </a:cubicBezTo>
                  <a:cubicBezTo>
                    <a:pt x="11137" y="18764"/>
                    <a:pt x="28525" y="9227"/>
                    <a:pt x="37358" y="4502"/>
                  </a:cubicBezTo>
                  <a:cubicBezTo>
                    <a:pt x="45529" y="128"/>
                    <a:pt x="48228" y="0"/>
                    <a:pt x="60784" y="6230"/>
                  </a:cubicBezTo>
                  <a:lnTo>
                    <a:pt x="60784" y="33923"/>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4"/>
            <p:cNvSpPr/>
            <p:nvPr/>
          </p:nvSpPr>
          <p:spPr>
            <a:xfrm>
              <a:off x="917238" y="1421625"/>
              <a:ext cx="1770050" cy="1001175"/>
            </a:xfrm>
            <a:custGeom>
              <a:rect b="b" l="l" r="r" t="t"/>
              <a:pathLst>
                <a:path extrusionOk="0" h="40047" w="70802">
                  <a:moveTo>
                    <a:pt x="1" y="8780"/>
                  </a:moveTo>
                  <a:lnTo>
                    <a:pt x="1" y="29400"/>
                  </a:lnTo>
                  <a:cubicBezTo>
                    <a:pt x="5943" y="35705"/>
                    <a:pt x="17698" y="38947"/>
                    <a:pt x="33347" y="39353"/>
                  </a:cubicBezTo>
                  <a:cubicBezTo>
                    <a:pt x="60614" y="40046"/>
                    <a:pt x="70801" y="13570"/>
                    <a:pt x="67686" y="15180"/>
                  </a:cubicBezTo>
                  <a:cubicBezTo>
                    <a:pt x="57659" y="20354"/>
                    <a:pt x="37401" y="9580"/>
                    <a:pt x="27768" y="4598"/>
                  </a:cubicBezTo>
                  <a:cubicBezTo>
                    <a:pt x="18882" y="1"/>
                    <a:pt x="16728" y="449"/>
                    <a:pt x="1" y="8780"/>
                  </a:cubicBezTo>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4"/>
            <p:cNvSpPr/>
            <p:nvPr/>
          </p:nvSpPr>
          <p:spPr>
            <a:xfrm>
              <a:off x="917238" y="1471225"/>
              <a:ext cx="1690300" cy="956375"/>
            </a:xfrm>
            <a:custGeom>
              <a:rect b="b" l="l" r="r" t="t"/>
              <a:pathLst>
                <a:path extrusionOk="0" h="38255" w="67612">
                  <a:moveTo>
                    <a:pt x="1" y="8780"/>
                  </a:moveTo>
                  <a:lnTo>
                    <a:pt x="1" y="27779"/>
                  </a:lnTo>
                  <a:cubicBezTo>
                    <a:pt x="5943" y="34073"/>
                    <a:pt x="17698" y="37326"/>
                    <a:pt x="33347" y="37721"/>
                  </a:cubicBezTo>
                  <a:cubicBezTo>
                    <a:pt x="54181" y="38254"/>
                    <a:pt x="65041" y="22925"/>
                    <a:pt x="67611" y="16386"/>
                  </a:cubicBezTo>
                  <a:cubicBezTo>
                    <a:pt x="56240" y="17858"/>
                    <a:pt x="38489" y="8983"/>
                    <a:pt x="29475" y="4588"/>
                  </a:cubicBezTo>
                  <a:cubicBezTo>
                    <a:pt x="20045" y="1"/>
                    <a:pt x="17762" y="449"/>
                    <a:pt x="1" y="8780"/>
                  </a:cubicBezTo>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 name="Google Shape;1607;p34"/>
          <p:cNvGrpSpPr/>
          <p:nvPr/>
        </p:nvGrpSpPr>
        <p:grpSpPr>
          <a:xfrm flipH="1" rot="-554159">
            <a:off x="4854150" y="4497717"/>
            <a:ext cx="4320041" cy="935923"/>
            <a:chOff x="4963752" y="4000536"/>
            <a:chExt cx="2501340" cy="541907"/>
          </a:xfrm>
        </p:grpSpPr>
        <p:sp>
          <p:nvSpPr>
            <p:cNvPr id="1608" name="Google Shape;1608;p34"/>
            <p:cNvSpPr/>
            <p:nvPr/>
          </p:nvSpPr>
          <p:spPr>
            <a:xfrm>
              <a:off x="5654130" y="4242777"/>
              <a:ext cx="302221" cy="80900"/>
            </a:xfrm>
            <a:custGeom>
              <a:rect b="b" l="l" r="r" t="t"/>
              <a:pathLst>
                <a:path extrusionOk="0" h="1805" w="6743">
                  <a:moveTo>
                    <a:pt x="3531" y="1"/>
                  </a:moveTo>
                  <a:cubicBezTo>
                    <a:pt x="3435" y="1"/>
                    <a:pt x="3356" y="63"/>
                    <a:pt x="3341" y="228"/>
                  </a:cubicBezTo>
                  <a:cubicBezTo>
                    <a:pt x="3310" y="178"/>
                    <a:pt x="3270" y="97"/>
                    <a:pt x="3210" y="77"/>
                  </a:cubicBezTo>
                  <a:cubicBezTo>
                    <a:pt x="3189" y="66"/>
                    <a:pt x="3168" y="60"/>
                    <a:pt x="3146" y="60"/>
                  </a:cubicBezTo>
                  <a:cubicBezTo>
                    <a:pt x="2960" y="60"/>
                    <a:pt x="2757" y="455"/>
                    <a:pt x="2739" y="689"/>
                  </a:cubicBezTo>
                  <a:cubicBezTo>
                    <a:pt x="2679" y="639"/>
                    <a:pt x="2608" y="649"/>
                    <a:pt x="2548" y="629"/>
                  </a:cubicBezTo>
                  <a:cubicBezTo>
                    <a:pt x="2548" y="689"/>
                    <a:pt x="2518" y="739"/>
                    <a:pt x="2528" y="799"/>
                  </a:cubicBezTo>
                  <a:cubicBezTo>
                    <a:pt x="2433" y="745"/>
                    <a:pt x="2320" y="618"/>
                    <a:pt x="2226" y="618"/>
                  </a:cubicBezTo>
                  <a:cubicBezTo>
                    <a:pt x="2181" y="618"/>
                    <a:pt x="2139" y="648"/>
                    <a:pt x="2107" y="729"/>
                  </a:cubicBezTo>
                  <a:cubicBezTo>
                    <a:pt x="2028" y="662"/>
                    <a:pt x="1946" y="607"/>
                    <a:pt x="1872" y="607"/>
                  </a:cubicBezTo>
                  <a:cubicBezTo>
                    <a:pt x="1814" y="607"/>
                    <a:pt x="1760" y="641"/>
                    <a:pt x="1716" y="729"/>
                  </a:cubicBezTo>
                  <a:cubicBezTo>
                    <a:pt x="1655" y="654"/>
                    <a:pt x="1520" y="470"/>
                    <a:pt x="1428" y="470"/>
                  </a:cubicBezTo>
                  <a:cubicBezTo>
                    <a:pt x="1398" y="470"/>
                    <a:pt x="1372" y="489"/>
                    <a:pt x="1354" y="539"/>
                  </a:cubicBezTo>
                  <a:cubicBezTo>
                    <a:pt x="1320" y="445"/>
                    <a:pt x="1273" y="407"/>
                    <a:pt x="1220" y="407"/>
                  </a:cubicBezTo>
                  <a:cubicBezTo>
                    <a:pt x="1166" y="407"/>
                    <a:pt x="1105" y="447"/>
                    <a:pt x="1044" y="509"/>
                  </a:cubicBezTo>
                  <a:cubicBezTo>
                    <a:pt x="953" y="408"/>
                    <a:pt x="893" y="278"/>
                    <a:pt x="763" y="258"/>
                  </a:cubicBezTo>
                  <a:cubicBezTo>
                    <a:pt x="760" y="257"/>
                    <a:pt x="757" y="257"/>
                    <a:pt x="754" y="257"/>
                  </a:cubicBezTo>
                  <a:cubicBezTo>
                    <a:pt x="678" y="257"/>
                    <a:pt x="620" y="381"/>
                    <a:pt x="562" y="448"/>
                  </a:cubicBezTo>
                  <a:cubicBezTo>
                    <a:pt x="527" y="421"/>
                    <a:pt x="494" y="409"/>
                    <a:pt x="463" y="409"/>
                  </a:cubicBezTo>
                  <a:cubicBezTo>
                    <a:pt x="335" y="409"/>
                    <a:pt x="245" y="612"/>
                    <a:pt x="221" y="749"/>
                  </a:cubicBezTo>
                  <a:cubicBezTo>
                    <a:pt x="0" y="890"/>
                    <a:pt x="161" y="1221"/>
                    <a:pt x="341" y="1361"/>
                  </a:cubicBezTo>
                  <a:cubicBezTo>
                    <a:pt x="552" y="1522"/>
                    <a:pt x="893" y="1522"/>
                    <a:pt x="1134" y="1532"/>
                  </a:cubicBezTo>
                  <a:cubicBezTo>
                    <a:pt x="1675" y="1572"/>
                    <a:pt x="2207" y="1702"/>
                    <a:pt x="2749" y="1772"/>
                  </a:cubicBezTo>
                  <a:cubicBezTo>
                    <a:pt x="2920" y="1795"/>
                    <a:pt x="3090" y="1805"/>
                    <a:pt x="3261" y="1805"/>
                  </a:cubicBezTo>
                  <a:cubicBezTo>
                    <a:pt x="3983" y="1805"/>
                    <a:pt x="4707" y="1636"/>
                    <a:pt x="5437" y="1612"/>
                  </a:cubicBezTo>
                  <a:cubicBezTo>
                    <a:pt x="5668" y="1602"/>
                    <a:pt x="6671" y="1652"/>
                    <a:pt x="6711" y="1211"/>
                  </a:cubicBezTo>
                  <a:cubicBezTo>
                    <a:pt x="6742" y="951"/>
                    <a:pt x="6421" y="684"/>
                    <a:pt x="6180" y="684"/>
                  </a:cubicBezTo>
                  <a:cubicBezTo>
                    <a:pt x="6114" y="684"/>
                    <a:pt x="6054" y="704"/>
                    <a:pt x="6009" y="749"/>
                  </a:cubicBezTo>
                  <a:cubicBezTo>
                    <a:pt x="5967" y="642"/>
                    <a:pt x="5872" y="602"/>
                    <a:pt x="5763" y="602"/>
                  </a:cubicBezTo>
                  <a:cubicBezTo>
                    <a:pt x="5586" y="602"/>
                    <a:pt x="5373" y="706"/>
                    <a:pt x="5286" y="799"/>
                  </a:cubicBezTo>
                  <a:cubicBezTo>
                    <a:pt x="5216" y="736"/>
                    <a:pt x="5127" y="693"/>
                    <a:pt x="5042" y="693"/>
                  </a:cubicBezTo>
                  <a:cubicBezTo>
                    <a:pt x="5005" y="693"/>
                    <a:pt x="4969" y="701"/>
                    <a:pt x="4935" y="719"/>
                  </a:cubicBezTo>
                  <a:cubicBezTo>
                    <a:pt x="4888" y="636"/>
                    <a:pt x="4792" y="557"/>
                    <a:pt x="4715" y="557"/>
                  </a:cubicBezTo>
                  <a:cubicBezTo>
                    <a:pt x="4661" y="557"/>
                    <a:pt x="4617" y="596"/>
                    <a:pt x="4604" y="699"/>
                  </a:cubicBezTo>
                  <a:cubicBezTo>
                    <a:pt x="4566" y="544"/>
                    <a:pt x="4454" y="485"/>
                    <a:pt x="4327" y="485"/>
                  </a:cubicBezTo>
                  <a:cubicBezTo>
                    <a:pt x="4290" y="485"/>
                    <a:pt x="4252" y="489"/>
                    <a:pt x="4213" y="498"/>
                  </a:cubicBezTo>
                  <a:cubicBezTo>
                    <a:pt x="4223" y="353"/>
                    <a:pt x="4046" y="227"/>
                    <a:pt x="3926" y="227"/>
                  </a:cubicBezTo>
                  <a:cubicBezTo>
                    <a:pt x="3921" y="227"/>
                    <a:pt x="3917" y="227"/>
                    <a:pt x="3912" y="228"/>
                  </a:cubicBezTo>
                  <a:lnTo>
                    <a:pt x="3932" y="298"/>
                  </a:lnTo>
                  <a:cubicBezTo>
                    <a:pt x="3871" y="151"/>
                    <a:pt x="3680" y="1"/>
                    <a:pt x="35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 name="Google Shape;1609;p34"/>
            <p:cNvGrpSpPr/>
            <p:nvPr/>
          </p:nvGrpSpPr>
          <p:grpSpPr>
            <a:xfrm rot="-278360">
              <a:off x="6533282" y="4037668"/>
              <a:ext cx="925757" cy="187175"/>
              <a:chOff x="1255200" y="4115196"/>
              <a:chExt cx="828298" cy="167470"/>
            </a:xfrm>
          </p:grpSpPr>
          <p:sp>
            <p:nvSpPr>
              <p:cNvPr id="1610" name="Google Shape;1610;p34"/>
              <p:cNvSpPr/>
              <p:nvPr/>
            </p:nvSpPr>
            <p:spPr>
              <a:xfrm>
                <a:off x="1806305" y="4141304"/>
                <a:ext cx="203600" cy="110522"/>
              </a:xfrm>
              <a:custGeom>
                <a:rect b="b" l="l" r="r" t="t"/>
                <a:pathLst>
                  <a:path extrusionOk="0" h="2756" w="5077">
                    <a:moveTo>
                      <a:pt x="4069" y="1"/>
                    </a:moveTo>
                    <a:cubicBezTo>
                      <a:pt x="3971" y="1"/>
                      <a:pt x="3853" y="67"/>
                      <a:pt x="3762" y="224"/>
                    </a:cubicBezTo>
                    <a:cubicBezTo>
                      <a:pt x="3742" y="204"/>
                      <a:pt x="3732" y="174"/>
                      <a:pt x="3712" y="154"/>
                    </a:cubicBezTo>
                    <a:cubicBezTo>
                      <a:pt x="3632" y="224"/>
                      <a:pt x="3562" y="324"/>
                      <a:pt x="3511" y="425"/>
                    </a:cubicBezTo>
                    <a:cubicBezTo>
                      <a:pt x="3478" y="387"/>
                      <a:pt x="3447" y="371"/>
                      <a:pt x="3417" y="371"/>
                    </a:cubicBezTo>
                    <a:cubicBezTo>
                      <a:pt x="3240" y="371"/>
                      <a:pt x="3124" y="949"/>
                      <a:pt x="3090" y="1087"/>
                    </a:cubicBezTo>
                    <a:cubicBezTo>
                      <a:pt x="3054" y="997"/>
                      <a:pt x="2994" y="923"/>
                      <a:pt x="2910" y="923"/>
                    </a:cubicBezTo>
                    <a:cubicBezTo>
                      <a:pt x="2900" y="923"/>
                      <a:pt x="2890" y="924"/>
                      <a:pt x="2879" y="926"/>
                    </a:cubicBezTo>
                    <a:cubicBezTo>
                      <a:pt x="2739" y="966"/>
                      <a:pt x="2719" y="1137"/>
                      <a:pt x="2719" y="1368"/>
                    </a:cubicBezTo>
                    <a:cubicBezTo>
                      <a:pt x="2729" y="1608"/>
                      <a:pt x="2849" y="1699"/>
                      <a:pt x="2859" y="1939"/>
                    </a:cubicBezTo>
                    <a:cubicBezTo>
                      <a:pt x="2830" y="1916"/>
                      <a:pt x="2808" y="1906"/>
                      <a:pt x="2784" y="1906"/>
                    </a:cubicBezTo>
                    <a:cubicBezTo>
                      <a:pt x="2767" y="1906"/>
                      <a:pt x="2750" y="1911"/>
                      <a:pt x="2729" y="1919"/>
                    </a:cubicBezTo>
                    <a:cubicBezTo>
                      <a:pt x="2619" y="1959"/>
                      <a:pt x="2669" y="2030"/>
                      <a:pt x="2639" y="2090"/>
                    </a:cubicBezTo>
                    <a:cubicBezTo>
                      <a:pt x="2619" y="2058"/>
                      <a:pt x="2573" y="2045"/>
                      <a:pt x="2523" y="2045"/>
                    </a:cubicBezTo>
                    <a:cubicBezTo>
                      <a:pt x="2447" y="2045"/>
                      <a:pt x="2362" y="2074"/>
                      <a:pt x="2338" y="2110"/>
                    </a:cubicBezTo>
                    <a:cubicBezTo>
                      <a:pt x="2299" y="1983"/>
                      <a:pt x="2317" y="1829"/>
                      <a:pt x="2208" y="1829"/>
                    </a:cubicBezTo>
                    <a:cubicBezTo>
                      <a:pt x="2204" y="1829"/>
                      <a:pt x="2201" y="1829"/>
                      <a:pt x="2197" y="1829"/>
                    </a:cubicBezTo>
                    <a:cubicBezTo>
                      <a:pt x="2188" y="1829"/>
                      <a:pt x="2179" y="1830"/>
                      <a:pt x="2170" y="1830"/>
                    </a:cubicBezTo>
                    <a:cubicBezTo>
                      <a:pt x="2060" y="1830"/>
                      <a:pt x="1957" y="1804"/>
                      <a:pt x="1870" y="1804"/>
                    </a:cubicBezTo>
                    <a:cubicBezTo>
                      <a:pt x="1776" y="1804"/>
                      <a:pt x="1701" y="1834"/>
                      <a:pt x="1656" y="1959"/>
                    </a:cubicBezTo>
                    <a:cubicBezTo>
                      <a:pt x="1568" y="1928"/>
                      <a:pt x="1454" y="1882"/>
                      <a:pt x="1357" y="1882"/>
                    </a:cubicBezTo>
                    <a:cubicBezTo>
                      <a:pt x="1265" y="1882"/>
                      <a:pt x="1189" y="1923"/>
                      <a:pt x="1164" y="2060"/>
                    </a:cubicBezTo>
                    <a:cubicBezTo>
                      <a:pt x="1023" y="1978"/>
                      <a:pt x="942" y="1929"/>
                      <a:pt x="868" y="1929"/>
                    </a:cubicBezTo>
                    <a:cubicBezTo>
                      <a:pt x="779" y="1929"/>
                      <a:pt x="701" y="2000"/>
                      <a:pt x="542" y="2170"/>
                    </a:cubicBezTo>
                    <a:cubicBezTo>
                      <a:pt x="468" y="2111"/>
                      <a:pt x="401" y="2086"/>
                      <a:pt x="341" y="2086"/>
                    </a:cubicBezTo>
                    <a:cubicBezTo>
                      <a:pt x="167" y="2086"/>
                      <a:pt x="53" y="2299"/>
                      <a:pt x="1" y="2501"/>
                    </a:cubicBezTo>
                    <a:cubicBezTo>
                      <a:pt x="161" y="2601"/>
                      <a:pt x="282" y="2672"/>
                      <a:pt x="582" y="2712"/>
                    </a:cubicBezTo>
                    <a:cubicBezTo>
                      <a:pt x="738" y="2732"/>
                      <a:pt x="893" y="2739"/>
                      <a:pt x="1050" y="2739"/>
                    </a:cubicBezTo>
                    <a:cubicBezTo>
                      <a:pt x="1207" y="2739"/>
                      <a:pt x="1365" y="2732"/>
                      <a:pt x="1525" y="2722"/>
                    </a:cubicBezTo>
                    <a:cubicBezTo>
                      <a:pt x="1556" y="2721"/>
                      <a:pt x="1586" y="2721"/>
                      <a:pt x="1617" y="2721"/>
                    </a:cubicBezTo>
                    <a:cubicBezTo>
                      <a:pt x="1920" y="2721"/>
                      <a:pt x="2218" y="2756"/>
                      <a:pt x="2520" y="2756"/>
                    </a:cubicBezTo>
                    <a:cubicBezTo>
                      <a:pt x="2576" y="2756"/>
                      <a:pt x="2632" y="2755"/>
                      <a:pt x="2689" y="2752"/>
                    </a:cubicBezTo>
                    <a:cubicBezTo>
                      <a:pt x="3221" y="2732"/>
                      <a:pt x="3722" y="2531"/>
                      <a:pt x="4244" y="2501"/>
                    </a:cubicBezTo>
                    <a:cubicBezTo>
                      <a:pt x="4424" y="2491"/>
                      <a:pt x="5076" y="2491"/>
                      <a:pt x="4916" y="2150"/>
                    </a:cubicBezTo>
                    <a:cubicBezTo>
                      <a:pt x="4956" y="2140"/>
                      <a:pt x="4996" y="2090"/>
                      <a:pt x="5036" y="2080"/>
                    </a:cubicBezTo>
                    <a:cubicBezTo>
                      <a:pt x="4956" y="1969"/>
                      <a:pt x="4815" y="1849"/>
                      <a:pt x="4765" y="1759"/>
                    </a:cubicBezTo>
                    <a:cubicBezTo>
                      <a:pt x="4765" y="1759"/>
                      <a:pt x="4795" y="1659"/>
                      <a:pt x="4775" y="1628"/>
                    </a:cubicBezTo>
                    <a:cubicBezTo>
                      <a:pt x="4765" y="1598"/>
                      <a:pt x="4615" y="1508"/>
                      <a:pt x="4575" y="1478"/>
                    </a:cubicBezTo>
                    <a:lnTo>
                      <a:pt x="4575" y="1478"/>
                    </a:lnTo>
                    <a:cubicBezTo>
                      <a:pt x="4588" y="1480"/>
                      <a:pt x="4600" y="1480"/>
                      <a:pt x="4611" y="1480"/>
                    </a:cubicBezTo>
                    <a:cubicBezTo>
                      <a:pt x="4803" y="1480"/>
                      <a:pt x="4697" y="1244"/>
                      <a:pt x="4555" y="1187"/>
                    </a:cubicBezTo>
                    <a:cubicBezTo>
                      <a:pt x="4728" y="1007"/>
                      <a:pt x="4534" y="916"/>
                      <a:pt x="4363" y="916"/>
                    </a:cubicBezTo>
                    <a:cubicBezTo>
                      <a:pt x="4306" y="916"/>
                      <a:pt x="4251" y="926"/>
                      <a:pt x="4214" y="946"/>
                    </a:cubicBezTo>
                    <a:cubicBezTo>
                      <a:pt x="4314" y="816"/>
                      <a:pt x="4234" y="615"/>
                      <a:pt x="4123" y="525"/>
                    </a:cubicBezTo>
                    <a:cubicBezTo>
                      <a:pt x="4372" y="231"/>
                      <a:pt x="4254" y="1"/>
                      <a:pt x="40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4"/>
              <p:cNvSpPr/>
              <p:nvPr/>
            </p:nvSpPr>
            <p:spPr>
              <a:xfrm>
                <a:off x="1807508" y="4214252"/>
                <a:ext cx="79684" cy="22538"/>
              </a:xfrm>
              <a:custGeom>
                <a:rect b="b" l="l" r="r" t="t"/>
                <a:pathLst>
                  <a:path extrusionOk="0" h="562" w="1987">
                    <a:moveTo>
                      <a:pt x="1987" y="0"/>
                    </a:moveTo>
                    <a:cubicBezTo>
                      <a:pt x="1956" y="7"/>
                      <a:pt x="1924" y="8"/>
                      <a:pt x="1893" y="8"/>
                    </a:cubicBezTo>
                    <a:cubicBezTo>
                      <a:pt x="1873" y="8"/>
                      <a:pt x="1853" y="7"/>
                      <a:pt x="1833" y="7"/>
                    </a:cubicBezTo>
                    <a:cubicBezTo>
                      <a:pt x="1744" y="7"/>
                      <a:pt x="1664" y="18"/>
                      <a:pt x="1626" y="140"/>
                    </a:cubicBezTo>
                    <a:cubicBezTo>
                      <a:pt x="1538" y="109"/>
                      <a:pt x="1424" y="63"/>
                      <a:pt x="1327" y="63"/>
                    </a:cubicBezTo>
                    <a:cubicBezTo>
                      <a:pt x="1235" y="63"/>
                      <a:pt x="1159" y="104"/>
                      <a:pt x="1134" y="241"/>
                    </a:cubicBezTo>
                    <a:cubicBezTo>
                      <a:pt x="993" y="159"/>
                      <a:pt x="912" y="110"/>
                      <a:pt x="838" y="110"/>
                    </a:cubicBezTo>
                    <a:cubicBezTo>
                      <a:pt x="749" y="110"/>
                      <a:pt x="671" y="181"/>
                      <a:pt x="512" y="351"/>
                    </a:cubicBezTo>
                    <a:cubicBezTo>
                      <a:pt x="436" y="290"/>
                      <a:pt x="368" y="265"/>
                      <a:pt x="306" y="265"/>
                    </a:cubicBezTo>
                    <a:cubicBezTo>
                      <a:pt x="166" y="265"/>
                      <a:pt x="64" y="401"/>
                      <a:pt x="1" y="562"/>
                    </a:cubicBezTo>
                    <a:cubicBezTo>
                      <a:pt x="50" y="477"/>
                      <a:pt x="120" y="421"/>
                      <a:pt x="203" y="421"/>
                    </a:cubicBezTo>
                    <a:cubicBezTo>
                      <a:pt x="237" y="421"/>
                      <a:pt x="274" y="431"/>
                      <a:pt x="312" y="451"/>
                    </a:cubicBezTo>
                    <a:cubicBezTo>
                      <a:pt x="352" y="472"/>
                      <a:pt x="368" y="480"/>
                      <a:pt x="379" y="480"/>
                    </a:cubicBezTo>
                    <a:cubicBezTo>
                      <a:pt x="394" y="480"/>
                      <a:pt x="398" y="461"/>
                      <a:pt x="452" y="431"/>
                    </a:cubicBezTo>
                    <a:cubicBezTo>
                      <a:pt x="477" y="416"/>
                      <a:pt x="507" y="406"/>
                      <a:pt x="534" y="406"/>
                    </a:cubicBezTo>
                    <a:cubicBezTo>
                      <a:pt x="560" y="406"/>
                      <a:pt x="583" y="416"/>
                      <a:pt x="593" y="441"/>
                    </a:cubicBezTo>
                    <a:cubicBezTo>
                      <a:pt x="625" y="344"/>
                      <a:pt x="707" y="293"/>
                      <a:pt x="788" y="293"/>
                    </a:cubicBezTo>
                    <a:cubicBezTo>
                      <a:pt x="833" y="293"/>
                      <a:pt x="878" y="309"/>
                      <a:pt x="914" y="341"/>
                    </a:cubicBezTo>
                    <a:cubicBezTo>
                      <a:pt x="931" y="303"/>
                      <a:pt x="953" y="290"/>
                      <a:pt x="978" y="290"/>
                    </a:cubicBezTo>
                    <a:cubicBezTo>
                      <a:pt x="1011" y="290"/>
                      <a:pt x="1049" y="314"/>
                      <a:pt x="1084" y="331"/>
                    </a:cubicBezTo>
                    <a:cubicBezTo>
                      <a:pt x="1106" y="348"/>
                      <a:pt x="1122" y="358"/>
                      <a:pt x="1137" y="358"/>
                    </a:cubicBezTo>
                    <a:cubicBezTo>
                      <a:pt x="1157" y="358"/>
                      <a:pt x="1176" y="341"/>
                      <a:pt x="1204" y="301"/>
                    </a:cubicBezTo>
                    <a:cubicBezTo>
                      <a:pt x="1245" y="241"/>
                      <a:pt x="1245" y="201"/>
                      <a:pt x="1315" y="181"/>
                    </a:cubicBezTo>
                    <a:cubicBezTo>
                      <a:pt x="1328" y="178"/>
                      <a:pt x="1341" y="176"/>
                      <a:pt x="1352" y="176"/>
                    </a:cubicBezTo>
                    <a:cubicBezTo>
                      <a:pt x="1417" y="176"/>
                      <a:pt x="1451" y="223"/>
                      <a:pt x="1485" y="291"/>
                    </a:cubicBezTo>
                    <a:cubicBezTo>
                      <a:pt x="1498" y="276"/>
                      <a:pt x="1511" y="270"/>
                      <a:pt x="1525" y="270"/>
                    </a:cubicBezTo>
                    <a:cubicBezTo>
                      <a:pt x="1562" y="270"/>
                      <a:pt x="1602" y="312"/>
                      <a:pt x="1638" y="312"/>
                    </a:cubicBezTo>
                    <a:cubicBezTo>
                      <a:pt x="1640" y="312"/>
                      <a:pt x="1643" y="312"/>
                      <a:pt x="1646" y="311"/>
                    </a:cubicBezTo>
                    <a:cubicBezTo>
                      <a:pt x="1706" y="301"/>
                      <a:pt x="1706" y="261"/>
                      <a:pt x="1716" y="211"/>
                    </a:cubicBezTo>
                    <a:cubicBezTo>
                      <a:pt x="1746" y="140"/>
                      <a:pt x="1776" y="40"/>
                      <a:pt x="1856" y="40"/>
                    </a:cubicBezTo>
                    <a:cubicBezTo>
                      <a:pt x="1861" y="39"/>
                      <a:pt x="1865" y="39"/>
                      <a:pt x="1869" y="39"/>
                    </a:cubicBezTo>
                    <a:cubicBezTo>
                      <a:pt x="1895" y="39"/>
                      <a:pt x="1907" y="62"/>
                      <a:pt x="1927" y="62"/>
                    </a:cubicBezTo>
                    <a:cubicBezTo>
                      <a:pt x="1930" y="62"/>
                      <a:pt x="1933" y="61"/>
                      <a:pt x="1937" y="60"/>
                    </a:cubicBezTo>
                    <a:cubicBezTo>
                      <a:pt x="1967" y="50"/>
                      <a:pt x="1977" y="20"/>
                      <a:pt x="1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4"/>
              <p:cNvSpPr/>
              <p:nvPr/>
            </p:nvSpPr>
            <p:spPr>
              <a:xfrm>
                <a:off x="1915306" y="4141344"/>
                <a:ext cx="63202" cy="59231"/>
              </a:xfrm>
              <a:custGeom>
                <a:rect b="b" l="l" r="r" t="t"/>
                <a:pathLst>
                  <a:path extrusionOk="0" h="1477" w="1576">
                    <a:moveTo>
                      <a:pt x="1352" y="0"/>
                    </a:moveTo>
                    <a:cubicBezTo>
                      <a:pt x="1253" y="0"/>
                      <a:pt x="1136" y="67"/>
                      <a:pt x="1044" y="223"/>
                    </a:cubicBezTo>
                    <a:cubicBezTo>
                      <a:pt x="1024" y="203"/>
                      <a:pt x="1014" y="173"/>
                      <a:pt x="994" y="153"/>
                    </a:cubicBezTo>
                    <a:cubicBezTo>
                      <a:pt x="914" y="223"/>
                      <a:pt x="844" y="323"/>
                      <a:pt x="793" y="424"/>
                    </a:cubicBezTo>
                    <a:cubicBezTo>
                      <a:pt x="760" y="386"/>
                      <a:pt x="729" y="370"/>
                      <a:pt x="699" y="370"/>
                    </a:cubicBezTo>
                    <a:cubicBezTo>
                      <a:pt x="522" y="370"/>
                      <a:pt x="406" y="948"/>
                      <a:pt x="372" y="1086"/>
                    </a:cubicBezTo>
                    <a:cubicBezTo>
                      <a:pt x="336" y="996"/>
                      <a:pt x="276" y="922"/>
                      <a:pt x="192" y="922"/>
                    </a:cubicBezTo>
                    <a:cubicBezTo>
                      <a:pt x="182" y="922"/>
                      <a:pt x="172" y="923"/>
                      <a:pt x="161" y="925"/>
                    </a:cubicBezTo>
                    <a:cubicBezTo>
                      <a:pt x="21" y="965"/>
                      <a:pt x="1" y="1136"/>
                      <a:pt x="1" y="1367"/>
                    </a:cubicBezTo>
                    <a:cubicBezTo>
                      <a:pt x="1" y="1407"/>
                      <a:pt x="11" y="1437"/>
                      <a:pt x="21" y="1477"/>
                    </a:cubicBezTo>
                    <a:cubicBezTo>
                      <a:pt x="21" y="1377"/>
                      <a:pt x="31" y="1276"/>
                      <a:pt x="81" y="1216"/>
                    </a:cubicBezTo>
                    <a:cubicBezTo>
                      <a:pt x="119" y="1161"/>
                      <a:pt x="148" y="1140"/>
                      <a:pt x="174" y="1140"/>
                    </a:cubicBezTo>
                    <a:cubicBezTo>
                      <a:pt x="235" y="1140"/>
                      <a:pt x="271" y="1264"/>
                      <a:pt x="342" y="1306"/>
                    </a:cubicBezTo>
                    <a:cubicBezTo>
                      <a:pt x="352" y="1276"/>
                      <a:pt x="352" y="1246"/>
                      <a:pt x="362" y="1216"/>
                    </a:cubicBezTo>
                    <a:lnTo>
                      <a:pt x="392" y="1226"/>
                    </a:lnTo>
                    <a:cubicBezTo>
                      <a:pt x="402" y="1196"/>
                      <a:pt x="402" y="1156"/>
                      <a:pt x="432" y="1126"/>
                    </a:cubicBezTo>
                    <a:cubicBezTo>
                      <a:pt x="434" y="1122"/>
                      <a:pt x="437" y="1120"/>
                      <a:pt x="441" y="1120"/>
                    </a:cubicBezTo>
                    <a:cubicBezTo>
                      <a:pt x="451" y="1120"/>
                      <a:pt x="464" y="1132"/>
                      <a:pt x="474" y="1132"/>
                    </a:cubicBezTo>
                    <a:cubicBezTo>
                      <a:pt x="477" y="1132"/>
                      <a:pt x="480" y="1130"/>
                      <a:pt x="482" y="1126"/>
                    </a:cubicBezTo>
                    <a:cubicBezTo>
                      <a:pt x="513" y="1096"/>
                      <a:pt x="492" y="955"/>
                      <a:pt x="492" y="925"/>
                    </a:cubicBezTo>
                    <a:cubicBezTo>
                      <a:pt x="482" y="795"/>
                      <a:pt x="482" y="725"/>
                      <a:pt x="553" y="604"/>
                    </a:cubicBezTo>
                    <a:cubicBezTo>
                      <a:pt x="596" y="534"/>
                      <a:pt x="643" y="498"/>
                      <a:pt x="692" y="498"/>
                    </a:cubicBezTo>
                    <a:cubicBezTo>
                      <a:pt x="734" y="498"/>
                      <a:pt x="778" y="524"/>
                      <a:pt x="823" y="574"/>
                    </a:cubicBezTo>
                    <a:cubicBezTo>
                      <a:pt x="841" y="530"/>
                      <a:pt x="891" y="397"/>
                      <a:pt x="944" y="397"/>
                    </a:cubicBezTo>
                    <a:cubicBezTo>
                      <a:pt x="951" y="397"/>
                      <a:pt x="957" y="399"/>
                      <a:pt x="964" y="404"/>
                    </a:cubicBezTo>
                    <a:cubicBezTo>
                      <a:pt x="1019" y="365"/>
                      <a:pt x="1055" y="265"/>
                      <a:pt x="1111" y="265"/>
                    </a:cubicBezTo>
                    <a:cubicBezTo>
                      <a:pt x="1127" y="265"/>
                      <a:pt x="1144" y="273"/>
                      <a:pt x="1165" y="293"/>
                    </a:cubicBezTo>
                    <a:cubicBezTo>
                      <a:pt x="1205" y="223"/>
                      <a:pt x="1315" y="83"/>
                      <a:pt x="1405" y="83"/>
                    </a:cubicBezTo>
                    <a:cubicBezTo>
                      <a:pt x="1475" y="93"/>
                      <a:pt x="1516" y="193"/>
                      <a:pt x="1536" y="283"/>
                    </a:cubicBezTo>
                    <a:cubicBezTo>
                      <a:pt x="1575" y="113"/>
                      <a:pt x="1480" y="0"/>
                      <a:pt x="13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4"/>
              <p:cNvSpPr/>
              <p:nvPr/>
            </p:nvSpPr>
            <p:spPr>
              <a:xfrm>
                <a:off x="1984004" y="4115196"/>
                <a:ext cx="99494" cy="134263"/>
              </a:xfrm>
              <a:custGeom>
                <a:rect b="b" l="l" r="r" t="t"/>
                <a:pathLst>
                  <a:path extrusionOk="0" h="3348" w="2481">
                    <a:moveTo>
                      <a:pt x="1197" y="0"/>
                    </a:moveTo>
                    <a:cubicBezTo>
                      <a:pt x="1129" y="0"/>
                      <a:pt x="1083" y="158"/>
                      <a:pt x="1046" y="273"/>
                    </a:cubicBezTo>
                    <a:lnTo>
                      <a:pt x="1076" y="364"/>
                    </a:lnTo>
                    <a:cubicBezTo>
                      <a:pt x="896" y="474"/>
                      <a:pt x="886" y="534"/>
                      <a:pt x="956" y="695"/>
                    </a:cubicBezTo>
                    <a:cubicBezTo>
                      <a:pt x="976" y="745"/>
                      <a:pt x="866" y="725"/>
                      <a:pt x="826" y="785"/>
                    </a:cubicBezTo>
                    <a:cubicBezTo>
                      <a:pt x="776" y="845"/>
                      <a:pt x="776" y="996"/>
                      <a:pt x="786" y="1076"/>
                    </a:cubicBezTo>
                    <a:cubicBezTo>
                      <a:pt x="485" y="1126"/>
                      <a:pt x="505" y="1407"/>
                      <a:pt x="575" y="1587"/>
                    </a:cubicBezTo>
                    <a:cubicBezTo>
                      <a:pt x="344" y="1688"/>
                      <a:pt x="625" y="2209"/>
                      <a:pt x="625" y="2410"/>
                    </a:cubicBezTo>
                    <a:cubicBezTo>
                      <a:pt x="224" y="2430"/>
                      <a:pt x="364" y="2691"/>
                      <a:pt x="364" y="2891"/>
                    </a:cubicBezTo>
                    <a:cubicBezTo>
                      <a:pt x="347" y="2889"/>
                      <a:pt x="330" y="2888"/>
                      <a:pt x="314" y="2888"/>
                    </a:cubicBezTo>
                    <a:cubicBezTo>
                      <a:pt x="0" y="2888"/>
                      <a:pt x="79" y="3253"/>
                      <a:pt x="394" y="3262"/>
                    </a:cubicBezTo>
                    <a:cubicBezTo>
                      <a:pt x="394" y="3262"/>
                      <a:pt x="1065" y="3348"/>
                      <a:pt x="1599" y="3348"/>
                    </a:cubicBezTo>
                    <a:cubicBezTo>
                      <a:pt x="1904" y="3348"/>
                      <a:pt x="2164" y="3320"/>
                      <a:pt x="2230" y="3232"/>
                    </a:cubicBezTo>
                    <a:cubicBezTo>
                      <a:pt x="2250" y="3212"/>
                      <a:pt x="2481" y="3112"/>
                      <a:pt x="2300" y="2841"/>
                    </a:cubicBezTo>
                    <a:cubicBezTo>
                      <a:pt x="2260" y="2771"/>
                      <a:pt x="2120" y="2801"/>
                      <a:pt x="2080" y="2721"/>
                    </a:cubicBezTo>
                    <a:cubicBezTo>
                      <a:pt x="2039" y="2620"/>
                      <a:pt x="1989" y="2530"/>
                      <a:pt x="1929" y="2460"/>
                    </a:cubicBezTo>
                    <a:cubicBezTo>
                      <a:pt x="1889" y="2410"/>
                      <a:pt x="1749" y="2420"/>
                      <a:pt x="1749" y="2360"/>
                    </a:cubicBezTo>
                    <a:cubicBezTo>
                      <a:pt x="1738" y="2320"/>
                      <a:pt x="1799" y="2229"/>
                      <a:pt x="1799" y="2189"/>
                    </a:cubicBezTo>
                    <a:cubicBezTo>
                      <a:pt x="1819" y="1908"/>
                      <a:pt x="1688" y="1958"/>
                      <a:pt x="1648" y="1868"/>
                    </a:cubicBezTo>
                    <a:cubicBezTo>
                      <a:pt x="1588" y="1768"/>
                      <a:pt x="1708" y="1768"/>
                      <a:pt x="1618" y="1507"/>
                    </a:cubicBezTo>
                    <a:cubicBezTo>
                      <a:pt x="1608" y="1467"/>
                      <a:pt x="1608" y="1357"/>
                      <a:pt x="1618" y="1236"/>
                    </a:cubicBezTo>
                    <a:cubicBezTo>
                      <a:pt x="1658" y="1016"/>
                      <a:pt x="1518" y="1026"/>
                      <a:pt x="1528" y="945"/>
                    </a:cubicBezTo>
                    <a:cubicBezTo>
                      <a:pt x="1548" y="835"/>
                      <a:pt x="1588" y="775"/>
                      <a:pt x="1458" y="655"/>
                    </a:cubicBezTo>
                    <a:lnTo>
                      <a:pt x="1458" y="655"/>
                    </a:lnTo>
                    <a:cubicBezTo>
                      <a:pt x="1463" y="655"/>
                      <a:pt x="1468" y="655"/>
                      <a:pt x="1473" y="655"/>
                    </a:cubicBezTo>
                    <a:cubicBezTo>
                      <a:pt x="1576" y="655"/>
                      <a:pt x="1449" y="552"/>
                      <a:pt x="1488" y="514"/>
                    </a:cubicBezTo>
                    <a:cubicBezTo>
                      <a:pt x="1461" y="451"/>
                      <a:pt x="1458" y="381"/>
                      <a:pt x="1386" y="381"/>
                    </a:cubicBezTo>
                    <a:cubicBezTo>
                      <a:pt x="1378" y="381"/>
                      <a:pt x="1368" y="382"/>
                      <a:pt x="1357" y="384"/>
                    </a:cubicBezTo>
                    <a:cubicBezTo>
                      <a:pt x="1397" y="344"/>
                      <a:pt x="1317" y="123"/>
                      <a:pt x="1287" y="83"/>
                    </a:cubicBezTo>
                    <a:cubicBezTo>
                      <a:pt x="1254" y="24"/>
                      <a:pt x="1224" y="0"/>
                      <a:pt x="11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4"/>
              <p:cNvSpPr/>
              <p:nvPr/>
            </p:nvSpPr>
            <p:spPr>
              <a:xfrm>
                <a:off x="2003815" y="4141023"/>
                <a:ext cx="20974" cy="37857"/>
              </a:xfrm>
              <a:custGeom>
                <a:rect b="b" l="l" r="r" t="t"/>
                <a:pathLst>
                  <a:path extrusionOk="0" h="944" w="523">
                    <a:moveTo>
                      <a:pt x="442" y="0"/>
                    </a:moveTo>
                    <a:lnTo>
                      <a:pt x="442" y="0"/>
                    </a:lnTo>
                    <a:cubicBezTo>
                      <a:pt x="452" y="21"/>
                      <a:pt x="452" y="41"/>
                      <a:pt x="462" y="51"/>
                    </a:cubicBezTo>
                    <a:cubicBezTo>
                      <a:pt x="482" y="101"/>
                      <a:pt x="372" y="81"/>
                      <a:pt x="332" y="141"/>
                    </a:cubicBezTo>
                    <a:cubicBezTo>
                      <a:pt x="282" y="201"/>
                      <a:pt x="282" y="352"/>
                      <a:pt x="292" y="432"/>
                    </a:cubicBezTo>
                    <a:cubicBezTo>
                      <a:pt x="1" y="482"/>
                      <a:pt x="11" y="763"/>
                      <a:pt x="81" y="943"/>
                    </a:cubicBezTo>
                    <a:cubicBezTo>
                      <a:pt x="71" y="853"/>
                      <a:pt x="41" y="713"/>
                      <a:pt x="151" y="673"/>
                    </a:cubicBezTo>
                    <a:lnTo>
                      <a:pt x="171" y="683"/>
                    </a:lnTo>
                    <a:cubicBezTo>
                      <a:pt x="171" y="662"/>
                      <a:pt x="151" y="612"/>
                      <a:pt x="181" y="592"/>
                    </a:cubicBezTo>
                    <a:cubicBezTo>
                      <a:pt x="191" y="586"/>
                      <a:pt x="205" y="583"/>
                      <a:pt x="220" y="583"/>
                    </a:cubicBezTo>
                    <a:cubicBezTo>
                      <a:pt x="249" y="583"/>
                      <a:pt x="285" y="592"/>
                      <a:pt x="312" y="592"/>
                    </a:cubicBezTo>
                    <a:cubicBezTo>
                      <a:pt x="312" y="576"/>
                      <a:pt x="333" y="468"/>
                      <a:pt x="369" y="468"/>
                    </a:cubicBezTo>
                    <a:cubicBezTo>
                      <a:pt x="376" y="468"/>
                      <a:pt x="384" y="472"/>
                      <a:pt x="392" y="482"/>
                    </a:cubicBezTo>
                    <a:cubicBezTo>
                      <a:pt x="392" y="455"/>
                      <a:pt x="400" y="306"/>
                      <a:pt x="460" y="306"/>
                    </a:cubicBezTo>
                    <a:cubicBezTo>
                      <a:pt x="467" y="306"/>
                      <a:pt x="474" y="307"/>
                      <a:pt x="482" y="311"/>
                    </a:cubicBezTo>
                    <a:cubicBezTo>
                      <a:pt x="482" y="281"/>
                      <a:pt x="472" y="241"/>
                      <a:pt x="482" y="221"/>
                    </a:cubicBezTo>
                    <a:cubicBezTo>
                      <a:pt x="482" y="201"/>
                      <a:pt x="512" y="191"/>
                      <a:pt x="512" y="181"/>
                    </a:cubicBezTo>
                    <a:cubicBezTo>
                      <a:pt x="522" y="151"/>
                      <a:pt x="512" y="81"/>
                      <a:pt x="502" y="61"/>
                    </a:cubicBezTo>
                    <a:cubicBezTo>
                      <a:pt x="492" y="41"/>
                      <a:pt x="472" y="21"/>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4"/>
              <p:cNvSpPr/>
              <p:nvPr/>
            </p:nvSpPr>
            <p:spPr>
              <a:xfrm>
                <a:off x="2006622" y="4178841"/>
                <a:ext cx="842" cy="842"/>
              </a:xfrm>
              <a:custGeom>
                <a:rect b="b" l="l" r="r" t="t"/>
                <a:pathLst>
                  <a:path extrusionOk="0" h="21" w="21">
                    <a:moveTo>
                      <a:pt x="11" y="0"/>
                    </a:moveTo>
                    <a:lnTo>
                      <a:pt x="1" y="10"/>
                    </a:lnTo>
                    <a:lnTo>
                      <a:pt x="21" y="20"/>
                    </a:lnTo>
                    <a:lnTo>
                      <a:pt x="21" y="20"/>
                    </a:lnTo>
                    <a:lnTo>
                      <a:pt x="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4"/>
              <p:cNvSpPr/>
              <p:nvPr/>
            </p:nvSpPr>
            <p:spPr>
              <a:xfrm>
                <a:off x="2024348" y="4115276"/>
                <a:ext cx="7660" cy="16522"/>
              </a:xfrm>
              <a:custGeom>
                <a:rect b="b" l="l" r="r" t="t"/>
                <a:pathLst>
                  <a:path extrusionOk="0" h="412" w="191">
                    <a:moveTo>
                      <a:pt x="191" y="1"/>
                    </a:moveTo>
                    <a:cubicBezTo>
                      <a:pt x="121" y="1"/>
                      <a:pt x="81" y="151"/>
                      <a:pt x="40" y="271"/>
                    </a:cubicBezTo>
                    <a:lnTo>
                      <a:pt x="70" y="362"/>
                    </a:lnTo>
                    <a:cubicBezTo>
                      <a:pt x="40" y="382"/>
                      <a:pt x="20" y="392"/>
                      <a:pt x="0" y="412"/>
                    </a:cubicBezTo>
                    <a:lnTo>
                      <a:pt x="10" y="412"/>
                    </a:lnTo>
                    <a:cubicBezTo>
                      <a:pt x="40" y="412"/>
                      <a:pt x="91" y="412"/>
                      <a:pt x="121" y="392"/>
                    </a:cubicBezTo>
                    <a:cubicBezTo>
                      <a:pt x="111" y="372"/>
                      <a:pt x="91" y="362"/>
                      <a:pt x="81" y="342"/>
                    </a:cubicBezTo>
                    <a:cubicBezTo>
                      <a:pt x="70" y="281"/>
                      <a:pt x="141" y="281"/>
                      <a:pt x="191" y="241"/>
                    </a:cubicBezTo>
                    <a:cubicBezTo>
                      <a:pt x="171" y="201"/>
                      <a:pt x="161" y="171"/>
                      <a:pt x="191" y="141"/>
                    </a:cubicBezTo>
                    <a:cubicBezTo>
                      <a:pt x="181" y="121"/>
                      <a:pt x="151" y="101"/>
                      <a:pt x="151" y="81"/>
                    </a:cubicBezTo>
                    <a:cubicBezTo>
                      <a:pt x="141" y="51"/>
                      <a:pt x="161" y="21"/>
                      <a:pt x="19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4"/>
              <p:cNvSpPr/>
              <p:nvPr/>
            </p:nvSpPr>
            <p:spPr>
              <a:xfrm>
                <a:off x="1471238" y="4158708"/>
                <a:ext cx="44233" cy="75433"/>
              </a:xfrm>
              <a:custGeom>
                <a:rect b="b" l="l" r="r" t="t"/>
                <a:pathLst>
                  <a:path extrusionOk="0" h="1881" w="1103">
                    <a:moveTo>
                      <a:pt x="261" y="1"/>
                    </a:moveTo>
                    <a:cubicBezTo>
                      <a:pt x="201" y="61"/>
                      <a:pt x="281" y="111"/>
                      <a:pt x="211" y="171"/>
                    </a:cubicBezTo>
                    <a:lnTo>
                      <a:pt x="171" y="252"/>
                    </a:lnTo>
                    <a:cubicBezTo>
                      <a:pt x="101" y="312"/>
                      <a:pt x="161" y="382"/>
                      <a:pt x="161" y="462"/>
                    </a:cubicBezTo>
                    <a:cubicBezTo>
                      <a:pt x="161" y="552"/>
                      <a:pt x="60" y="643"/>
                      <a:pt x="40" y="723"/>
                    </a:cubicBezTo>
                    <a:cubicBezTo>
                      <a:pt x="20" y="823"/>
                      <a:pt x="40" y="853"/>
                      <a:pt x="70" y="944"/>
                    </a:cubicBezTo>
                    <a:cubicBezTo>
                      <a:pt x="111" y="1054"/>
                      <a:pt x="81" y="1134"/>
                      <a:pt x="40" y="1235"/>
                    </a:cubicBezTo>
                    <a:cubicBezTo>
                      <a:pt x="0" y="1305"/>
                      <a:pt x="20" y="1345"/>
                      <a:pt x="40" y="1425"/>
                    </a:cubicBezTo>
                    <a:cubicBezTo>
                      <a:pt x="60" y="1525"/>
                      <a:pt x="81" y="1576"/>
                      <a:pt x="161" y="1666"/>
                    </a:cubicBezTo>
                    <a:cubicBezTo>
                      <a:pt x="271" y="1716"/>
                      <a:pt x="331" y="1746"/>
                      <a:pt x="422" y="1786"/>
                    </a:cubicBezTo>
                    <a:cubicBezTo>
                      <a:pt x="542" y="1836"/>
                      <a:pt x="702" y="1856"/>
                      <a:pt x="843" y="1877"/>
                    </a:cubicBezTo>
                    <a:cubicBezTo>
                      <a:pt x="867" y="1879"/>
                      <a:pt x="889" y="1881"/>
                      <a:pt x="910" y="1881"/>
                    </a:cubicBezTo>
                    <a:cubicBezTo>
                      <a:pt x="1037" y="1881"/>
                      <a:pt x="1102" y="1827"/>
                      <a:pt x="1094" y="1706"/>
                    </a:cubicBezTo>
                    <a:cubicBezTo>
                      <a:pt x="1084" y="1556"/>
                      <a:pt x="933" y="1415"/>
                      <a:pt x="853" y="1295"/>
                    </a:cubicBezTo>
                    <a:cubicBezTo>
                      <a:pt x="783" y="1194"/>
                      <a:pt x="793" y="1144"/>
                      <a:pt x="763" y="1044"/>
                    </a:cubicBezTo>
                    <a:cubicBezTo>
                      <a:pt x="732" y="944"/>
                      <a:pt x="632" y="934"/>
                      <a:pt x="582" y="843"/>
                    </a:cubicBezTo>
                    <a:cubicBezTo>
                      <a:pt x="542" y="763"/>
                      <a:pt x="542" y="713"/>
                      <a:pt x="472" y="643"/>
                    </a:cubicBezTo>
                    <a:cubicBezTo>
                      <a:pt x="422" y="593"/>
                      <a:pt x="482" y="573"/>
                      <a:pt x="472" y="522"/>
                    </a:cubicBezTo>
                    <a:cubicBezTo>
                      <a:pt x="452" y="482"/>
                      <a:pt x="472" y="452"/>
                      <a:pt x="442" y="422"/>
                    </a:cubicBezTo>
                    <a:cubicBezTo>
                      <a:pt x="432" y="402"/>
                      <a:pt x="391" y="392"/>
                      <a:pt x="371" y="372"/>
                    </a:cubicBezTo>
                    <a:cubicBezTo>
                      <a:pt x="351" y="342"/>
                      <a:pt x="351" y="322"/>
                      <a:pt x="341" y="282"/>
                    </a:cubicBezTo>
                    <a:cubicBezTo>
                      <a:pt x="331" y="242"/>
                      <a:pt x="331" y="171"/>
                      <a:pt x="321" y="121"/>
                    </a:cubicBezTo>
                    <a:cubicBezTo>
                      <a:pt x="311" y="71"/>
                      <a:pt x="271" y="41"/>
                      <a:pt x="2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4"/>
              <p:cNvSpPr/>
              <p:nvPr/>
            </p:nvSpPr>
            <p:spPr>
              <a:xfrm>
                <a:off x="1399613" y="4139018"/>
                <a:ext cx="60394" cy="97569"/>
              </a:xfrm>
              <a:custGeom>
                <a:rect b="b" l="l" r="r" t="t"/>
                <a:pathLst>
                  <a:path extrusionOk="0" h="2433" w="1506">
                    <a:moveTo>
                      <a:pt x="573" y="0"/>
                    </a:moveTo>
                    <a:cubicBezTo>
                      <a:pt x="512" y="61"/>
                      <a:pt x="502" y="121"/>
                      <a:pt x="472" y="191"/>
                    </a:cubicBezTo>
                    <a:cubicBezTo>
                      <a:pt x="442" y="251"/>
                      <a:pt x="392" y="331"/>
                      <a:pt x="382" y="412"/>
                    </a:cubicBezTo>
                    <a:cubicBezTo>
                      <a:pt x="372" y="502"/>
                      <a:pt x="382" y="552"/>
                      <a:pt x="352" y="642"/>
                    </a:cubicBezTo>
                    <a:cubicBezTo>
                      <a:pt x="332" y="723"/>
                      <a:pt x="282" y="803"/>
                      <a:pt x="252" y="873"/>
                    </a:cubicBezTo>
                    <a:cubicBezTo>
                      <a:pt x="222" y="973"/>
                      <a:pt x="302" y="1084"/>
                      <a:pt x="252" y="1184"/>
                    </a:cubicBezTo>
                    <a:cubicBezTo>
                      <a:pt x="242" y="1204"/>
                      <a:pt x="191" y="1224"/>
                      <a:pt x="181" y="1254"/>
                    </a:cubicBezTo>
                    <a:cubicBezTo>
                      <a:pt x="161" y="1314"/>
                      <a:pt x="211" y="1364"/>
                      <a:pt x="222" y="1415"/>
                    </a:cubicBezTo>
                    <a:cubicBezTo>
                      <a:pt x="232" y="1495"/>
                      <a:pt x="322" y="1786"/>
                      <a:pt x="211" y="1786"/>
                    </a:cubicBezTo>
                    <a:cubicBezTo>
                      <a:pt x="191" y="1856"/>
                      <a:pt x="211" y="1946"/>
                      <a:pt x="171" y="2016"/>
                    </a:cubicBezTo>
                    <a:cubicBezTo>
                      <a:pt x="156" y="2011"/>
                      <a:pt x="139" y="2011"/>
                      <a:pt x="121" y="2011"/>
                    </a:cubicBezTo>
                    <a:cubicBezTo>
                      <a:pt x="104" y="2011"/>
                      <a:pt x="86" y="2011"/>
                      <a:pt x="71" y="2006"/>
                    </a:cubicBezTo>
                    <a:lnTo>
                      <a:pt x="71" y="2006"/>
                    </a:lnTo>
                    <a:cubicBezTo>
                      <a:pt x="1" y="2077"/>
                      <a:pt x="91" y="2217"/>
                      <a:pt x="151" y="2277"/>
                    </a:cubicBezTo>
                    <a:cubicBezTo>
                      <a:pt x="201" y="2297"/>
                      <a:pt x="292" y="2357"/>
                      <a:pt x="382" y="2368"/>
                    </a:cubicBezTo>
                    <a:cubicBezTo>
                      <a:pt x="492" y="2388"/>
                      <a:pt x="623" y="2388"/>
                      <a:pt x="733" y="2398"/>
                    </a:cubicBezTo>
                    <a:cubicBezTo>
                      <a:pt x="833" y="2407"/>
                      <a:pt x="989" y="2432"/>
                      <a:pt x="1133" y="2432"/>
                    </a:cubicBezTo>
                    <a:cubicBezTo>
                      <a:pt x="1307" y="2432"/>
                      <a:pt x="1463" y="2395"/>
                      <a:pt x="1485" y="2247"/>
                    </a:cubicBezTo>
                    <a:cubicBezTo>
                      <a:pt x="1505" y="2127"/>
                      <a:pt x="1465" y="1956"/>
                      <a:pt x="1395" y="1846"/>
                    </a:cubicBezTo>
                    <a:cubicBezTo>
                      <a:pt x="1345" y="1776"/>
                      <a:pt x="1174" y="1615"/>
                      <a:pt x="1154" y="1535"/>
                    </a:cubicBezTo>
                    <a:cubicBezTo>
                      <a:pt x="1134" y="1475"/>
                      <a:pt x="1204" y="1425"/>
                      <a:pt x="1184" y="1364"/>
                    </a:cubicBezTo>
                    <a:lnTo>
                      <a:pt x="1134" y="1314"/>
                    </a:lnTo>
                    <a:cubicBezTo>
                      <a:pt x="1084" y="1254"/>
                      <a:pt x="994" y="1204"/>
                      <a:pt x="964" y="1134"/>
                    </a:cubicBezTo>
                    <a:cubicBezTo>
                      <a:pt x="914" y="1033"/>
                      <a:pt x="1004" y="1064"/>
                      <a:pt x="1024" y="963"/>
                    </a:cubicBezTo>
                    <a:cubicBezTo>
                      <a:pt x="1034" y="933"/>
                      <a:pt x="984" y="873"/>
                      <a:pt x="984" y="833"/>
                    </a:cubicBezTo>
                    <a:cubicBezTo>
                      <a:pt x="974" y="813"/>
                      <a:pt x="1004" y="793"/>
                      <a:pt x="984" y="753"/>
                    </a:cubicBezTo>
                    <a:cubicBezTo>
                      <a:pt x="964" y="682"/>
                      <a:pt x="914" y="662"/>
                      <a:pt x="904" y="592"/>
                    </a:cubicBezTo>
                    <a:cubicBezTo>
                      <a:pt x="904" y="512"/>
                      <a:pt x="954" y="512"/>
                      <a:pt x="853" y="452"/>
                    </a:cubicBezTo>
                    <a:cubicBezTo>
                      <a:pt x="813" y="422"/>
                      <a:pt x="763" y="432"/>
                      <a:pt x="733" y="392"/>
                    </a:cubicBezTo>
                    <a:cubicBezTo>
                      <a:pt x="693" y="341"/>
                      <a:pt x="753" y="261"/>
                      <a:pt x="643" y="231"/>
                    </a:cubicBezTo>
                    <a:cubicBezTo>
                      <a:pt x="663" y="131"/>
                      <a:pt x="703" y="71"/>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4"/>
              <p:cNvSpPr/>
              <p:nvPr/>
            </p:nvSpPr>
            <p:spPr>
              <a:xfrm>
                <a:off x="1618459" y="4185498"/>
                <a:ext cx="222489" cy="84656"/>
              </a:xfrm>
              <a:custGeom>
                <a:rect b="b" l="l" r="r" t="t"/>
                <a:pathLst>
                  <a:path extrusionOk="0" h="2111" w="5548">
                    <a:moveTo>
                      <a:pt x="2379" y="1"/>
                    </a:moveTo>
                    <a:cubicBezTo>
                      <a:pt x="2247" y="1"/>
                      <a:pt x="2147" y="156"/>
                      <a:pt x="2147" y="316"/>
                    </a:cubicBezTo>
                    <a:cubicBezTo>
                      <a:pt x="2047" y="225"/>
                      <a:pt x="1951" y="171"/>
                      <a:pt x="1870" y="171"/>
                    </a:cubicBezTo>
                    <a:cubicBezTo>
                      <a:pt x="1771" y="171"/>
                      <a:pt x="1694" y="250"/>
                      <a:pt x="1655" y="436"/>
                    </a:cubicBezTo>
                    <a:cubicBezTo>
                      <a:pt x="1655" y="429"/>
                      <a:pt x="1641" y="424"/>
                      <a:pt x="1618" y="424"/>
                    </a:cubicBezTo>
                    <a:cubicBezTo>
                      <a:pt x="1521" y="424"/>
                      <a:pt x="1266" y="505"/>
                      <a:pt x="1314" y="757"/>
                    </a:cubicBezTo>
                    <a:cubicBezTo>
                      <a:pt x="1268" y="746"/>
                      <a:pt x="1229" y="741"/>
                      <a:pt x="1194" y="741"/>
                    </a:cubicBezTo>
                    <a:cubicBezTo>
                      <a:pt x="1101" y="741"/>
                      <a:pt x="1038" y="776"/>
                      <a:pt x="943" y="827"/>
                    </a:cubicBezTo>
                    <a:cubicBezTo>
                      <a:pt x="930" y="831"/>
                      <a:pt x="919" y="832"/>
                      <a:pt x="909" y="832"/>
                    </a:cubicBezTo>
                    <a:cubicBezTo>
                      <a:pt x="884" y="832"/>
                      <a:pt x="865" y="824"/>
                      <a:pt x="844" y="824"/>
                    </a:cubicBezTo>
                    <a:cubicBezTo>
                      <a:pt x="827" y="824"/>
                      <a:pt x="808" y="829"/>
                      <a:pt x="783" y="847"/>
                    </a:cubicBezTo>
                    <a:cubicBezTo>
                      <a:pt x="733" y="878"/>
                      <a:pt x="743" y="1008"/>
                      <a:pt x="662" y="1058"/>
                    </a:cubicBezTo>
                    <a:cubicBezTo>
                      <a:pt x="636" y="1025"/>
                      <a:pt x="607" y="1013"/>
                      <a:pt x="580" y="1013"/>
                    </a:cubicBezTo>
                    <a:cubicBezTo>
                      <a:pt x="515" y="1013"/>
                      <a:pt x="456" y="1083"/>
                      <a:pt x="442" y="1118"/>
                    </a:cubicBezTo>
                    <a:cubicBezTo>
                      <a:pt x="383" y="1087"/>
                      <a:pt x="321" y="1071"/>
                      <a:pt x="262" y="1071"/>
                    </a:cubicBezTo>
                    <a:cubicBezTo>
                      <a:pt x="171" y="1071"/>
                      <a:pt x="89" y="1109"/>
                      <a:pt x="41" y="1188"/>
                    </a:cubicBezTo>
                    <a:cubicBezTo>
                      <a:pt x="0" y="1269"/>
                      <a:pt x="31" y="1289"/>
                      <a:pt x="71" y="1379"/>
                    </a:cubicBezTo>
                    <a:cubicBezTo>
                      <a:pt x="191" y="1600"/>
                      <a:pt x="462" y="1800"/>
                      <a:pt x="652" y="1891"/>
                    </a:cubicBezTo>
                    <a:cubicBezTo>
                      <a:pt x="942" y="2018"/>
                      <a:pt x="1413" y="2110"/>
                      <a:pt x="1776" y="2110"/>
                    </a:cubicBezTo>
                    <a:cubicBezTo>
                      <a:pt x="1840" y="2110"/>
                      <a:pt x="1901" y="2107"/>
                      <a:pt x="1956" y="2101"/>
                    </a:cubicBezTo>
                    <a:cubicBezTo>
                      <a:pt x="2348" y="2051"/>
                      <a:pt x="2719" y="1901"/>
                      <a:pt x="3120" y="1861"/>
                    </a:cubicBezTo>
                    <a:cubicBezTo>
                      <a:pt x="3410" y="1823"/>
                      <a:pt x="3689" y="1803"/>
                      <a:pt x="3974" y="1803"/>
                    </a:cubicBezTo>
                    <a:cubicBezTo>
                      <a:pt x="4073" y="1803"/>
                      <a:pt x="4172" y="1805"/>
                      <a:pt x="4273" y="1810"/>
                    </a:cubicBezTo>
                    <a:cubicBezTo>
                      <a:pt x="4306" y="1811"/>
                      <a:pt x="4342" y="1812"/>
                      <a:pt x="4383" y="1812"/>
                    </a:cubicBezTo>
                    <a:cubicBezTo>
                      <a:pt x="4748" y="1812"/>
                      <a:pt x="5407" y="1755"/>
                      <a:pt x="5497" y="1349"/>
                    </a:cubicBezTo>
                    <a:cubicBezTo>
                      <a:pt x="5547" y="1158"/>
                      <a:pt x="5447" y="1219"/>
                      <a:pt x="5347" y="1098"/>
                    </a:cubicBezTo>
                    <a:cubicBezTo>
                      <a:pt x="5246" y="988"/>
                      <a:pt x="5256" y="737"/>
                      <a:pt x="5116" y="697"/>
                    </a:cubicBezTo>
                    <a:cubicBezTo>
                      <a:pt x="5107" y="694"/>
                      <a:pt x="5097" y="692"/>
                      <a:pt x="5087" y="692"/>
                    </a:cubicBezTo>
                    <a:cubicBezTo>
                      <a:pt x="5034" y="692"/>
                      <a:pt x="4976" y="733"/>
                      <a:pt x="4925" y="767"/>
                    </a:cubicBezTo>
                    <a:cubicBezTo>
                      <a:pt x="4915" y="737"/>
                      <a:pt x="4905" y="687"/>
                      <a:pt x="4915" y="657"/>
                    </a:cubicBezTo>
                    <a:lnTo>
                      <a:pt x="4845" y="657"/>
                    </a:lnTo>
                    <a:cubicBezTo>
                      <a:pt x="4875" y="557"/>
                      <a:pt x="4855" y="547"/>
                      <a:pt x="4805" y="476"/>
                    </a:cubicBezTo>
                    <a:lnTo>
                      <a:pt x="4765" y="516"/>
                    </a:lnTo>
                    <a:cubicBezTo>
                      <a:pt x="4727" y="462"/>
                      <a:pt x="4690" y="440"/>
                      <a:pt x="4657" y="440"/>
                    </a:cubicBezTo>
                    <a:cubicBezTo>
                      <a:pt x="4567" y="440"/>
                      <a:pt x="4501" y="597"/>
                      <a:pt x="4494" y="707"/>
                    </a:cubicBezTo>
                    <a:cubicBezTo>
                      <a:pt x="4414" y="677"/>
                      <a:pt x="4354" y="607"/>
                      <a:pt x="4304" y="536"/>
                    </a:cubicBezTo>
                    <a:lnTo>
                      <a:pt x="4304" y="536"/>
                    </a:lnTo>
                    <a:cubicBezTo>
                      <a:pt x="4307" y="548"/>
                      <a:pt x="4311" y="558"/>
                      <a:pt x="4315" y="567"/>
                    </a:cubicBezTo>
                    <a:lnTo>
                      <a:pt x="4315" y="567"/>
                    </a:lnTo>
                    <a:cubicBezTo>
                      <a:pt x="4283" y="505"/>
                      <a:pt x="4232" y="481"/>
                      <a:pt x="4174" y="481"/>
                    </a:cubicBezTo>
                    <a:cubicBezTo>
                      <a:pt x="4086" y="481"/>
                      <a:pt x="3984" y="536"/>
                      <a:pt x="3912" y="597"/>
                    </a:cubicBezTo>
                    <a:cubicBezTo>
                      <a:pt x="3909" y="504"/>
                      <a:pt x="3863" y="471"/>
                      <a:pt x="3803" y="471"/>
                    </a:cubicBezTo>
                    <a:cubicBezTo>
                      <a:pt x="3700" y="471"/>
                      <a:pt x="3556" y="571"/>
                      <a:pt x="3511" y="647"/>
                    </a:cubicBezTo>
                    <a:cubicBezTo>
                      <a:pt x="3495" y="549"/>
                      <a:pt x="3419" y="498"/>
                      <a:pt x="3338" y="498"/>
                    </a:cubicBezTo>
                    <a:cubicBezTo>
                      <a:pt x="3319" y="498"/>
                      <a:pt x="3299" y="501"/>
                      <a:pt x="3280" y="506"/>
                    </a:cubicBezTo>
                    <a:cubicBezTo>
                      <a:pt x="3369" y="360"/>
                      <a:pt x="3221" y="299"/>
                      <a:pt x="3062" y="299"/>
                    </a:cubicBezTo>
                    <a:cubicBezTo>
                      <a:pt x="2970" y="299"/>
                      <a:pt x="2874" y="319"/>
                      <a:pt x="2819" y="356"/>
                    </a:cubicBezTo>
                    <a:cubicBezTo>
                      <a:pt x="2827" y="248"/>
                      <a:pt x="2713" y="45"/>
                      <a:pt x="2605" y="45"/>
                    </a:cubicBezTo>
                    <a:cubicBezTo>
                      <a:pt x="2582" y="45"/>
                      <a:pt x="2559" y="54"/>
                      <a:pt x="2538" y="75"/>
                    </a:cubicBezTo>
                    <a:cubicBezTo>
                      <a:pt x="2483" y="23"/>
                      <a:pt x="2429" y="1"/>
                      <a:pt x="23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4"/>
              <p:cNvSpPr/>
              <p:nvPr/>
            </p:nvSpPr>
            <p:spPr>
              <a:xfrm>
                <a:off x="1439436" y="4198531"/>
                <a:ext cx="71262" cy="43632"/>
              </a:xfrm>
              <a:custGeom>
                <a:rect b="b" l="l" r="r" t="t"/>
                <a:pathLst>
                  <a:path extrusionOk="0" h="1088" w="1777">
                    <a:moveTo>
                      <a:pt x="853" y="1"/>
                    </a:moveTo>
                    <a:cubicBezTo>
                      <a:pt x="753" y="1"/>
                      <a:pt x="633" y="171"/>
                      <a:pt x="583" y="232"/>
                    </a:cubicBezTo>
                    <a:cubicBezTo>
                      <a:pt x="522" y="302"/>
                      <a:pt x="472" y="382"/>
                      <a:pt x="402" y="422"/>
                    </a:cubicBezTo>
                    <a:cubicBezTo>
                      <a:pt x="392" y="402"/>
                      <a:pt x="372" y="382"/>
                      <a:pt x="372" y="362"/>
                    </a:cubicBezTo>
                    <a:cubicBezTo>
                      <a:pt x="302" y="402"/>
                      <a:pt x="222" y="452"/>
                      <a:pt x="181" y="512"/>
                    </a:cubicBezTo>
                    <a:cubicBezTo>
                      <a:pt x="171" y="502"/>
                      <a:pt x="161" y="492"/>
                      <a:pt x="151" y="472"/>
                    </a:cubicBezTo>
                    <a:cubicBezTo>
                      <a:pt x="81" y="532"/>
                      <a:pt x="1" y="603"/>
                      <a:pt x="1" y="713"/>
                    </a:cubicBezTo>
                    <a:cubicBezTo>
                      <a:pt x="11" y="753"/>
                      <a:pt x="51" y="884"/>
                      <a:pt x="81" y="984"/>
                    </a:cubicBezTo>
                    <a:cubicBezTo>
                      <a:pt x="129" y="991"/>
                      <a:pt x="176" y="993"/>
                      <a:pt x="223" y="993"/>
                    </a:cubicBezTo>
                    <a:cubicBezTo>
                      <a:pt x="273" y="993"/>
                      <a:pt x="324" y="991"/>
                      <a:pt x="375" y="991"/>
                    </a:cubicBezTo>
                    <a:cubicBezTo>
                      <a:pt x="404" y="991"/>
                      <a:pt x="433" y="992"/>
                      <a:pt x="462" y="994"/>
                    </a:cubicBezTo>
                    <a:cubicBezTo>
                      <a:pt x="621" y="1003"/>
                      <a:pt x="754" y="1065"/>
                      <a:pt x="918" y="1065"/>
                    </a:cubicBezTo>
                    <a:cubicBezTo>
                      <a:pt x="930" y="1065"/>
                      <a:pt x="942" y="1065"/>
                      <a:pt x="954" y="1064"/>
                    </a:cubicBezTo>
                    <a:cubicBezTo>
                      <a:pt x="1104" y="1064"/>
                      <a:pt x="1255" y="1064"/>
                      <a:pt x="1415" y="1074"/>
                    </a:cubicBezTo>
                    <a:cubicBezTo>
                      <a:pt x="1461" y="1074"/>
                      <a:pt x="1536" y="1087"/>
                      <a:pt x="1606" y="1087"/>
                    </a:cubicBezTo>
                    <a:cubicBezTo>
                      <a:pt x="1658" y="1087"/>
                      <a:pt x="1706" y="1080"/>
                      <a:pt x="1736" y="1054"/>
                    </a:cubicBezTo>
                    <a:cubicBezTo>
                      <a:pt x="1776" y="1024"/>
                      <a:pt x="1776" y="994"/>
                      <a:pt x="1776" y="954"/>
                    </a:cubicBezTo>
                    <a:cubicBezTo>
                      <a:pt x="1776" y="894"/>
                      <a:pt x="1756" y="823"/>
                      <a:pt x="1736" y="763"/>
                    </a:cubicBezTo>
                    <a:cubicBezTo>
                      <a:pt x="1712" y="706"/>
                      <a:pt x="1588" y="470"/>
                      <a:pt x="1499" y="470"/>
                    </a:cubicBezTo>
                    <a:cubicBezTo>
                      <a:pt x="1481" y="470"/>
                      <a:pt x="1464" y="480"/>
                      <a:pt x="1450" y="503"/>
                    </a:cubicBezTo>
                    <a:lnTo>
                      <a:pt x="1450" y="503"/>
                    </a:lnTo>
                    <a:cubicBezTo>
                      <a:pt x="1496" y="403"/>
                      <a:pt x="1173" y="412"/>
                      <a:pt x="1114" y="392"/>
                    </a:cubicBezTo>
                    <a:cubicBezTo>
                      <a:pt x="1136" y="348"/>
                      <a:pt x="1105" y="299"/>
                      <a:pt x="1071" y="299"/>
                    </a:cubicBezTo>
                    <a:cubicBezTo>
                      <a:pt x="1061" y="299"/>
                      <a:pt x="1052" y="302"/>
                      <a:pt x="1044" y="310"/>
                    </a:cubicBezTo>
                    <a:lnTo>
                      <a:pt x="1044" y="310"/>
                    </a:lnTo>
                    <a:cubicBezTo>
                      <a:pt x="1110" y="214"/>
                      <a:pt x="940" y="10"/>
                      <a:pt x="85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4"/>
              <p:cNvSpPr/>
              <p:nvPr/>
            </p:nvSpPr>
            <p:spPr>
              <a:xfrm>
                <a:off x="1307495" y="4187583"/>
                <a:ext cx="87744" cy="42709"/>
              </a:xfrm>
              <a:custGeom>
                <a:rect b="b" l="l" r="r" t="t"/>
                <a:pathLst>
                  <a:path extrusionOk="0" h="1065" w="2188">
                    <a:moveTo>
                      <a:pt x="979" y="1"/>
                    </a:moveTo>
                    <a:cubicBezTo>
                      <a:pt x="883" y="1"/>
                      <a:pt x="768" y="197"/>
                      <a:pt x="723" y="364"/>
                    </a:cubicBezTo>
                    <a:cubicBezTo>
                      <a:pt x="663" y="344"/>
                      <a:pt x="583" y="284"/>
                      <a:pt x="532" y="234"/>
                    </a:cubicBezTo>
                    <a:cubicBezTo>
                      <a:pt x="502" y="274"/>
                      <a:pt x="482" y="314"/>
                      <a:pt x="442" y="344"/>
                    </a:cubicBezTo>
                    <a:cubicBezTo>
                      <a:pt x="442" y="304"/>
                      <a:pt x="412" y="284"/>
                      <a:pt x="402" y="254"/>
                    </a:cubicBezTo>
                    <a:cubicBezTo>
                      <a:pt x="352" y="274"/>
                      <a:pt x="292" y="294"/>
                      <a:pt x="232" y="294"/>
                    </a:cubicBezTo>
                    <a:cubicBezTo>
                      <a:pt x="229" y="295"/>
                      <a:pt x="226" y="295"/>
                      <a:pt x="224" y="295"/>
                    </a:cubicBezTo>
                    <a:cubicBezTo>
                      <a:pt x="205" y="295"/>
                      <a:pt x="199" y="269"/>
                      <a:pt x="173" y="269"/>
                    </a:cubicBezTo>
                    <a:cubicBezTo>
                      <a:pt x="167" y="269"/>
                      <a:pt x="160" y="270"/>
                      <a:pt x="151" y="274"/>
                    </a:cubicBezTo>
                    <a:cubicBezTo>
                      <a:pt x="51" y="314"/>
                      <a:pt x="1" y="474"/>
                      <a:pt x="51" y="575"/>
                    </a:cubicBezTo>
                    <a:cubicBezTo>
                      <a:pt x="71" y="605"/>
                      <a:pt x="51" y="675"/>
                      <a:pt x="81" y="735"/>
                    </a:cubicBezTo>
                    <a:cubicBezTo>
                      <a:pt x="141" y="846"/>
                      <a:pt x="272" y="846"/>
                      <a:pt x="362" y="866"/>
                    </a:cubicBezTo>
                    <a:cubicBezTo>
                      <a:pt x="700" y="948"/>
                      <a:pt x="1071" y="1064"/>
                      <a:pt x="1427" y="1064"/>
                    </a:cubicBezTo>
                    <a:cubicBezTo>
                      <a:pt x="1504" y="1064"/>
                      <a:pt x="1581" y="1059"/>
                      <a:pt x="1656" y="1046"/>
                    </a:cubicBezTo>
                    <a:cubicBezTo>
                      <a:pt x="1947" y="996"/>
                      <a:pt x="2187" y="755"/>
                      <a:pt x="1856" y="535"/>
                    </a:cubicBezTo>
                    <a:cubicBezTo>
                      <a:pt x="1806" y="505"/>
                      <a:pt x="1696" y="464"/>
                      <a:pt x="1646" y="444"/>
                    </a:cubicBezTo>
                    <a:cubicBezTo>
                      <a:pt x="1606" y="434"/>
                      <a:pt x="1536" y="414"/>
                      <a:pt x="1485" y="384"/>
                    </a:cubicBezTo>
                    <a:cubicBezTo>
                      <a:pt x="1525" y="240"/>
                      <a:pt x="1398" y="207"/>
                      <a:pt x="1274" y="207"/>
                    </a:cubicBezTo>
                    <a:cubicBezTo>
                      <a:pt x="1208" y="207"/>
                      <a:pt x="1143" y="217"/>
                      <a:pt x="1104" y="224"/>
                    </a:cubicBezTo>
                    <a:cubicBezTo>
                      <a:pt x="1079" y="62"/>
                      <a:pt x="1032" y="1"/>
                      <a:pt x="97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4"/>
              <p:cNvSpPr/>
              <p:nvPr/>
            </p:nvSpPr>
            <p:spPr>
              <a:xfrm>
                <a:off x="1330033" y="4187703"/>
                <a:ext cx="347007" cy="94963"/>
              </a:xfrm>
              <a:custGeom>
                <a:rect b="b" l="l" r="r" t="t"/>
                <a:pathLst>
                  <a:path extrusionOk="0" h="2368" w="8653">
                    <a:moveTo>
                      <a:pt x="6049" y="0"/>
                    </a:moveTo>
                    <a:cubicBezTo>
                      <a:pt x="5858" y="90"/>
                      <a:pt x="5598" y="60"/>
                      <a:pt x="5598" y="341"/>
                    </a:cubicBezTo>
                    <a:cubicBezTo>
                      <a:pt x="5578" y="331"/>
                      <a:pt x="5567" y="301"/>
                      <a:pt x="5547" y="291"/>
                    </a:cubicBezTo>
                    <a:cubicBezTo>
                      <a:pt x="5267" y="421"/>
                      <a:pt x="5156" y="502"/>
                      <a:pt x="5126" y="843"/>
                    </a:cubicBezTo>
                    <a:cubicBezTo>
                      <a:pt x="5060" y="722"/>
                      <a:pt x="4954" y="667"/>
                      <a:pt x="4856" y="667"/>
                    </a:cubicBezTo>
                    <a:cubicBezTo>
                      <a:pt x="4716" y="667"/>
                      <a:pt x="4591" y="779"/>
                      <a:pt x="4615" y="973"/>
                    </a:cubicBezTo>
                    <a:cubicBezTo>
                      <a:pt x="4585" y="943"/>
                      <a:pt x="4554" y="913"/>
                      <a:pt x="4534" y="883"/>
                    </a:cubicBezTo>
                    <a:cubicBezTo>
                      <a:pt x="4534" y="953"/>
                      <a:pt x="4484" y="1023"/>
                      <a:pt x="4504" y="1123"/>
                    </a:cubicBezTo>
                    <a:cubicBezTo>
                      <a:pt x="4392" y="1080"/>
                      <a:pt x="4223" y="990"/>
                      <a:pt x="4098" y="990"/>
                    </a:cubicBezTo>
                    <a:cubicBezTo>
                      <a:pt x="4021" y="990"/>
                      <a:pt x="3962" y="1024"/>
                      <a:pt x="3943" y="1123"/>
                    </a:cubicBezTo>
                    <a:cubicBezTo>
                      <a:pt x="3863" y="1038"/>
                      <a:pt x="3710" y="953"/>
                      <a:pt x="3596" y="953"/>
                    </a:cubicBezTo>
                    <a:cubicBezTo>
                      <a:pt x="3521" y="953"/>
                      <a:pt x="3463" y="989"/>
                      <a:pt x="3451" y="1083"/>
                    </a:cubicBezTo>
                    <a:cubicBezTo>
                      <a:pt x="3421" y="973"/>
                      <a:pt x="3381" y="873"/>
                      <a:pt x="3341" y="782"/>
                    </a:cubicBezTo>
                    <a:cubicBezTo>
                      <a:pt x="3180" y="792"/>
                      <a:pt x="3030" y="873"/>
                      <a:pt x="2909" y="983"/>
                    </a:cubicBezTo>
                    <a:cubicBezTo>
                      <a:pt x="2899" y="923"/>
                      <a:pt x="2859" y="893"/>
                      <a:pt x="2849" y="833"/>
                    </a:cubicBezTo>
                    <a:cubicBezTo>
                      <a:pt x="2830" y="839"/>
                      <a:pt x="2811" y="842"/>
                      <a:pt x="2792" y="842"/>
                    </a:cubicBezTo>
                    <a:cubicBezTo>
                      <a:pt x="2706" y="842"/>
                      <a:pt x="2619" y="785"/>
                      <a:pt x="2546" y="785"/>
                    </a:cubicBezTo>
                    <a:cubicBezTo>
                      <a:pt x="2490" y="785"/>
                      <a:pt x="2442" y="818"/>
                      <a:pt x="2408" y="933"/>
                    </a:cubicBezTo>
                    <a:cubicBezTo>
                      <a:pt x="2324" y="789"/>
                      <a:pt x="2180" y="731"/>
                      <a:pt x="2036" y="731"/>
                    </a:cubicBezTo>
                    <a:cubicBezTo>
                      <a:pt x="1939" y="731"/>
                      <a:pt x="1843" y="758"/>
                      <a:pt x="1766" y="802"/>
                    </a:cubicBezTo>
                    <a:cubicBezTo>
                      <a:pt x="1736" y="722"/>
                      <a:pt x="1666" y="672"/>
                      <a:pt x="1636" y="592"/>
                    </a:cubicBezTo>
                    <a:cubicBezTo>
                      <a:pt x="1515" y="602"/>
                      <a:pt x="1445" y="592"/>
                      <a:pt x="1355" y="682"/>
                    </a:cubicBezTo>
                    <a:lnTo>
                      <a:pt x="1274" y="602"/>
                    </a:lnTo>
                    <a:cubicBezTo>
                      <a:pt x="1254" y="612"/>
                      <a:pt x="1234" y="632"/>
                      <a:pt x="1224" y="652"/>
                    </a:cubicBezTo>
                    <a:cubicBezTo>
                      <a:pt x="1194" y="602"/>
                      <a:pt x="1124" y="552"/>
                      <a:pt x="1094" y="512"/>
                    </a:cubicBezTo>
                    <a:cubicBezTo>
                      <a:pt x="1064" y="542"/>
                      <a:pt x="984" y="582"/>
                      <a:pt x="953" y="612"/>
                    </a:cubicBezTo>
                    <a:cubicBezTo>
                      <a:pt x="833" y="431"/>
                      <a:pt x="763" y="351"/>
                      <a:pt x="552" y="351"/>
                    </a:cubicBezTo>
                    <a:cubicBezTo>
                      <a:pt x="492" y="391"/>
                      <a:pt x="452" y="401"/>
                      <a:pt x="402" y="431"/>
                    </a:cubicBezTo>
                    <a:cubicBezTo>
                      <a:pt x="392" y="431"/>
                      <a:pt x="362" y="371"/>
                      <a:pt x="352" y="361"/>
                    </a:cubicBezTo>
                    <a:cubicBezTo>
                      <a:pt x="332" y="411"/>
                      <a:pt x="291" y="461"/>
                      <a:pt x="281" y="512"/>
                    </a:cubicBezTo>
                    <a:cubicBezTo>
                      <a:pt x="221" y="451"/>
                      <a:pt x="151" y="451"/>
                      <a:pt x="111" y="411"/>
                    </a:cubicBezTo>
                    <a:cubicBezTo>
                      <a:pt x="31" y="542"/>
                      <a:pt x="1" y="702"/>
                      <a:pt x="21" y="863"/>
                    </a:cubicBezTo>
                    <a:cubicBezTo>
                      <a:pt x="41" y="1224"/>
                      <a:pt x="1" y="1685"/>
                      <a:pt x="322" y="2006"/>
                    </a:cubicBezTo>
                    <a:cubicBezTo>
                      <a:pt x="582" y="2247"/>
                      <a:pt x="1102" y="2368"/>
                      <a:pt x="1445" y="2368"/>
                    </a:cubicBezTo>
                    <a:cubicBezTo>
                      <a:pt x="1459" y="2368"/>
                      <a:pt x="1472" y="2368"/>
                      <a:pt x="1485" y="2367"/>
                    </a:cubicBezTo>
                    <a:cubicBezTo>
                      <a:pt x="1866" y="2347"/>
                      <a:pt x="2247" y="2277"/>
                      <a:pt x="2639" y="2277"/>
                    </a:cubicBezTo>
                    <a:cubicBezTo>
                      <a:pt x="3086" y="2277"/>
                      <a:pt x="3539" y="2324"/>
                      <a:pt x="3990" y="2324"/>
                    </a:cubicBezTo>
                    <a:cubicBezTo>
                      <a:pt x="4165" y="2324"/>
                      <a:pt x="4340" y="2317"/>
                      <a:pt x="4514" y="2297"/>
                    </a:cubicBezTo>
                    <a:cubicBezTo>
                      <a:pt x="5527" y="2187"/>
                      <a:pt x="6561" y="1816"/>
                      <a:pt x="7564" y="1585"/>
                    </a:cubicBezTo>
                    <a:cubicBezTo>
                      <a:pt x="7864" y="1525"/>
                      <a:pt x="8376" y="1545"/>
                      <a:pt x="8527" y="1254"/>
                    </a:cubicBezTo>
                    <a:cubicBezTo>
                      <a:pt x="8653" y="1025"/>
                      <a:pt x="8537" y="771"/>
                      <a:pt x="8325" y="771"/>
                    </a:cubicBezTo>
                    <a:cubicBezTo>
                      <a:pt x="8268" y="771"/>
                      <a:pt x="8204" y="790"/>
                      <a:pt x="8135" y="833"/>
                    </a:cubicBezTo>
                    <a:cubicBezTo>
                      <a:pt x="8115" y="752"/>
                      <a:pt x="8045" y="722"/>
                      <a:pt x="8015" y="672"/>
                    </a:cubicBezTo>
                    <a:cubicBezTo>
                      <a:pt x="7975" y="692"/>
                      <a:pt x="7955" y="722"/>
                      <a:pt x="7925" y="752"/>
                    </a:cubicBezTo>
                    <a:cubicBezTo>
                      <a:pt x="7925" y="732"/>
                      <a:pt x="7925" y="672"/>
                      <a:pt x="7905" y="652"/>
                    </a:cubicBezTo>
                    <a:cubicBezTo>
                      <a:pt x="7764" y="672"/>
                      <a:pt x="7624" y="722"/>
                      <a:pt x="7503" y="792"/>
                    </a:cubicBezTo>
                    <a:cubicBezTo>
                      <a:pt x="7473" y="772"/>
                      <a:pt x="7373" y="692"/>
                      <a:pt x="7353" y="672"/>
                    </a:cubicBezTo>
                    <a:cubicBezTo>
                      <a:pt x="7403" y="582"/>
                      <a:pt x="7393" y="461"/>
                      <a:pt x="7413" y="361"/>
                    </a:cubicBezTo>
                    <a:lnTo>
                      <a:pt x="7413" y="361"/>
                    </a:lnTo>
                    <a:cubicBezTo>
                      <a:pt x="7182" y="381"/>
                      <a:pt x="6962" y="512"/>
                      <a:pt x="6751" y="562"/>
                    </a:cubicBezTo>
                    <a:cubicBezTo>
                      <a:pt x="6721" y="542"/>
                      <a:pt x="6631" y="481"/>
                      <a:pt x="6611" y="451"/>
                    </a:cubicBezTo>
                    <a:cubicBezTo>
                      <a:pt x="6591" y="471"/>
                      <a:pt x="6581" y="502"/>
                      <a:pt x="6550" y="522"/>
                    </a:cubicBezTo>
                    <a:cubicBezTo>
                      <a:pt x="6664" y="296"/>
                      <a:pt x="6553" y="84"/>
                      <a:pt x="6404" y="84"/>
                    </a:cubicBezTo>
                    <a:cubicBezTo>
                      <a:pt x="6341" y="84"/>
                      <a:pt x="6272" y="122"/>
                      <a:pt x="6209" y="211"/>
                    </a:cubicBezTo>
                    <a:cubicBezTo>
                      <a:pt x="6139" y="70"/>
                      <a:pt x="6169" y="171"/>
                      <a:pt x="6069" y="90"/>
                    </a:cubicBezTo>
                    <a:cubicBezTo>
                      <a:pt x="6059" y="70"/>
                      <a:pt x="6059" y="10"/>
                      <a:pt x="604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4"/>
              <p:cNvSpPr/>
              <p:nvPr/>
            </p:nvSpPr>
            <p:spPr>
              <a:xfrm>
                <a:off x="1509858" y="4187703"/>
                <a:ext cx="110242" cy="67452"/>
              </a:xfrm>
              <a:custGeom>
                <a:rect b="b" l="l" r="r" t="t"/>
                <a:pathLst>
                  <a:path extrusionOk="0" h="1682" w="2749">
                    <a:moveTo>
                      <a:pt x="1565" y="0"/>
                    </a:moveTo>
                    <a:cubicBezTo>
                      <a:pt x="1374" y="90"/>
                      <a:pt x="1114" y="60"/>
                      <a:pt x="1114" y="341"/>
                    </a:cubicBezTo>
                    <a:cubicBezTo>
                      <a:pt x="1094" y="331"/>
                      <a:pt x="1083" y="301"/>
                      <a:pt x="1063" y="291"/>
                    </a:cubicBezTo>
                    <a:cubicBezTo>
                      <a:pt x="783" y="421"/>
                      <a:pt x="672" y="502"/>
                      <a:pt x="642" y="843"/>
                    </a:cubicBezTo>
                    <a:cubicBezTo>
                      <a:pt x="576" y="722"/>
                      <a:pt x="470" y="667"/>
                      <a:pt x="372" y="667"/>
                    </a:cubicBezTo>
                    <a:cubicBezTo>
                      <a:pt x="232" y="667"/>
                      <a:pt x="107" y="779"/>
                      <a:pt x="131" y="973"/>
                    </a:cubicBezTo>
                    <a:cubicBezTo>
                      <a:pt x="101" y="943"/>
                      <a:pt x="70" y="913"/>
                      <a:pt x="50" y="883"/>
                    </a:cubicBezTo>
                    <a:cubicBezTo>
                      <a:pt x="50" y="953"/>
                      <a:pt x="0" y="1023"/>
                      <a:pt x="20" y="1123"/>
                    </a:cubicBezTo>
                    <a:cubicBezTo>
                      <a:pt x="30" y="1194"/>
                      <a:pt x="0" y="1254"/>
                      <a:pt x="10" y="1304"/>
                    </a:cubicBezTo>
                    <a:cubicBezTo>
                      <a:pt x="40" y="1384"/>
                      <a:pt x="60" y="1354"/>
                      <a:pt x="111" y="1414"/>
                    </a:cubicBezTo>
                    <a:cubicBezTo>
                      <a:pt x="161" y="1454"/>
                      <a:pt x="151" y="1515"/>
                      <a:pt x="221" y="1545"/>
                    </a:cubicBezTo>
                    <a:cubicBezTo>
                      <a:pt x="251" y="1560"/>
                      <a:pt x="291" y="1563"/>
                      <a:pt x="336" y="1563"/>
                    </a:cubicBezTo>
                    <a:cubicBezTo>
                      <a:pt x="384" y="1563"/>
                      <a:pt x="437" y="1559"/>
                      <a:pt x="486" y="1559"/>
                    </a:cubicBezTo>
                    <a:cubicBezTo>
                      <a:pt x="513" y="1559"/>
                      <a:pt x="539" y="1560"/>
                      <a:pt x="562" y="1565"/>
                    </a:cubicBezTo>
                    <a:cubicBezTo>
                      <a:pt x="831" y="1626"/>
                      <a:pt x="1153" y="1682"/>
                      <a:pt x="1452" y="1682"/>
                    </a:cubicBezTo>
                    <a:cubicBezTo>
                      <a:pt x="1543" y="1682"/>
                      <a:pt x="1631" y="1677"/>
                      <a:pt x="1715" y="1665"/>
                    </a:cubicBezTo>
                    <a:cubicBezTo>
                      <a:pt x="1796" y="1655"/>
                      <a:pt x="1866" y="1605"/>
                      <a:pt x="1946" y="1595"/>
                    </a:cubicBezTo>
                    <a:cubicBezTo>
                      <a:pt x="1961" y="1593"/>
                      <a:pt x="1977" y="1592"/>
                      <a:pt x="1993" y="1592"/>
                    </a:cubicBezTo>
                    <a:cubicBezTo>
                      <a:pt x="2061" y="1592"/>
                      <a:pt x="2134" y="1607"/>
                      <a:pt x="2207" y="1615"/>
                    </a:cubicBezTo>
                    <a:cubicBezTo>
                      <a:pt x="2387" y="1615"/>
                      <a:pt x="2528" y="1595"/>
                      <a:pt x="2648" y="1454"/>
                    </a:cubicBezTo>
                    <a:cubicBezTo>
                      <a:pt x="2688" y="1404"/>
                      <a:pt x="2749" y="1334"/>
                      <a:pt x="2729" y="1284"/>
                    </a:cubicBezTo>
                    <a:cubicBezTo>
                      <a:pt x="2718" y="1229"/>
                      <a:pt x="2696" y="1219"/>
                      <a:pt x="2668" y="1219"/>
                    </a:cubicBezTo>
                    <a:cubicBezTo>
                      <a:pt x="2653" y="1219"/>
                      <a:pt x="2635" y="1222"/>
                      <a:pt x="2618" y="1222"/>
                    </a:cubicBezTo>
                    <a:cubicBezTo>
                      <a:pt x="2604" y="1222"/>
                      <a:pt x="2591" y="1220"/>
                      <a:pt x="2578" y="1214"/>
                    </a:cubicBezTo>
                    <a:cubicBezTo>
                      <a:pt x="2594" y="1173"/>
                      <a:pt x="2557" y="1138"/>
                      <a:pt x="2521" y="1138"/>
                    </a:cubicBezTo>
                    <a:cubicBezTo>
                      <a:pt x="2513" y="1138"/>
                      <a:pt x="2505" y="1140"/>
                      <a:pt x="2498" y="1143"/>
                    </a:cubicBezTo>
                    <a:cubicBezTo>
                      <a:pt x="2468" y="1103"/>
                      <a:pt x="2448" y="1043"/>
                      <a:pt x="2468" y="993"/>
                    </a:cubicBezTo>
                    <a:cubicBezTo>
                      <a:pt x="2439" y="979"/>
                      <a:pt x="2421" y="965"/>
                      <a:pt x="2399" y="965"/>
                    </a:cubicBezTo>
                    <a:cubicBezTo>
                      <a:pt x="2389" y="965"/>
                      <a:pt x="2379" y="967"/>
                      <a:pt x="2367" y="973"/>
                    </a:cubicBezTo>
                    <a:lnTo>
                      <a:pt x="2387" y="953"/>
                    </a:lnTo>
                    <a:cubicBezTo>
                      <a:pt x="2365" y="927"/>
                      <a:pt x="2344" y="918"/>
                      <a:pt x="2324" y="918"/>
                    </a:cubicBezTo>
                    <a:cubicBezTo>
                      <a:pt x="2283" y="918"/>
                      <a:pt x="2247" y="956"/>
                      <a:pt x="2207" y="963"/>
                    </a:cubicBezTo>
                    <a:cubicBezTo>
                      <a:pt x="2187" y="973"/>
                      <a:pt x="2177" y="993"/>
                      <a:pt x="2157" y="993"/>
                    </a:cubicBezTo>
                    <a:cubicBezTo>
                      <a:pt x="2137" y="993"/>
                      <a:pt x="2087" y="963"/>
                      <a:pt x="2056" y="963"/>
                    </a:cubicBezTo>
                    <a:cubicBezTo>
                      <a:pt x="2117" y="933"/>
                      <a:pt x="2247" y="742"/>
                      <a:pt x="2107" y="732"/>
                    </a:cubicBezTo>
                    <a:cubicBezTo>
                      <a:pt x="2127" y="702"/>
                      <a:pt x="2127" y="682"/>
                      <a:pt x="2157" y="652"/>
                    </a:cubicBezTo>
                    <a:cubicBezTo>
                      <a:pt x="2137" y="612"/>
                      <a:pt x="2087" y="602"/>
                      <a:pt x="2056" y="592"/>
                    </a:cubicBezTo>
                    <a:cubicBezTo>
                      <a:pt x="2077" y="542"/>
                      <a:pt x="2107" y="502"/>
                      <a:pt x="2127" y="461"/>
                    </a:cubicBezTo>
                    <a:lnTo>
                      <a:pt x="2127" y="451"/>
                    </a:lnTo>
                    <a:cubicBezTo>
                      <a:pt x="2107" y="471"/>
                      <a:pt x="2097" y="502"/>
                      <a:pt x="2066" y="522"/>
                    </a:cubicBezTo>
                    <a:cubicBezTo>
                      <a:pt x="2180" y="296"/>
                      <a:pt x="2069" y="84"/>
                      <a:pt x="1920" y="84"/>
                    </a:cubicBezTo>
                    <a:cubicBezTo>
                      <a:pt x="1857" y="84"/>
                      <a:pt x="1788" y="122"/>
                      <a:pt x="1725" y="211"/>
                    </a:cubicBezTo>
                    <a:cubicBezTo>
                      <a:pt x="1655" y="70"/>
                      <a:pt x="1685" y="171"/>
                      <a:pt x="1585" y="90"/>
                    </a:cubicBezTo>
                    <a:cubicBezTo>
                      <a:pt x="1575" y="70"/>
                      <a:pt x="1575" y="10"/>
                      <a:pt x="15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4"/>
              <p:cNvSpPr/>
              <p:nvPr/>
            </p:nvSpPr>
            <p:spPr>
              <a:xfrm>
                <a:off x="1255200" y="4198531"/>
                <a:ext cx="110282" cy="67493"/>
              </a:xfrm>
              <a:custGeom>
                <a:rect b="b" l="l" r="r" t="t"/>
                <a:pathLst>
                  <a:path extrusionOk="0" h="1683" w="2750">
                    <a:moveTo>
                      <a:pt x="1566" y="1"/>
                    </a:moveTo>
                    <a:cubicBezTo>
                      <a:pt x="1385" y="101"/>
                      <a:pt x="1124" y="61"/>
                      <a:pt x="1124" y="342"/>
                    </a:cubicBezTo>
                    <a:cubicBezTo>
                      <a:pt x="1104" y="332"/>
                      <a:pt x="1094" y="302"/>
                      <a:pt x="1074" y="302"/>
                    </a:cubicBezTo>
                    <a:cubicBezTo>
                      <a:pt x="793" y="432"/>
                      <a:pt x="683" y="502"/>
                      <a:pt x="643" y="843"/>
                    </a:cubicBezTo>
                    <a:cubicBezTo>
                      <a:pt x="581" y="725"/>
                      <a:pt x="478" y="671"/>
                      <a:pt x="380" y="671"/>
                    </a:cubicBezTo>
                    <a:cubicBezTo>
                      <a:pt x="238" y="671"/>
                      <a:pt x="108" y="784"/>
                      <a:pt x="131" y="974"/>
                    </a:cubicBezTo>
                    <a:cubicBezTo>
                      <a:pt x="111" y="954"/>
                      <a:pt x="81" y="914"/>
                      <a:pt x="61" y="894"/>
                    </a:cubicBezTo>
                    <a:cubicBezTo>
                      <a:pt x="61" y="954"/>
                      <a:pt x="1" y="1034"/>
                      <a:pt x="21" y="1134"/>
                    </a:cubicBezTo>
                    <a:lnTo>
                      <a:pt x="21" y="1124"/>
                    </a:lnTo>
                    <a:lnTo>
                      <a:pt x="21" y="1124"/>
                    </a:lnTo>
                    <a:cubicBezTo>
                      <a:pt x="31" y="1194"/>
                      <a:pt x="11" y="1255"/>
                      <a:pt x="21" y="1305"/>
                    </a:cubicBezTo>
                    <a:cubicBezTo>
                      <a:pt x="51" y="1385"/>
                      <a:pt x="71" y="1355"/>
                      <a:pt x="121" y="1415"/>
                    </a:cubicBezTo>
                    <a:cubicBezTo>
                      <a:pt x="161" y="1455"/>
                      <a:pt x="161" y="1515"/>
                      <a:pt x="222" y="1546"/>
                    </a:cubicBezTo>
                    <a:cubicBezTo>
                      <a:pt x="255" y="1560"/>
                      <a:pt x="298" y="1564"/>
                      <a:pt x="344" y="1564"/>
                    </a:cubicBezTo>
                    <a:cubicBezTo>
                      <a:pt x="394" y="1564"/>
                      <a:pt x="448" y="1560"/>
                      <a:pt x="497" y="1560"/>
                    </a:cubicBezTo>
                    <a:cubicBezTo>
                      <a:pt x="524" y="1560"/>
                      <a:pt x="550" y="1561"/>
                      <a:pt x="573" y="1566"/>
                    </a:cubicBezTo>
                    <a:cubicBezTo>
                      <a:pt x="842" y="1627"/>
                      <a:pt x="1164" y="1683"/>
                      <a:pt x="1462" y="1683"/>
                    </a:cubicBezTo>
                    <a:cubicBezTo>
                      <a:pt x="1553" y="1683"/>
                      <a:pt x="1642" y="1678"/>
                      <a:pt x="1726" y="1666"/>
                    </a:cubicBezTo>
                    <a:cubicBezTo>
                      <a:pt x="1806" y="1656"/>
                      <a:pt x="1877" y="1616"/>
                      <a:pt x="1947" y="1596"/>
                    </a:cubicBezTo>
                    <a:cubicBezTo>
                      <a:pt x="1964" y="1594"/>
                      <a:pt x="1981" y="1593"/>
                      <a:pt x="1998" y="1593"/>
                    </a:cubicBezTo>
                    <a:cubicBezTo>
                      <a:pt x="2071" y="1593"/>
                      <a:pt x="2143" y="1608"/>
                      <a:pt x="2208" y="1616"/>
                    </a:cubicBezTo>
                    <a:cubicBezTo>
                      <a:pt x="2229" y="1617"/>
                      <a:pt x="2250" y="1618"/>
                      <a:pt x="2271" y="1618"/>
                    </a:cubicBezTo>
                    <a:cubicBezTo>
                      <a:pt x="2430" y="1618"/>
                      <a:pt x="2551" y="1580"/>
                      <a:pt x="2649" y="1455"/>
                    </a:cubicBezTo>
                    <a:cubicBezTo>
                      <a:pt x="2689" y="1405"/>
                      <a:pt x="2749" y="1345"/>
                      <a:pt x="2739" y="1285"/>
                    </a:cubicBezTo>
                    <a:cubicBezTo>
                      <a:pt x="2730" y="1232"/>
                      <a:pt x="2709" y="1221"/>
                      <a:pt x="2682" y="1221"/>
                    </a:cubicBezTo>
                    <a:cubicBezTo>
                      <a:pt x="2660" y="1221"/>
                      <a:pt x="2635" y="1228"/>
                      <a:pt x="2608" y="1228"/>
                    </a:cubicBezTo>
                    <a:cubicBezTo>
                      <a:pt x="2599" y="1228"/>
                      <a:pt x="2589" y="1227"/>
                      <a:pt x="2579" y="1225"/>
                    </a:cubicBezTo>
                    <a:cubicBezTo>
                      <a:pt x="2603" y="1175"/>
                      <a:pt x="2567" y="1139"/>
                      <a:pt x="2526" y="1139"/>
                    </a:cubicBezTo>
                    <a:cubicBezTo>
                      <a:pt x="2517" y="1139"/>
                      <a:pt x="2507" y="1141"/>
                      <a:pt x="2498" y="1144"/>
                    </a:cubicBezTo>
                    <a:cubicBezTo>
                      <a:pt x="2468" y="1104"/>
                      <a:pt x="2458" y="1044"/>
                      <a:pt x="2468" y="994"/>
                    </a:cubicBezTo>
                    <a:cubicBezTo>
                      <a:pt x="2449" y="981"/>
                      <a:pt x="2434" y="968"/>
                      <a:pt x="2416" y="968"/>
                    </a:cubicBezTo>
                    <a:cubicBezTo>
                      <a:pt x="2405" y="968"/>
                      <a:pt x="2393" y="973"/>
                      <a:pt x="2378" y="984"/>
                    </a:cubicBezTo>
                    <a:lnTo>
                      <a:pt x="2388" y="954"/>
                    </a:lnTo>
                    <a:cubicBezTo>
                      <a:pt x="2369" y="928"/>
                      <a:pt x="2351" y="919"/>
                      <a:pt x="2333" y="919"/>
                    </a:cubicBezTo>
                    <a:cubicBezTo>
                      <a:pt x="2295" y="919"/>
                      <a:pt x="2258" y="960"/>
                      <a:pt x="2218" y="974"/>
                    </a:cubicBezTo>
                    <a:cubicBezTo>
                      <a:pt x="2198" y="974"/>
                      <a:pt x="2188" y="994"/>
                      <a:pt x="2167" y="994"/>
                    </a:cubicBezTo>
                    <a:cubicBezTo>
                      <a:pt x="2147" y="994"/>
                      <a:pt x="2097" y="964"/>
                      <a:pt x="2067" y="964"/>
                    </a:cubicBezTo>
                    <a:cubicBezTo>
                      <a:pt x="2127" y="934"/>
                      <a:pt x="2258" y="743"/>
                      <a:pt x="2117" y="733"/>
                    </a:cubicBezTo>
                    <a:cubicBezTo>
                      <a:pt x="2137" y="703"/>
                      <a:pt x="2137" y="683"/>
                      <a:pt x="2167" y="653"/>
                    </a:cubicBezTo>
                    <a:cubicBezTo>
                      <a:pt x="2147" y="613"/>
                      <a:pt x="2097" y="603"/>
                      <a:pt x="2057" y="593"/>
                    </a:cubicBezTo>
                    <a:cubicBezTo>
                      <a:pt x="2087" y="542"/>
                      <a:pt x="2107" y="502"/>
                      <a:pt x="2137" y="462"/>
                    </a:cubicBezTo>
                    <a:lnTo>
                      <a:pt x="2127" y="462"/>
                    </a:lnTo>
                    <a:cubicBezTo>
                      <a:pt x="2107" y="482"/>
                      <a:pt x="2107" y="512"/>
                      <a:pt x="2077" y="522"/>
                    </a:cubicBezTo>
                    <a:cubicBezTo>
                      <a:pt x="2189" y="298"/>
                      <a:pt x="2076" y="89"/>
                      <a:pt x="1930" y="89"/>
                    </a:cubicBezTo>
                    <a:cubicBezTo>
                      <a:pt x="1866" y="89"/>
                      <a:pt x="1797" y="128"/>
                      <a:pt x="1736" y="222"/>
                    </a:cubicBezTo>
                    <a:cubicBezTo>
                      <a:pt x="1656" y="71"/>
                      <a:pt x="1696" y="171"/>
                      <a:pt x="1586" y="91"/>
                    </a:cubicBezTo>
                    <a:cubicBezTo>
                      <a:pt x="1586" y="71"/>
                      <a:pt x="1586" y="21"/>
                      <a:pt x="15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4"/>
              <p:cNvSpPr/>
              <p:nvPr/>
            </p:nvSpPr>
            <p:spPr>
              <a:xfrm>
                <a:off x="1510259" y="4187703"/>
                <a:ext cx="70019" cy="44273"/>
              </a:xfrm>
              <a:custGeom>
                <a:rect b="b" l="l" r="r" t="t"/>
                <a:pathLst>
                  <a:path extrusionOk="0" h="1104" w="1746">
                    <a:moveTo>
                      <a:pt x="1555" y="0"/>
                    </a:moveTo>
                    <a:cubicBezTo>
                      <a:pt x="1364" y="90"/>
                      <a:pt x="1104" y="60"/>
                      <a:pt x="1104" y="341"/>
                    </a:cubicBezTo>
                    <a:cubicBezTo>
                      <a:pt x="1084" y="331"/>
                      <a:pt x="1073" y="301"/>
                      <a:pt x="1053" y="291"/>
                    </a:cubicBezTo>
                    <a:cubicBezTo>
                      <a:pt x="773" y="421"/>
                      <a:pt x="662" y="502"/>
                      <a:pt x="632" y="843"/>
                    </a:cubicBezTo>
                    <a:cubicBezTo>
                      <a:pt x="566" y="722"/>
                      <a:pt x="460" y="667"/>
                      <a:pt x="362" y="667"/>
                    </a:cubicBezTo>
                    <a:cubicBezTo>
                      <a:pt x="222" y="667"/>
                      <a:pt x="97" y="779"/>
                      <a:pt x="121" y="973"/>
                    </a:cubicBezTo>
                    <a:cubicBezTo>
                      <a:pt x="91" y="943"/>
                      <a:pt x="60" y="913"/>
                      <a:pt x="40" y="883"/>
                    </a:cubicBezTo>
                    <a:cubicBezTo>
                      <a:pt x="40" y="943"/>
                      <a:pt x="0" y="1013"/>
                      <a:pt x="0" y="1103"/>
                    </a:cubicBezTo>
                    <a:cubicBezTo>
                      <a:pt x="20" y="1073"/>
                      <a:pt x="50" y="1043"/>
                      <a:pt x="80" y="1023"/>
                    </a:cubicBezTo>
                    <a:cubicBezTo>
                      <a:pt x="103" y="1012"/>
                      <a:pt x="122" y="1007"/>
                      <a:pt x="138" y="1007"/>
                    </a:cubicBezTo>
                    <a:cubicBezTo>
                      <a:pt x="208" y="1007"/>
                      <a:pt x="232" y="1093"/>
                      <a:pt x="321" y="1093"/>
                    </a:cubicBezTo>
                    <a:cubicBezTo>
                      <a:pt x="321" y="993"/>
                      <a:pt x="331" y="933"/>
                      <a:pt x="422" y="893"/>
                    </a:cubicBezTo>
                    <a:cubicBezTo>
                      <a:pt x="432" y="893"/>
                      <a:pt x="452" y="913"/>
                      <a:pt x="472" y="913"/>
                    </a:cubicBezTo>
                    <a:cubicBezTo>
                      <a:pt x="499" y="904"/>
                      <a:pt x="526" y="861"/>
                      <a:pt x="554" y="861"/>
                    </a:cubicBezTo>
                    <a:cubicBezTo>
                      <a:pt x="557" y="861"/>
                      <a:pt x="559" y="862"/>
                      <a:pt x="562" y="863"/>
                    </a:cubicBezTo>
                    <a:cubicBezTo>
                      <a:pt x="599" y="863"/>
                      <a:pt x="593" y="924"/>
                      <a:pt x="633" y="924"/>
                    </a:cubicBezTo>
                    <a:cubicBezTo>
                      <a:pt x="636" y="924"/>
                      <a:pt x="639" y="923"/>
                      <a:pt x="642" y="923"/>
                    </a:cubicBezTo>
                    <a:cubicBezTo>
                      <a:pt x="682" y="913"/>
                      <a:pt x="672" y="802"/>
                      <a:pt x="692" y="762"/>
                    </a:cubicBezTo>
                    <a:cubicBezTo>
                      <a:pt x="742" y="672"/>
                      <a:pt x="853" y="652"/>
                      <a:pt x="923" y="612"/>
                    </a:cubicBezTo>
                    <a:cubicBezTo>
                      <a:pt x="973" y="592"/>
                      <a:pt x="1003" y="542"/>
                      <a:pt x="1073" y="522"/>
                    </a:cubicBezTo>
                    <a:cubicBezTo>
                      <a:pt x="1174" y="502"/>
                      <a:pt x="1174" y="532"/>
                      <a:pt x="1244" y="421"/>
                    </a:cubicBezTo>
                    <a:cubicBezTo>
                      <a:pt x="1267" y="375"/>
                      <a:pt x="1255" y="328"/>
                      <a:pt x="1299" y="328"/>
                    </a:cubicBezTo>
                    <a:cubicBezTo>
                      <a:pt x="1312" y="328"/>
                      <a:pt x="1329" y="332"/>
                      <a:pt x="1354" y="341"/>
                    </a:cubicBezTo>
                    <a:cubicBezTo>
                      <a:pt x="1330" y="242"/>
                      <a:pt x="1386" y="157"/>
                      <a:pt x="1479" y="157"/>
                    </a:cubicBezTo>
                    <a:cubicBezTo>
                      <a:pt x="1499" y="157"/>
                      <a:pt x="1521" y="161"/>
                      <a:pt x="1545" y="171"/>
                    </a:cubicBezTo>
                    <a:cubicBezTo>
                      <a:pt x="1575" y="181"/>
                      <a:pt x="1595" y="221"/>
                      <a:pt x="1635" y="231"/>
                    </a:cubicBezTo>
                    <a:cubicBezTo>
                      <a:pt x="1639" y="233"/>
                      <a:pt x="1645" y="234"/>
                      <a:pt x="1652" y="234"/>
                    </a:cubicBezTo>
                    <a:cubicBezTo>
                      <a:pt x="1669" y="234"/>
                      <a:pt x="1695" y="228"/>
                      <a:pt x="1719" y="228"/>
                    </a:cubicBezTo>
                    <a:cubicBezTo>
                      <a:pt x="1728" y="228"/>
                      <a:pt x="1737" y="229"/>
                      <a:pt x="1746" y="231"/>
                    </a:cubicBezTo>
                    <a:lnTo>
                      <a:pt x="1736" y="191"/>
                    </a:lnTo>
                    <a:lnTo>
                      <a:pt x="1715" y="211"/>
                    </a:lnTo>
                    <a:cubicBezTo>
                      <a:pt x="1645" y="70"/>
                      <a:pt x="1675" y="171"/>
                      <a:pt x="1575" y="90"/>
                    </a:cubicBezTo>
                    <a:cubicBezTo>
                      <a:pt x="1565" y="70"/>
                      <a:pt x="1565" y="10"/>
                      <a:pt x="155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34"/>
            <p:cNvGrpSpPr/>
            <p:nvPr/>
          </p:nvGrpSpPr>
          <p:grpSpPr>
            <a:xfrm rot="-575426">
              <a:off x="4977464" y="4241675"/>
              <a:ext cx="824216" cy="233743"/>
              <a:chOff x="2436564" y="2774658"/>
              <a:chExt cx="737475" cy="209143"/>
            </a:xfrm>
          </p:grpSpPr>
          <p:sp>
            <p:nvSpPr>
              <p:cNvPr id="1627" name="Google Shape;1627;p34"/>
              <p:cNvSpPr/>
              <p:nvPr/>
            </p:nvSpPr>
            <p:spPr>
              <a:xfrm>
                <a:off x="2436564" y="2775028"/>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4"/>
              <p:cNvSpPr/>
              <p:nvPr/>
            </p:nvSpPr>
            <p:spPr>
              <a:xfrm rot="-293525">
                <a:off x="2946011" y="2783857"/>
                <a:ext cx="222094" cy="148664"/>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4"/>
              <p:cNvSpPr/>
              <p:nvPr/>
            </p:nvSpPr>
            <p:spPr>
              <a:xfrm>
                <a:off x="2530687" y="2788623"/>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4"/>
              <p:cNvSpPr/>
              <p:nvPr/>
            </p:nvSpPr>
            <p:spPr>
              <a:xfrm>
                <a:off x="2874784" y="2820106"/>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4"/>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 name="Google Shape;1632;p34"/>
            <p:cNvGrpSpPr/>
            <p:nvPr/>
          </p:nvGrpSpPr>
          <p:grpSpPr>
            <a:xfrm rot="-263875">
              <a:off x="5836717" y="4098665"/>
              <a:ext cx="813287" cy="233323"/>
              <a:chOff x="2447923" y="2707800"/>
              <a:chExt cx="727715" cy="208774"/>
            </a:xfrm>
          </p:grpSpPr>
          <p:sp>
            <p:nvSpPr>
              <p:cNvPr id="1633" name="Google Shape;1633;p34"/>
              <p:cNvSpPr/>
              <p:nvPr/>
            </p:nvSpPr>
            <p:spPr>
              <a:xfrm>
                <a:off x="2447923" y="2707800"/>
                <a:ext cx="534606" cy="208774"/>
              </a:xfrm>
              <a:custGeom>
                <a:rect b="b" l="l" r="r" t="t"/>
                <a:pathLst>
                  <a:path extrusionOk="0" h="5206" w="13331">
                    <a:moveTo>
                      <a:pt x="2434" y="1"/>
                    </a:moveTo>
                    <a:cubicBezTo>
                      <a:pt x="2405" y="1"/>
                      <a:pt x="2376" y="4"/>
                      <a:pt x="2348" y="10"/>
                    </a:cubicBezTo>
                    <a:cubicBezTo>
                      <a:pt x="2057" y="60"/>
                      <a:pt x="2167" y="582"/>
                      <a:pt x="1976" y="812"/>
                    </a:cubicBezTo>
                    <a:cubicBezTo>
                      <a:pt x="1916" y="882"/>
                      <a:pt x="1836" y="933"/>
                      <a:pt x="1776" y="1003"/>
                    </a:cubicBezTo>
                    <a:cubicBezTo>
                      <a:pt x="1585" y="1234"/>
                      <a:pt x="1716" y="1565"/>
                      <a:pt x="1776" y="1855"/>
                    </a:cubicBezTo>
                    <a:cubicBezTo>
                      <a:pt x="1836" y="2176"/>
                      <a:pt x="1826" y="2688"/>
                      <a:pt x="1525" y="2808"/>
                    </a:cubicBezTo>
                    <a:cubicBezTo>
                      <a:pt x="1514" y="2813"/>
                      <a:pt x="1503" y="2815"/>
                      <a:pt x="1494" y="2815"/>
                    </a:cubicBezTo>
                    <a:cubicBezTo>
                      <a:pt x="1391" y="2815"/>
                      <a:pt x="1372" y="2586"/>
                      <a:pt x="1345" y="2467"/>
                    </a:cubicBezTo>
                    <a:cubicBezTo>
                      <a:pt x="1300" y="2164"/>
                      <a:pt x="1136" y="1575"/>
                      <a:pt x="896" y="1575"/>
                    </a:cubicBezTo>
                    <a:cubicBezTo>
                      <a:pt x="866" y="1575"/>
                      <a:pt x="835" y="1585"/>
                      <a:pt x="803" y="1605"/>
                    </a:cubicBezTo>
                    <a:cubicBezTo>
                      <a:pt x="729" y="1660"/>
                      <a:pt x="801" y="1880"/>
                      <a:pt x="732" y="1880"/>
                    </a:cubicBezTo>
                    <a:cubicBezTo>
                      <a:pt x="726" y="1880"/>
                      <a:pt x="720" y="1878"/>
                      <a:pt x="713" y="1875"/>
                    </a:cubicBezTo>
                    <a:cubicBezTo>
                      <a:pt x="562" y="1810"/>
                      <a:pt x="614" y="1409"/>
                      <a:pt x="481" y="1409"/>
                    </a:cubicBezTo>
                    <a:cubicBezTo>
                      <a:pt x="472" y="1409"/>
                      <a:pt x="462" y="1410"/>
                      <a:pt x="452" y="1414"/>
                    </a:cubicBezTo>
                    <a:cubicBezTo>
                      <a:pt x="101" y="1544"/>
                      <a:pt x="171" y="2066"/>
                      <a:pt x="91" y="2417"/>
                    </a:cubicBezTo>
                    <a:cubicBezTo>
                      <a:pt x="0" y="2818"/>
                      <a:pt x="121" y="3370"/>
                      <a:pt x="191" y="3771"/>
                    </a:cubicBezTo>
                    <a:cubicBezTo>
                      <a:pt x="221" y="3952"/>
                      <a:pt x="261" y="4132"/>
                      <a:pt x="372" y="4273"/>
                    </a:cubicBezTo>
                    <a:cubicBezTo>
                      <a:pt x="558" y="4505"/>
                      <a:pt x="864" y="4552"/>
                      <a:pt x="1174" y="4552"/>
                    </a:cubicBezTo>
                    <a:cubicBezTo>
                      <a:pt x="1265" y="4552"/>
                      <a:pt x="1356" y="4548"/>
                      <a:pt x="1445" y="4544"/>
                    </a:cubicBezTo>
                    <a:cubicBezTo>
                      <a:pt x="1561" y="4539"/>
                      <a:pt x="1678" y="4536"/>
                      <a:pt x="1795" y="4536"/>
                    </a:cubicBezTo>
                    <a:cubicBezTo>
                      <a:pt x="2613" y="4536"/>
                      <a:pt x="3432" y="4659"/>
                      <a:pt x="4213" y="4905"/>
                    </a:cubicBezTo>
                    <a:cubicBezTo>
                      <a:pt x="4645" y="5035"/>
                      <a:pt x="5066" y="5206"/>
                      <a:pt x="5507" y="5206"/>
                    </a:cubicBezTo>
                    <a:cubicBezTo>
                      <a:pt x="5828" y="5206"/>
                      <a:pt x="6149" y="5105"/>
                      <a:pt x="6460" y="5025"/>
                    </a:cubicBezTo>
                    <a:cubicBezTo>
                      <a:pt x="7566" y="4728"/>
                      <a:pt x="8715" y="4502"/>
                      <a:pt x="9854" y="4502"/>
                    </a:cubicBezTo>
                    <a:cubicBezTo>
                      <a:pt x="10368" y="4502"/>
                      <a:pt x="10880" y="4548"/>
                      <a:pt x="11385" y="4654"/>
                    </a:cubicBezTo>
                    <a:cubicBezTo>
                      <a:pt x="11686" y="4717"/>
                      <a:pt x="11993" y="4806"/>
                      <a:pt x="12301" y="4806"/>
                    </a:cubicBezTo>
                    <a:cubicBezTo>
                      <a:pt x="12383" y="4806"/>
                      <a:pt x="12466" y="4799"/>
                      <a:pt x="12549" y="4784"/>
                    </a:cubicBezTo>
                    <a:cubicBezTo>
                      <a:pt x="12940" y="4724"/>
                      <a:pt x="13331" y="4403"/>
                      <a:pt x="13321" y="3992"/>
                    </a:cubicBezTo>
                    <a:cubicBezTo>
                      <a:pt x="13311" y="3711"/>
                      <a:pt x="13120" y="3470"/>
                      <a:pt x="12960" y="3230"/>
                    </a:cubicBezTo>
                    <a:cubicBezTo>
                      <a:pt x="12809" y="2989"/>
                      <a:pt x="12900" y="2708"/>
                      <a:pt x="12850" y="2427"/>
                    </a:cubicBezTo>
                    <a:cubicBezTo>
                      <a:pt x="12789" y="2046"/>
                      <a:pt x="12739" y="1635"/>
                      <a:pt x="12438" y="1384"/>
                    </a:cubicBezTo>
                    <a:cubicBezTo>
                      <a:pt x="12338" y="1304"/>
                      <a:pt x="12188" y="1354"/>
                      <a:pt x="12097" y="1254"/>
                    </a:cubicBezTo>
                    <a:cubicBezTo>
                      <a:pt x="12007" y="1153"/>
                      <a:pt x="11937" y="1043"/>
                      <a:pt x="11816" y="983"/>
                    </a:cubicBezTo>
                    <a:cubicBezTo>
                      <a:pt x="11798" y="975"/>
                      <a:pt x="11780" y="972"/>
                      <a:pt x="11764" y="972"/>
                    </a:cubicBezTo>
                    <a:cubicBezTo>
                      <a:pt x="11676" y="972"/>
                      <a:pt x="11617" y="1072"/>
                      <a:pt x="11515" y="1123"/>
                    </a:cubicBezTo>
                    <a:cubicBezTo>
                      <a:pt x="11508" y="1128"/>
                      <a:pt x="11501" y="1130"/>
                      <a:pt x="11494" y="1130"/>
                    </a:cubicBezTo>
                    <a:cubicBezTo>
                      <a:pt x="11429" y="1130"/>
                      <a:pt x="11371" y="966"/>
                      <a:pt x="11307" y="966"/>
                    </a:cubicBezTo>
                    <a:cubicBezTo>
                      <a:pt x="11299" y="966"/>
                      <a:pt x="11292" y="968"/>
                      <a:pt x="11285" y="973"/>
                    </a:cubicBezTo>
                    <a:cubicBezTo>
                      <a:pt x="11154" y="1063"/>
                      <a:pt x="11184" y="1294"/>
                      <a:pt x="11044" y="1314"/>
                    </a:cubicBezTo>
                    <a:cubicBezTo>
                      <a:pt x="11036" y="1315"/>
                      <a:pt x="11029" y="1315"/>
                      <a:pt x="11021" y="1315"/>
                    </a:cubicBezTo>
                    <a:cubicBezTo>
                      <a:pt x="10887" y="1315"/>
                      <a:pt x="10827" y="1149"/>
                      <a:pt x="10713" y="1063"/>
                    </a:cubicBezTo>
                    <a:cubicBezTo>
                      <a:pt x="10708" y="1061"/>
                      <a:pt x="10704" y="1060"/>
                      <a:pt x="10699" y="1060"/>
                    </a:cubicBezTo>
                    <a:cubicBezTo>
                      <a:pt x="10661" y="1060"/>
                      <a:pt x="10619" y="1113"/>
                      <a:pt x="10585" y="1113"/>
                    </a:cubicBezTo>
                    <a:cubicBezTo>
                      <a:pt x="10577" y="1113"/>
                      <a:pt x="10569" y="1110"/>
                      <a:pt x="10563" y="1103"/>
                    </a:cubicBezTo>
                    <a:cubicBezTo>
                      <a:pt x="10502" y="1063"/>
                      <a:pt x="10603" y="933"/>
                      <a:pt x="10543" y="893"/>
                    </a:cubicBezTo>
                    <a:cubicBezTo>
                      <a:pt x="10511" y="868"/>
                      <a:pt x="10479" y="857"/>
                      <a:pt x="10448" y="857"/>
                    </a:cubicBezTo>
                    <a:cubicBezTo>
                      <a:pt x="10249" y="857"/>
                      <a:pt x="10064" y="1303"/>
                      <a:pt x="10081" y="1555"/>
                    </a:cubicBezTo>
                    <a:cubicBezTo>
                      <a:pt x="10091" y="1735"/>
                      <a:pt x="10171" y="1906"/>
                      <a:pt x="10161" y="2076"/>
                    </a:cubicBezTo>
                    <a:cubicBezTo>
                      <a:pt x="10154" y="2217"/>
                      <a:pt x="9999" y="2407"/>
                      <a:pt x="9893" y="2407"/>
                    </a:cubicBezTo>
                    <a:cubicBezTo>
                      <a:pt x="9864" y="2407"/>
                      <a:pt x="9838" y="2392"/>
                      <a:pt x="9820" y="2357"/>
                    </a:cubicBezTo>
                    <a:cubicBezTo>
                      <a:pt x="9650" y="2026"/>
                      <a:pt x="9921" y="1524"/>
                      <a:pt x="9650" y="1264"/>
                    </a:cubicBezTo>
                    <a:cubicBezTo>
                      <a:pt x="9642" y="1257"/>
                      <a:pt x="9635" y="1254"/>
                      <a:pt x="9628" y="1254"/>
                    </a:cubicBezTo>
                    <a:cubicBezTo>
                      <a:pt x="9567" y="1254"/>
                      <a:pt x="9542" y="1505"/>
                      <a:pt x="9458" y="1505"/>
                    </a:cubicBezTo>
                    <a:cubicBezTo>
                      <a:pt x="9455" y="1505"/>
                      <a:pt x="9452" y="1505"/>
                      <a:pt x="9449" y="1504"/>
                    </a:cubicBezTo>
                    <a:cubicBezTo>
                      <a:pt x="9259" y="1474"/>
                      <a:pt x="9509" y="1113"/>
                      <a:pt x="9479" y="923"/>
                    </a:cubicBezTo>
                    <a:cubicBezTo>
                      <a:pt x="9474" y="900"/>
                      <a:pt x="9462" y="890"/>
                      <a:pt x="9446" y="890"/>
                    </a:cubicBezTo>
                    <a:cubicBezTo>
                      <a:pt x="9400" y="890"/>
                      <a:pt x="9321" y="973"/>
                      <a:pt x="9299" y="1033"/>
                    </a:cubicBezTo>
                    <a:cubicBezTo>
                      <a:pt x="9208" y="1304"/>
                      <a:pt x="9128" y="1565"/>
                      <a:pt x="9048" y="1825"/>
                    </a:cubicBezTo>
                    <a:cubicBezTo>
                      <a:pt x="9018" y="1916"/>
                      <a:pt x="8988" y="2006"/>
                      <a:pt x="8998" y="2106"/>
                    </a:cubicBezTo>
                    <a:cubicBezTo>
                      <a:pt x="9008" y="2186"/>
                      <a:pt x="9048" y="2257"/>
                      <a:pt x="9058" y="2337"/>
                    </a:cubicBezTo>
                    <a:cubicBezTo>
                      <a:pt x="9090" y="2523"/>
                      <a:pt x="8881" y="2801"/>
                      <a:pt x="8730" y="2801"/>
                    </a:cubicBezTo>
                    <a:cubicBezTo>
                      <a:pt x="8694" y="2801"/>
                      <a:pt x="8662" y="2785"/>
                      <a:pt x="8637" y="2748"/>
                    </a:cubicBezTo>
                    <a:cubicBezTo>
                      <a:pt x="8466" y="2497"/>
                      <a:pt x="8346" y="2257"/>
                      <a:pt x="8276" y="1956"/>
                    </a:cubicBezTo>
                    <a:cubicBezTo>
                      <a:pt x="8235" y="1755"/>
                      <a:pt x="8486" y="1444"/>
                      <a:pt x="8296" y="1374"/>
                    </a:cubicBezTo>
                    <a:cubicBezTo>
                      <a:pt x="8284" y="1368"/>
                      <a:pt x="8271" y="1366"/>
                      <a:pt x="8258" y="1366"/>
                    </a:cubicBezTo>
                    <a:cubicBezTo>
                      <a:pt x="8180" y="1366"/>
                      <a:pt x="8073" y="1448"/>
                      <a:pt x="8006" y="1448"/>
                    </a:cubicBezTo>
                    <a:cubicBezTo>
                      <a:pt x="7984" y="1448"/>
                      <a:pt x="7966" y="1439"/>
                      <a:pt x="7955" y="1414"/>
                    </a:cubicBezTo>
                    <a:cubicBezTo>
                      <a:pt x="7884" y="1244"/>
                      <a:pt x="8266" y="1053"/>
                      <a:pt x="8165" y="903"/>
                    </a:cubicBezTo>
                    <a:cubicBezTo>
                      <a:pt x="8123" y="839"/>
                      <a:pt x="8040" y="805"/>
                      <a:pt x="7963" y="805"/>
                    </a:cubicBezTo>
                    <a:cubicBezTo>
                      <a:pt x="7931" y="805"/>
                      <a:pt x="7901" y="811"/>
                      <a:pt x="7874" y="822"/>
                    </a:cubicBezTo>
                    <a:cubicBezTo>
                      <a:pt x="7814" y="842"/>
                      <a:pt x="7834" y="963"/>
                      <a:pt x="7774" y="993"/>
                    </a:cubicBezTo>
                    <a:cubicBezTo>
                      <a:pt x="7767" y="996"/>
                      <a:pt x="7759" y="998"/>
                      <a:pt x="7752" y="998"/>
                    </a:cubicBezTo>
                    <a:cubicBezTo>
                      <a:pt x="7702" y="998"/>
                      <a:pt x="7648" y="930"/>
                      <a:pt x="7599" y="930"/>
                    </a:cubicBezTo>
                    <a:cubicBezTo>
                      <a:pt x="7594" y="930"/>
                      <a:pt x="7589" y="931"/>
                      <a:pt x="7584" y="933"/>
                    </a:cubicBezTo>
                    <a:cubicBezTo>
                      <a:pt x="7463" y="993"/>
                      <a:pt x="7513" y="1213"/>
                      <a:pt x="7423" y="1314"/>
                    </a:cubicBezTo>
                    <a:cubicBezTo>
                      <a:pt x="7303" y="1464"/>
                      <a:pt x="7293" y="1655"/>
                      <a:pt x="7162" y="1785"/>
                    </a:cubicBezTo>
                    <a:cubicBezTo>
                      <a:pt x="7152" y="1797"/>
                      <a:pt x="7140" y="1802"/>
                      <a:pt x="7126" y="1802"/>
                    </a:cubicBezTo>
                    <a:cubicBezTo>
                      <a:pt x="7082" y="1802"/>
                      <a:pt x="7023" y="1759"/>
                      <a:pt x="6983" y="1759"/>
                    </a:cubicBezTo>
                    <a:cubicBezTo>
                      <a:pt x="6970" y="1759"/>
                      <a:pt x="6959" y="1763"/>
                      <a:pt x="6952" y="1775"/>
                    </a:cubicBezTo>
                    <a:cubicBezTo>
                      <a:pt x="6811" y="1956"/>
                      <a:pt x="7303" y="2397"/>
                      <a:pt x="7082" y="2447"/>
                    </a:cubicBezTo>
                    <a:cubicBezTo>
                      <a:pt x="7081" y="2447"/>
                      <a:pt x="7079" y="2448"/>
                      <a:pt x="7078" y="2448"/>
                    </a:cubicBezTo>
                    <a:cubicBezTo>
                      <a:pt x="7025" y="2448"/>
                      <a:pt x="7081" y="2257"/>
                      <a:pt x="7022" y="2257"/>
                    </a:cubicBezTo>
                    <a:cubicBezTo>
                      <a:pt x="6791" y="2277"/>
                      <a:pt x="7072" y="2959"/>
                      <a:pt x="6841" y="2959"/>
                    </a:cubicBezTo>
                    <a:cubicBezTo>
                      <a:pt x="6420" y="2949"/>
                      <a:pt x="6560" y="2146"/>
                      <a:pt x="6300" y="1815"/>
                    </a:cubicBezTo>
                    <a:cubicBezTo>
                      <a:pt x="6229" y="1725"/>
                      <a:pt x="6159" y="1645"/>
                      <a:pt x="6109" y="1555"/>
                    </a:cubicBezTo>
                    <a:cubicBezTo>
                      <a:pt x="5938" y="1274"/>
                      <a:pt x="6229" y="722"/>
                      <a:pt x="5928" y="592"/>
                    </a:cubicBezTo>
                    <a:cubicBezTo>
                      <a:pt x="5917" y="586"/>
                      <a:pt x="5906" y="584"/>
                      <a:pt x="5895" y="584"/>
                    </a:cubicBezTo>
                    <a:cubicBezTo>
                      <a:pt x="5759" y="584"/>
                      <a:pt x="5687" y="1001"/>
                      <a:pt x="5550" y="1001"/>
                    </a:cubicBezTo>
                    <a:cubicBezTo>
                      <a:pt x="5540" y="1001"/>
                      <a:pt x="5529" y="998"/>
                      <a:pt x="5517" y="993"/>
                    </a:cubicBezTo>
                    <a:cubicBezTo>
                      <a:pt x="5417" y="943"/>
                      <a:pt x="5628" y="682"/>
                      <a:pt x="5517" y="652"/>
                    </a:cubicBezTo>
                    <a:cubicBezTo>
                      <a:pt x="5509" y="650"/>
                      <a:pt x="5502" y="649"/>
                      <a:pt x="5495" y="649"/>
                    </a:cubicBezTo>
                    <a:cubicBezTo>
                      <a:pt x="5349" y="649"/>
                      <a:pt x="5479" y="1145"/>
                      <a:pt x="5307" y="1183"/>
                    </a:cubicBezTo>
                    <a:cubicBezTo>
                      <a:pt x="5303" y="1184"/>
                      <a:pt x="5300" y="1184"/>
                      <a:pt x="5297" y="1184"/>
                    </a:cubicBezTo>
                    <a:cubicBezTo>
                      <a:pt x="5200" y="1184"/>
                      <a:pt x="5253" y="892"/>
                      <a:pt x="5146" y="862"/>
                    </a:cubicBezTo>
                    <a:cubicBezTo>
                      <a:pt x="5142" y="862"/>
                      <a:pt x="5139" y="861"/>
                      <a:pt x="5135" y="861"/>
                    </a:cubicBezTo>
                    <a:cubicBezTo>
                      <a:pt x="5066" y="861"/>
                      <a:pt x="5043" y="1043"/>
                      <a:pt x="4971" y="1043"/>
                    </a:cubicBezTo>
                    <a:cubicBezTo>
                      <a:pt x="4969" y="1043"/>
                      <a:pt x="4967" y="1043"/>
                      <a:pt x="4966" y="1043"/>
                    </a:cubicBezTo>
                    <a:cubicBezTo>
                      <a:pt x="4765" y="1023"/>
                      <a:pt x="4986" y="551"/>
                      <a:pt x="4815" y="451"/>
                    </a:cubicBezTo>
                    <a:cubicBezTo>
                      <a:pt x="4805" y="446"/>
                      <a:pt x="4796" y="444"/>
                      <a:pt x="4788" y="444"/>
                    </a:cubicBezTo>
                    <a:cubicBezTo>
                      <a:pt x="4685" y="444"/>
                      <a:pt x="4656" y="794"/>
                      <a:pt x="4529" y="794"/>
                    </a:cubicBezTo>
                    <a:cubicBezTo>
                      <a:pt x="4524" y="794"/>
                      <a:pt x="4519" y="793"/>
                      <a:pt x="4514" y="792"/>
                    </a:cubicBezTo>
                    <a:cubicBezTo>
                      <a:pt x="4354" y="762"/>
                      <a:pt x="4564" y="321"/>
                      <a:pt x="4404" y="301"/>
                    </a:cubicBezTo>
                    <a:cubicBezTo>
                      <a:pt x="4391" y="299"/>
                      <a:pt x="4379" y="298"/>
                      <a:pt x="4367" y="298"/>
                    </a:cubicBezTo>
                    <a:cubicBezTo>
                      <a:pt x="4058" y="298"/>
                      <a:pt x="3990" y="905"/>
                      <a:pt x="3932" y="1234"/>
                    </a:cubicBezTo>
                    <a:cubicBezTo>
                      <a:pt x="3902" y="1414"/>
                      <a:pt x="4093" y="1705"/>
                      <a:pt x="3922" y="1795"/>
                    </a:cubicBezTo>
                    <a:cubicBezTo>
                      <a:pt x="3913" y="1800"/>
                      <a:pt x="3904" y="1802"/>
                      <a:pt x="3895" y="1802"/>
                    </a:cubicBezTo>
                    <a:cubicBezTo>
                      <a:pt x="3812" y="1802"/>
                      <a:pt x="3710" y="1649"/>
                      <a:pt x="3637" y="1649"/>
                    </a:cubicBezTo>
                    <a:cubicBezTo>
                      <a:pt x="3624" y="1649"/>
                      <a:pt x="3612" y="1654"/>
                      <a:pt x="3601" y="1665"/>
                    </a:cubicBezTo>
                    <a:cubicBezTo>
                      <a:pt x="3511" y="1755"/>
                      <a:pt x="3652" y="1926"/>
                      <a:pt x="3652" y="2056"/>
                    </a:cubicBezTo>
                    <a:cubicBezTo>
                      <a:pt x="3642" y="2195"/>
                      <a:pt x="3495" y="2309"/>
                      <a:pt x="3362" y="2309"/>
                    </a:cubicBezTo>
                    <a:cubicBezTo>
                      <a:pt x="3351" y="2309"/>
                      <a:pt x="3341" y="2308"/>
                      <a:pt x="3331" y="2307"/>
                    </a:cubicBezTo>
                    <a:cubicBezTo>
                      <a:pt x="3240" y="2287"/>
                      <a:pt x="3240" y="2166"/>
                      <a:pt x="3220" y="2076"/>
                    </a:cubicBezTo>
                    <a:cubicBezTo>
                      <a:pt x="3206" y="2039"/>
                      <a:pt x="3149" y="2030"/>
                      <a:pt x="3100" y="2030"/>
                    </a:cubicBezTo>
                    <a:lnTo>
                      <a:pt x="3100" y="2030"/>
                    </a:lnTo>
                    <a:cubicBezTo>
                      <a:pt x="3422" y="1949"/>
                      <a:pt x="2909" y="1137"/>
                      <a:pt x="2689" y="792"/>
                    </a:cubicBezTo>
                    <a:cubicBezTo>
                      <a:pt x="2659" y="732"/>
                      <a:pt x="2618" y="682"/>
                      <a:pt x="2618" y="622"/>
                    </a:cubicBezTo>
                    <a:cubicBezTo>
                      <a:pt x="2598" y="431"/>
                      <a:pt x="2909" y="220"/>
                      <a:pt x="2769" y="110"/>
                    </a:cubicBezTo>
                    <a:cubicBezTo>
                      <a:pt x="2673" y="46"/>
                      <a:pt x="2551" y="1"/>
                      <a:pt x="24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4"/>
              <p:cNvSpPr/>
              <p:nvPr/>
            </p:nvSpPr>
            <p:spPr>
              <a:xfrm>
                <a:off x="2953550" y="2749147"/>
                <a:ext cx="222088" cy="148660"/>
              </a:xfrm>
              <a:custGeom>
                <a:rect b="b" l="l" r="r" t="t"/>
                <a:pathLst>
                  <a:path extrusionOk="0" h="3707" w="5538">
                    <a:moveTo>
                      <a:pt x="635" y="0"/>
                    </a:moveTo>
                    <a:cubicBezTo>
                      <a:pt x="628" y="0"/>
                      <a:pt x="620" y="1"/>
                      <a:pt x="613" y="2"/>
                    </a:cubicBezTo>
                    <a:cubicBezTo>
                      <a:pt x="522" y="12"/>
                      <a:pt x="492" y="122"/>
                      <a:pt x="492" y="213"/>
                    </a:cubicBezTo>
                    <a:cubicBezTo>
                      <a:pt x="472" y="564"/>
                      <a:pt x="452" y="915"/>
                      <a:pt x="422" y="1266"/>
                    </a:cubicBezTo>
                    <a:cubicBezTo>
                      <a:pt x="392" y="1577"/>
                      <a:pt x="272" y="1687"/>
                      <a:pt x="141" y="1928"/>
                    </a:cubicBezTo>
                    <a:cubicBezTo>
                      <a:pt x="1" y="2169"/>
                      <a:pt x="41" y="2500"/>
                      <a:pt x="51" y="2770"/>
                    </a:cubicBezTo>
                    <a:cubicBezTo>
                      <a:pt x="61" y="3041"/>
                      <a:pt x="111" y="3352"/>
                      <a:pt x="342" y="3472"/>
                    </a:cubicBezTo>
                    <a:cubicBezTo>
                      <a:pt x="414" y="3512"/>
                      <a:pt x="491" y="3527"/>
                      <a:pt x="571" y="3527"/>
                    </a:cubicBezTo>
                    <a:cubicBezTo>
                      <a:pt x="733" y="3527"/>
                      <a:pt x="906" y="3466"/>
                      <a:pt x="1074" y="3432"/>
                    </a:cubicBezTo>
                    <a:cubicBezTo>
                      <a:pt x="1155" y="3417"/>
                      <a:pt x="1238" y="3411"/>
                      <a:pt x="1322" y="3411"/>
                    </a:cubicBezTo>
                    <a:cubicBezTo>
                      <a:pt x="1518" y="3411"/>
                      <a:pt x="1720" y="3444"/>
                      <a:pt x="1917" y="3472"/>
                    </a:cubicBezTo>
                    <a:cubicBezTo>
                      <a:pt x="2952" y="3633"/>
                      <a:pt x="4004" y="3707"/>
                      <a:pt x="5058" y="3707"/>
                    </a:cubicBezTo>
                    <a:cubicBezTo>
                      <a:pt x="5188" y="3707"/>
                      <a:pt x="5317" y="3705"/>
                      <a:pt x="5447" y="3703"/>
                    </a:cubicBezTo>
                    <a:lnTo>
                      <a:pt x="5538" y="2359"/>
                    </a:lnTo>
                    <a:cubicBezTo>
                      <a:pt x="5451" y="2330"/>
                      <a:pt x="5355" y="1996"/>
                      <a:pt x="5268" y="1996"/>
                    </a:cubicBezTo>
                    <a:cubicBezTo>
                      <a:pt x="5264" y="1996"/>
                      <a:pt x="5260" y="1997"/>
                      <a:pt x="5257" y="1998"/>
                    </a:cubicBezTo>
                    <a:cubicBezTo>
                      <a:pt x="5249" y="2000"/>
                      <a:pt x="5242" y="2002"/>
                      <a:pt x="5234" y="2002"/>
                    </a:cubicBezTo>
                    <a:cubicBezTo>
                      <a:pt x="5164" y="2002"/>
                      <a:pt x="5079" y="1916"/>
                      <a:pt x="5023" y="1916"/>
                    </a:cubicBezTo>
                    <a:cubicBezTo>
                      <a:pt x="5008" y="1916"/>
                      <a:pt x="4996" y="1922"/>
                      <a:pt x="4986" y="1938"/>
                    </a:cubicBezTo>
                    <a:cubicBezTo>
                      <a:pt x="4943" y="2006"/>
                      <a:pt x="4871" y="2075"/>
                      <a:pt x="4801" y="2075"/>
                    </a:cubicBezTo>
                    <a:cubicBezTo>
                      <a:pt x="4789" y="2075"/>
                      <a:pt x="4777" y="2073"/>
                      <a:pt x="4765" y="2068"/>
                    </a:cubicBezTo>
                    <a:cubicBezTo>
                      <a:pt x="4666" y="2032"/>
                      <a:pt x="4632" y="1819"/>
                      <a:pt x="4561" y="1819"/>
                    </a:cubicBezTo>
                    <a:cubicBezTo>
                      <a:pt x="4553" y="1819"/>
                      <a:pt x="4544" y="1821"/>
                      <a:pt x="4535" y="1827"/>
                    </a:cubicBezTo>
                    <a:cubicBezTo>
                      <a:pt x="4474" y="1864"/>
                      <a:pt x="4409" y="1897"/>
                      <a:pt x="4354" y="1897"/>
                    </a:cubicBezTo>
                    <a:cubicBezTo>
                      <a:pt x="4319" y="1897"/>
                      <a:pt x="4287" y="1883"/>
                      <a:pt x="4264" y="1848"/>
                    </a:cubicBezTo>
                    <a:cubicBezTo>
                      <a:pt x="4194" y="1757"/>
                      <a:pt x="4254" y="1627"/>
                      <a:pt x="4234" y="1507"/>
                    </a:cubicBezTo>
                    <a:cubicBezTo>
                      <a:pt x="4204" y="1326"/>
                      <a:pt x="4093" y="1045"/>
                      <a:pt x="3913" y="1045"/>
                    </a:cubicBezTo>
                    <a:cubicBezTo>
                      <a:pt x="3742" y="1055"/>
                      <a:pt x="3562" y="1226"/>
                      <a:pt x="3532" y="1406"/>
                    </a:cubicBezTo>
                    <a:cubicBezTo>
                      <a:pt x="3501" y="1627"/>
                      <a:pt x="3742" y="1878"/>
                      <a:pt x="3572" y="2028"/>
                    </a:cubicBezTo>
                    <a:cubicBezTo>
                      <a:pt x="3554" y="2046"/>
                      <a:pt x="3535" y="2053"/>
                      <a:pt x="3515" y="2053"/>
                    </a:cubicBezTo>
                    <a:cubicBezTo>
                      <a:pt x="3432" y="2053"/>
                      <a:pt x="3341" y="1922"/>
                      <a:pt x="3341" y="1817"/>
                    </a:cubicBezTo>
                    <a:cubicBezTo>
                      <a:pt x="3331" y="1687"/>
                      <a:pt x="3381" y="1557"/>
                      <a:pt x="3341" y="1426"/>
                    </a:cubicBezTo>
                    <a:cubicBezTo>
                      <a:pt x="3331" y="1366"/>
                      <a:pt x="3291" y="1316"/>
                      <a:pt x="3281" y="1256"/>
                    </a:cubicBezTo>
                    <a:cubicBezTo>
                      <a:pt x="3261" y="1176"/>
                      <a:pt x="3291" y="1105"/>
                      <a:pt x="3301" y="1025"/>
                    </a:cubicBezTo>
                    <a:cubicBezTo>
                      <a:pt x="3301" y="945"/>
                      <a:pt x="3281" y="824"/>
                      <a:pt x="3211" y="824"/>
                    </a:cubicBezTo>
                    <a:cubicBezTo>
                      <a:pt x="3204" y="825"/>
                      <a:pt x="3198" y="825"/>
                      <a:pt x="3192" y="825"/>
                    </a:cubicBezTo>
                    <a:cubicBezTo>
                      <a:pt x="3128" y="825"/>
                      <a:pt x="3065" y="792"/>
                      <a:pt x="3006" y="792"/>
                    </a:cubicBezTo>
                    <a:cubicBezTo>
                      <a:pt x="2987" y="792"/>
                      <a:pt x="2968" y="795"/>
                      <a:pt x="2950" y="804"/>
                    </a:cubicBezTo>
                    <a:cubicBezTo>
                      <a:pt x="2881" y="827"/>
                      <a:pt x="2823" y="898"/>
                      <a:pt x="2769" y="898"/>
                    </a:cubicBezTo>
                    <a:cubicBezTo>
                      <a:pt x="2752" y="898"/>
                      <a:pt x="2736" y="891"/>
                      <a:pt x="2719" y="875"/>
                    </a:cubicBezTo>
                    <a:cubicBezTo>
                      <a:pt x="2689" y="855"/>
                      <a:pt x="2669" y="814"/>
                      <a:pt x="2629" y="804"/>
                    </a:cubicBezTo>
                    <a:cubicBezTo>
                      <a:pt x="2623" y="802"/>
                      <a:pt x="2617" y="800"/>
                      <a:pt x="2611" y="800"/>
                    </a:cubicBezTo>
                    <a:cubicBezTo>
                      <a:pt x="2593" y="800"/>
                      <a:pt x="2571" y="810"/>
                      <a:pt x="2549" y="824"/>
                    </a:cubicBezTo>
                    <a:cubicBezTo>
                      <a:pt x="2448" y="875"/>
                      <a:pt x="2298" y="865"/>
                      <a:pt x="2238" y="965"/>
                    </a:cubicBezTo>
                    <a:cubicBezTo>
                      <a:pt x="2107" y="1206"/>
                      <a:pt x="2298" y="1496"/>
                      <a:pt x="2328" y="1767"/>
                    </a:cubicBezTo>
                    <a:cubicBezTo>
                      <a:pt x="2338" y="1888"/>
                      <a:pt x="2348" y="2018"/>
                      <a:pt x="2288" y="2118"/>
                    </a:cubicBezTo>
                    <a:cubicBezTo>
                      <a:pt x="2252" y="2183"/>
                      <a:pt x="2179" y="2224"/>
                      <a:pt x="2112" y="2224"/>
                    </a:cubicBezTo>
                    <a:cubicBezTo>
                      <a:pt x="2065" y="2224"/>
                      <a:pt x="2022" y="2204"/>
                      <a:pt x="1997" y="2158"/>
                    </a:cubicBezTo>
                    <a:cubicBezTo>
                      <a:pt x="1967" y="2118"/>
                      <a:pt x="1967" y="2058"/>
                      <a:pt x="1957" y="2008"/>
                    </a:cubicBezTo>
                    <a:cubicBezTo>
                      <a:pt x="1937" y="1848"/>
                      <a:pt x="1846" y="1697"/>
                      <a:pt x="1796" y="1547"/>
                    </a:cubicBezTo>
                    <a:cubicBezTo>
                      <a:pt x="1746" y="1396"/>
                      <a:pt x="1897" y="1256"/>
                      <a:pt x="1866" y="1095"/>
                    </a:cubicBezTo>
                    <a:cubicBezTo>
                      <a:pt x="1836" y="955"/>
                      <a:pt x="1796" y="844"/>
                      <a:pt x="1686" y="764"/>
                    </a:cubicBezTo>
                    <a:cubicBezTo>
                      <a:pt x="1670" y="750"/>
                      <a:pt x="1651" y="744"/>
                      <a:pt x="1629" y="744"/>
                    </a:cubicBezTo>
                    <a:cubicBezTo>
                      <a:pt x="1545" y="744"/>
                      <a:pt x="1429" y="833"/>
                      <a:pt x="1354" y="833"/>
                    </a:cubicBezTo>
                    <a:cubicBezTo>
                      <a:pt x="1328" y="833"/>
                      <a:pt x="1308" y="822"/>
                      <a:pt x="1295" y="794"/>
                    </a:cubicBezTo>
                    <a:cubicBezTo>
                      <a:pt x="1247" y="699"/>
                      <a:pt x="1308" y="522"/>
                      <a:pt x="1220" y="522"/>
                    </a:cubicBezTo>
                    <a:cubicBezTo>
                      <a:pt x="1215" y="522"/>
                      <a:pt x="1210" y="523"/>
                      <a:pt x="1204" y="524"/>
                    </a:cubicBezTo>
                    <a:cubicBezTo>
                      <a:pt x="1164" y="534"/>
                      <a:pt x="1134" y="564"/>
                      <a:pt x="1094" y="584"/>
                    </a:cubicBezTo>
                    <a:cubicBezTo>
                      <a:pt x="1078" y="589"/>
                      <a:pt x="1064" y="592"/>
                      <a:pt x="1049" y="592"/>
                    </a:cubicBezTo>
                    <a:cubicBezTo>
                      <a:pt x="937" y="592"/>
                      <a:pt x="871" y="427"/>
                      <a:pt x="853" y="293"/>
                    </a:cubicBezTo>
                    <a:cubicBezTo>
                      <a:pt x="834" y="160"/>
                      <a:pt x="762" y="0"/>
                      <a:pt x="6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4"/>
              <p:cNvSpPr/>
              <p:nvPr/>
            </p:nvSpPr>
            <p:spPr>
              <a:xfrm>
                <a:off x="2542046" y="2721395"/>
                <a:ext cx="200352" cy="148660"/>
              </a:xfrm>
              <a:custGeom>
                <a:rect b="b" l="l" r="r" t="t"/>
                <a:pathLst>
                  <a:path extrusionOk="0" h="3707" w="4996">
                    <a:moveTo>
                      <a:pt x="582" y="0"/>
                    </a:moveTo>
                    <a:cubicBezTo>
                      <a:pt x="575" y="0"/>
                      <a:pt x="569" y="1"/>
                      <a:pt x="562" y="2"/>
                    </a:cubicBezTo>
                    <a:cubicBezTo>
                      <a:pt x="482" y="12"/>
                      <a:pt x="442" y="122"/>
                      <a:pt x="442" y="212"/>
                    </a:cubicBezTo>
                    <a:cubicBezTo>
                      <a:pt x="432" y="564"/>
                      <a:pt x="402" y="915"/>
                      <a:pt x="382" y="1266"/>
                    </a:cubicBezTo>
                    <a:cubicBezTo>
                      <a:pt x="352" y="1577"/>
                      <a:pt x="241" y="1687"/>
                      <a:pt x="121" y="1928"/>
                    </a:cubicBezTo>
                    <a:cubicBezTo>
                      <a:pt x="1" y="2168"/>
                      <a:pt x="31" y="2499"/>
                      <a:pt x="41" y="2770"/>
                    </a:cubicBezTo>
                    <a:cubicBezTo>
                      <a:pt x="51" y="3041"/>
                      <a:pt x="101" y="3352"/>
                      <a:pt x="312" y="3472"/>
                    </a:cubicBezTo>
                    <a:cubicBezTo>
                      <a:pt x="378" y="3512"/>
                      <a:pt x="448" y="3527"/>
                      <a:pt x="521" y="3527"/>
                    </a:cubicBezTo>
                    <a:cubicBezTo>
                      <a:pt x="668" y="3527"/>
                      <a:pt x="825" y="3466"/>
                      <a:pt x="974" y="3432"/>
                    </a:cubicBezTo>
                    <a:cubicBezTo>
                      <a:pt x="1052" y="3417"/>
                      <a:pt x="1130" y="3411"/>
                      <a:pt x="1207" y="3411"/>
                    </a:cubicBezTo>
                    <a:cubicBezTo>
                      <a:pt x="1390" y="3411"/>
                      <a:pt x="1570" y="3444"/>
                      <a:pt x="1746" y="3472"/>
                    </a:cubicBezTo>
                    <a:cubicBezTo>
                      <a:pt x="2701" y="3633"/>
                      <a:pt x="3673" y="3706"/>
                      <a:pt x="4639" y="3706"/>
                    </a:cubicBezTo>
                    <a:cubicBezTo>
                      <a:pt x="4758" y="3706"/>
                      <a:pt x="4877" y="3705"/>
                      <a:pt x="4996" y="3703"/>
                    </a:cubicBezTo>
                    <a:lnTo>
                      <a:pt x="4996" y="2098"/>
                    </a:lnTo>
                    <a:cubicBezTo>
                      <a:pt x="4919" y="2069"/>
                      <a:pt x="4823" y="1735"/>
                      <a:pt x="4745" y="1735"/>
                    </a:cubicBezTo>
                    <a:cubicBezTo>
                      <a:pt x="4741" y="1735"/>
                      <a:pt x="4738" y="1736"/>
                      <a:pt x="4735" y="1737"/>
                    </a:cubicBezTo>
                    <a:cubicBezTo>
                      <a:pt x="4655" y="1767"/>
                      <a:pt x="4615" y="1857"/>
                      <a:pt x="4574" y="1938"/>
                    </a:cubicBezTo>
                    <a:cubicBezTo>
                      <a:pt x="4532" y="2006"/>
                      <a:pt x="4467" y="2075"/>
                      <a:pt x="4399" y="2075"/>
                    </a:cubicBezTo>
                    <a:cubicBezTo>
                      <a:pt x="4387" y="2075"/>
                      <a:pt x="4376" y="2073"/>
                      <a:pt x="4364" y="2068"/>
                    </a:cubicBezTo>
                    <a:cubicBezTo>
                      <a:pt x="4283" y="2032"/>
                      <a:pt x="4250" y="1818"/>
                      <a:pt x="4179" y="1818"/>
                    </a:cubicBezTo>
                    <a:cubicBezTo>
                      <a:pt x="4171" y="1818"/>
                      <a:pt x="4162" y="1821"/>
                      <a:pt x="4153" y="1827"/>
                    </a:cubicBezTo>
                    <a:cubicBezTo>
                      <a:pt x="4098" y="1864"/>
                      <a:pt x="4044" y="1897"/>
                      <a:pt x="3993" y="1897"/>
                    </a:cubicBezTo>
                    <a:cubicBezTo>
                      <a:pt x="3961" y="1897"/>
                      <a:pt x="3930" y="1883"/>
                      <a:pt x="3902" y="1847"/>
                    </a:cubicBezTo>
                    <a:cubicBezTo>
                      <a:pt x="3842" y="1757"/>
                      <a:pt x="3902" y="1627"/>
                      <a:pt x="3882" y="1506"/>
                    </a:cubicBezTo>
                    <a:cubicBezTo>
                      <a:pt x="3852" y="1326"/>
                      <a:pt x="3752" y="1045"/>
                      <a:pt x="3581" y="1045"/>
                    </a:cubicBezTo>
                    <a:cubicBezTo>
                      <a:pt x="3421" y="1055"/>
                      <a:pt x="3260" y="1226"/>
                      <a:pt x="3240" y="1406"/>
                    </a:cubicBezTo>
                    <a:cubicBezTo>
                      <a:pt x="3210" y="1627"/>
                      <a:pt x="3431" y="1878"/>
                      <a:pt x="3271" y="2028"/>
                    </a:cubicBezTo>
                    <a:cubicBezTo>
                      <a:pt x="3255" y="2046"/>
                      <a:pt x="3237" y="2053"/>
                      <a:pt x="3219" y="2053"/>
                    </a:cubicBezTo>
                    <a:cubicBezTo>
                      <a:pt x="3144" y="2053"/>
                      <a:pt x="3060" y="1922"/>
                      <a:pt x="3060" y="1817"/>
                    </a:cubicBezTo>
                    <a:cubicBezTo>
                      <a:pt x="3050" y="1687"/>
                      <a:pt x="3100" y="1557"/>
                      <a:pt x="3060" y="1426"/>
                    </a:cubicBezTo>
                    <a:cubicBezTo>
                      <a:pt x="3050" y="1366"/>
                      <a:pt x="3010" y="1316"/>
                      <a:pt x="3000" y="1256"/>
                    </a:cubicBezTo>
                    <a:cubicBezTo>
                      <a:pt x="2990" y="1175"/>
                      <a:pt x="3020" y="1105"/>
                      <a:pt x="3020" y="1025"/>
                    </a:cubicBezTo>
                    <a:cubicBezTo>
                      <a:pt x="3030" y="945"/>
                      <a:pt x="3010" y="824"/>
                      <a:pt x="2940" y="824"/>
                    </a:cubicBezTo>
                    <a:cubicBezTo>
                      <a:pt x="2934" y="825"/>
                      <a:pt x="2929" y="825"/>
                      <a:pt x="2923" y="825"/>
                    </a:cubicBezTo>
                    <a:cubicBezTo>
                      <a:pt x="2866" y="825"/>
                      <a:pt x="2810" y="792"/>
                      <a:pt x="2753" y="792"/>
                    </a:cubicBezTo>
                    <a:cubicBezTo>
                      <a:pt x="2735" y="792"/>
                      <a:pt x="2717" y="795"/>
                      <a:pt x="2699" y="804"/>
                    </a:cubicBezTo>
                    <a:cubicBezTo>
                      <a:pt x="2637" y="827"/>
                      <a:pt x="2588" y="897"/>
                      <a:pt x="2536" y="897"/>
                    </a:cubicBezTo>
                    <a:cubicBezTo>
                      <a:pt x="2520" y="897"/>
                      <a:pt x="2505" y="891"/>
                      <a:pt x="2488" y="874"/>
                    </a:cubicBezTo>
                    <a:cubicBezTo>
                      <a:pt x="2468" y="854"/>
                      <a:pt x="2448" y="814"/>
                      <a:pt x="2408" y="804"/>
                    </a:cubicBezTo>
                    <a:cubicBezTo>
                      <a:pt x="2403" y="802"/>
                      <a:pt x="2396" y="800"/>
                      <a:pt x="2390" y="800"/>
                    </a:cubicBezTo>
                    <a:cubicBezTo>
                      <a:pt x="2372" y="800"/>
                      <a:pt x="2350" y="810"/>
                      <a:pt x="2328" y="824"/>
                    </a:cubicBezTo>
                    <a:cubicBezTo>
                      <a:pt x="2237" y="874"/>
                      <a:pt x="2097" y="864"/>
                      <a:pt x="2047" y="965"/>
                    </a:cubicBezTo>
                    <a:cubicBezTo>
                      <a:pt x="1936" y="1205"/>
                      <a:pt x="2107" y="1496"/>
                      <a:pt x="2127" y="1767"/>
                    </a:cubicBezTo>
                    <a:cubicBezTo>
                      <a:pt x="2147" y="1888"/>
                      <a:pt x="2157" y="2018"/>
                      <a:pt x="2097" y="2118"/>
                    </a:cubicBezTo>
                    <a:cubicBezTo>
                      <a:pt x="2062" y="2183"/>
                      <a:pt x="1995" y="2224"/>
                      <a:pt x="1934" y="2224"/>
                    </a:cubicBezTo>
                    <a:cubicBezTo>
                      <a:pt x="1891" y="2224"/>
                      <a:pt x="1851" y="2204"/>
                      <a:pt x="1826" y="2158"/>
                    </a:cubicBezTo>
                    <a:cubicBezTo>
                      <a:pt x="1796" y="2118"/>
                      <a:pt x="1796" y="2058"/>
                      <a:pt x="1786" y="2008"/>
                    </a:cubicBezTo>
                    <a:cubicBezTo>
                      <a:pt x="1776" y="1847"/>
                      <a:pt x="1696" y="1697"/>
                      <a:pt x="1646" y="1547"/>
                    </a:cubicBezTo>
                    <a:cubicBezTo>
                      <a:pt x="1595" y="1396"/>
                      <a:pt x="1736" y="1256"/>
                      <a:pt x="1706" y="1095"/>
                    </a:cubicBezTo>
                    <a:cubicBezTo>
                      <a:pt x="1686" y="955"/>
                      <a:pt x="1636" y="844"/>
                      <a:pt x="1545" y="764"/>
                    </a:cubicBezTo>
                    <a:cubicBezTo>
                      <a:pt x="1529" y="750"/>
                      <a:pt x="1511" y="744"/>
                      <a:pt x="1491" y="744"/>
                    </a:cubicBezTo>
                    <a:cubicBezTo>
                      <a:pt x="1412" y="744"/>
                      <a:pt x="1308" y="833"/>
                      <a:pt x="1240" y="833"/>
                    </a:cubicBezTo>
                    <a:cubicBezTo>
                      <a:pt x="1216" y="833"/>
                      <a:pt x="1197" y="822"/>
                      <a:pt x="1184" y="794"/>
                    </a:cubicBezTo>
                    <a:cubicBezTo>
                      <a:pt x="1136" y="699"/>
                      <a:pt x="1198" y="522"/>
                      <a:pt x="1109" y="522"/>
                    </a:cubicBezTo>
                    <a:cubicBezTo>
                      <a:pt x="1104" y="522"/>
                      <a:pt x="1099" y="522"/>
                      <a:pt x="1094" y="523"/>
                    </a:cubicBezTo>
                    <a:cubicBezTo>
                      <a:pt x="1064" y="533"/>
                      <a:pt x="1034" y="564"/>
                      <a:pt x="994" y="584"/>
                    </a:cubicBezTo>
                    <a:cubicBezTo>
                      <a:pt x="980" y="589"/>
                      <a:pt x="967" y="592"/>
                      <a:pt x="955" y="592"/>
                    </a:cubicBezTo>
                    <a:cubicBezTo>
                      <a:pt x="856" y="592"/>
                      <a:pt x="791" y="426"/>
                      <a:pt x="773" y="293"/>
                    </a:cubicBezTo>
                    <a:cubicBezTo>
                      <a:pt x="763" y="160"/>
                      <a:pt x="691" y="0"/>
                      <a:pt x="5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4"/>
              <p:cNvSpPr/>
              <p:nvPr/>
            </p:nvSpPr>
            <p:spPr>
              <a:xfrm>
                <a:off x="2871498" y="2774853"/>
                <a:ext cx="200352" cy="116538"/>
              </a:xfrm>
              <a:custGeom>
                <a:rect b="b" l="l" r="r" t="t"/>
                <a:pathLst>
                  <a:path extrusionOk="0" h="2906" w="4996">
                    <a:moveTo>
                      <a:pt x="4408" y="1"/>
                    </a:moveTo>
                    <a:cubicBezTo>
                      <a:pt x="4294" y="1"/>
                      <a:pt x="4232" y="121"/>
                      <a:pt x="4213" y="224"/>
                    </a:cubicBezTo>
                    <a:cubicBezTo>
                      <a:pt x="4205" y="330"/>
                      <a:pt x="4140" y="461"/>
                      <a:pt x="4042" y="461"/>
                    </a:cubicBezTo>
                    <a:cubicBezTo>
                      <a:pt x="4029" y="461"/>
                      <a:pt x="4016" y="459"/>
                      <a:pt x="4003" y="454"/>
                    </a:cubicBezTo>
                    <a:cubicBezTo>
                      <a:pt x="3963" y="444"/>
                      <a:pt x="3933" y="414"/>
                      <a:pt x="3892" y="404"/>
                    </a:cubicBezTo>
                    <a:cubicBezTo>
                      <a:pt x="3889" y="404"/>
                      <a:pt x="3886" y="404"/>
                      <a:pt x="3883" y="404"/>
                    </a:cubicBezTo>
                    <a:cubicBezTo>
                      <a:pt x="3796" y="404"/>
                      <a:pt x="3861" y="547"/>
                      <a:pt x="3812" y="625"/>
                    </a:cubicBezTo>
                    <a:cubicBezTo>
                      <a:pt x="3800" y="643"/>
                      <a:pt x="3783" y="650"/>
                      <a:pt x="3762" y="650"/>
                    </a:cubicBezTo>
                    <a:cubicBezTo>
                      <a:pt x="3693" y="650"/>
                      <a:pt x="3587" y="579"/>
                      <a:pt x="3507" y="579"/>
                    </a:cubicBezTo>
                    <a:cubicBezTo>
                      <a:pt x="3486" y="579"/>
                      <a:pt x="3467" y="583"/>
                      <a:pt x="3451" y="595"/>
                    </a:cubicBezTo>
                    <a:cubicBezTo>
                      <a:pt x="3351" y="665"/>
                      <a:pt x="3311" y="745"/>
                      <a:pt x="3291" y="855"/>
                    </a:cubicBezTo>
                    <a:cubicBezTo>
                      <a:pt x="3261" y="976"/>
                      <a:pt x="3391" y="1086"/>
                      <a:pt x="3351" y="1207"/>
                    </a:cubicBezTo>
                    <a:cubicBezTo>
                      <a:pt x="3301" y="1327"/>
                      <a:pt x="3220" y="1447"/>
                      <a:pt x="3200" y="1568"/>
                    </a:cubicBezTo>
                    <a:cubicBezTo>
                      <a:pt x="3200" y="1608"/>
                      <a:pt x="3200" y="1658"/>
                      <a:pt x="3170" y="1688"/>
                    </a:cubicBezTo>
                    <a:cubicBezTo>
                      <a:pt x="3146" y="1721"/>
                      <a:pt x="3104" y="1735"/>
                      <a:pt x="3060" y="1735"/>
                    </a:cubicBezTo>
                    <a:cubicBezTo>
                      <a:pt x="2997" y="1735"/>
                      <a:pt x="2929" y="1705"/>
                      <a:pt x="2899" y="1658"/>
                    </a:cubicBezTo>
                    <a:cubicBezTo>
                      <a:pt x="2839" y="1578"/>
                      <a:pt x="2849" y="1477"/>
                      <a:pt x="2859" y="1377"/>
                    </a:cubicBezTo>
                    <a:cubicBezTo>
                      <a:pt x="2889" y="1166"/>
                      <a:pt x="3060" y="936"/>
                      <a:pt x="2950" y="755"/>
                    </a:cubicBezTo>
                    <a:cubicBezTo>
                      <a:pt x="2889" y="675"/>
                      <a:pt x="2759" y="675"/>
                      <a:pt x="2659" y="645"/>
                    </a:cubicBezTo>
                    <a:cubicBezTo>
                      <a:pt x="2642" y="637"/>
                      <a:pt x="2620" y="622"/>
                      <a:pt x="2596" y="622"/>
                    </a:cubicBezTo>
                    <a:cubicBezTo>
                      <a:pt x="2590" y="622"/>
                      <a:pt x="2584" y="623"/>
                      <a:pt x="2578" y="625"/>
                    </a:cubicBezTo>
                    <a:cubicBezTo>
                      <a:pt x="2548" y="635"/>
                      <a:pt x="2528" y="665"/>
                      <a:pt x="2508" y="685"/>
                    </a:cubicBezTo>
                    <a:cubicBezTo>
                      <a:pt x="2492" y="696"/>
                      <a:pt x="2477" y="701"/>
                      <a:pt x="2461" y="701"/>
                    </a:cubicBezTo>
                    <a:cubicBezTo>
                      <a:pt x="2409" y="701"/>
                      <a:pt x="2359" y="648"/>
                      <a:pt x="2298" y="625"/>
                    </a:cubicBezTo>
                    <a:cubicBezTo>
                      <a:pt x="2279" y="618"/>
                      <a:pt x="2261" y="615"/>
                      <a:pt x="2242" y="615"/>
                    </a:cubicBezTo>
                    <a:cubicBezTo>
                      <a:pt x="2180" y="615"/>
                      <a:pt x="2119" y="645"/>
                      <a:pt x="2057" y="645"/>
                    </a:cubicBezTo>
                    <a:cubicBezTo>
                      <a:pt x="1987" y="645"/>
                      <a:pt x="1967" y="735"/>
                      <a:pt x="1977" y="795"/>
                    </a:cubicBezTo>
                    <a:cubicBezTo>
                      <a:pt x="1977" y="855"/>
                      <a:pt x="2007" y="926"/>
                      <a:pt x="1987" y="986"/>
                    </a:cubicBezTo>
                    <a:cubicBezTo>
                      <a:pt x="1977" y="1026"/>
                      <a:pt x="1947" y="1066"/>
                      <a:pt x="1926" y="1116"/>
                    </a:cubicBezTo>
                    <a:cubicBezTo>
                      <a:pt x="1896" y="1217"/>
                      <a:pt x="1936" y="1317"/>
                      <a:pt x="1936" y="1417"/>
                    </a:cubicBezTo>
                    <a:cubicBezTo>
                      <a:pt x="1928" y="1499"/>
                      <a:pt x="1847" y="1607"/>
                      <a:pt x="1769" y="1607"/>
                    </a:cubicBezTo>
                    <a:cubicBezTo>
                      <a:pt x="1751" y="1607"/>
                      <a:pt x="1733" y="1601"/>
                      <a:pt x="1716" y="1588"/>
                    </a:cubicBezTo>
                    <a:cubicBezTo>
                      <a:pt x="1565" y="1467"/>
                      <a:pt x="1786" y="1267"/>
                      <a:pt x="1756" y="1096"/>
                    </a:cubicBezTo>
                    <a:cubicBezTo>
                      <a:pt x="1726" y="956"/>
                      <a:pt x="1565" y="825"/>
                      <a:pt x="1415" y="815"/>
                    </a:cubicBezTo>
                    <a:cubicBezTo>
                      <a:pt x="1244" y="815"/>
                      <a:pt x="1144" y="1036"/>
                      <a:pt x="1114" y="1176"/>
                    </a:cubicBezTo>
                    <a:cubicBezTo>
                      <a:pt x="1094" y="1277"/>
                      <a:pt x="1154" y="1377"/>
                      <a:pt x="1084" y="1447"/>
                    </a:cubicBezTo>
                    <a:cubicBezTo>
                      <a:pt x="1061" y="1474"/>
                      <a:pt x="1031" y="1485"/>
                      <a:pt x="999" y="1485"/>
                    </a:cubicBezTo>
                    <a:cubicBezTo>
                      <a:pt x="948" y="1485"/>
                      <a:pt x="889" y="1458"/>
                      <a:pt x="833" y="1427"/>
                    </a:cubicBezTo>
                    <a:cubicBezTo>
                      <a:pt x="826" y="1424"/>
                      <a:pt x="819" y="1422"/>
                      <a:pt x="813" y="1422"/>
                    </a:cubicBezTo>
                    <a:cubicBezTo>
                      <a:pt x="747" y="1422"/>
                      <a:pt x="715" y="1590"/>
                      <a:pt x="633" y="1618"/>
                    </a:cubicBezTo>
                    <a:cubicBezTo>
                      <a:pt x="619" y="1623"/>
                      <a:pt x="606" y="1625"/>
                      <a:pt x="593" y="1625"/>
                    </a:cubicBezTo>
                    <a:cubicBezTo>
                      <a:pt x="527" y="1625"/>
                      <a:pt x="464" y="1568"/>
                      <a:pt x="422" y="1517"/>
                    </a:cubicBezTo>
                    <a:cubicBezTo>
                      <a:pt x="382" y="1457"/>
                      <a:pt x="342" y="1377"/>
                      <a:pt x="251" y="1357"/>
                    </a:cubicBezTo>
                    <a:cubicBezTo>
                      <a:pt x="247" y="1356"/>
                      <a:pt x="243" y="1355"/>
                      <a:pt x="239" y="1355"/>
                    </a:cubicBezTo>
                    <a:cubicBezTo>
                      <a:pt x="162" y="1355"/>
                      <a:pt x="77" y="1619"/>
                      <a:pt x="1" y="1638"/>
                    </a:cubicBezTo>
                    <a:lnTo>
                      <a:pt x="1" y="2902"/>
                    </a:lnTo>
                    <a:cubicBezTo>
                      <a:pt x="136" y="2904"/>
                      <a:pt x="271" y="2905"/>
                      <a:pt x="407" y="2905"/>
                    </a:cubicBezTo>
                    <a:cubicBezTo>
                      <a:pt x="1355" y="2905"/>
                      <a:pt x="2301" y="2844"/>
                      <a:pt x="3240" y="2721"/>
                    </a:cubicBezTo>
                    <a:cubicBezTo>
                      <a:pt x="3423" y="2700"/>
                      <a:pt x="3605" y="2674"/>
                      <a:pt x="3784" y="2674"/>
                    </a:cubicBezTo>
                    <a:cubicBezTo>
                      <a:pt x="3861" y="2674"/>
                      <a:pt x="3937" y="2679"/>
                      <a:pt x="4013" y="2691"/>
                    </a:cubicBezTo>
                    <a:cubicBezTo>
                      <a:pt x="4170" y="2712"/>
                      <a:pt x="4333" y="2760"/>
                      <a:pt x="4484" y="2760"/>
                    </a:cubicBezTo>
                    <a:cubicBezTo>
                      <a:pt x="4554" y="2760"/>
                      <a:pt x="4621" y="2750"/>
                      <a:pt x="4685" y="2721"/>
                    </a:cubicBezTo>
                    <a:cubicBezTo>
                      <a:pt x="4895" y="2621"/>
                      <a:pt x="4946" y="2380"/>
                      <a:pt x="4956" y="2169"/>
                    </a:cubicBezTo>
                    <a:cubicBezTo>
                      <a:pt x="4966" y="1949"/>
                      <a:pt x="4996" y="1698"/>
                      <a:pt x="4875" y="1507"/>
                    </a:cubicBezTo>
                    <a:cubicBezTo>
                      <a:pt x="4755" y="1327"/>
                      <a:pt x="4635" y="1227"/>
                      <a:pt x="4615" y="996"/>
                    </a:cubicBezTo>
                    <a:cubicBezTo>
                      <a:pt x="4585" y="715"/>
                      <a:pt x="4564" y="434"/>
                      <a:pt x="4554" y="163"/>
                    </a:cubicBezTo>
                    <a:cubicBezTo>
                      <a:pt x="4544" y="93"/>
                      <a:pt x="4514" y="13"/>
                      <a:pt x="4434" y="3"/>
                    </a:cubicBezTo>
                    <a:cubicBezTo>
                      <a:pt x="4425" y="1"/>
                      <a:pt x="4416" y="1"/>
                      <a:pt x="44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4"/>
              <p:cNvSpPr/>
              <p:nvPr/>
            </p:nvSpPr>
            <p:spPr>
              <a:xfrm>
                <a:off x="2695323" y="2774853"/>
                <a:ext cx="200352" cy="116538"/>
              </a:xfrm>
              <a:custGeom>
                <a:rect b="b" l="l" r="r" t="t"/>
                <a:pathLst>
                  <a:path extrusionOk="0" h="2906" w="4996">
                    <a:moveTo>
                      <a:pt x="4417" y="1"/>
                    </a:moveTo>
                    <a:cubicBezTo>
                      <a:pt x="4304" y="1"/>
                      <a:pt x="4242" y="121"/>
                      <a:pt x="4223" y="224"/>
                    </a:cubicBezTo>
                    <a:cubicBezTo>
                      <a:pt x="4205" y="330"/>
                      <a:pt x="4140" y="461"/>
                      <a:pt x="4041" y="461"/>
                    </a:cubicBezTo>
                    <a:cubicBezTo>
                      <a:pt x="4029" y="461"/>
                      <a:pt x="4016" y="459"/>
                      <a:pt x="4002" y="454"/>
                    </a:cubicBezTo>
                    <a:cubicBezTo>
                      <a:pt x="3962" y="444"/>
                      <a:pt x="3942" y="414"/>
                      <a:pt x="3902" y="404"/>
                    </a:cubicBezTo>
                    <a:cubicBezTo>
                      <a:pt x="3899" y="404"/>
                      <a:pt x="3895" y="404"/>
                      <a:pt x="3892" y="404"/>
                    </a:cubicBezTo>
                    <a:cubicBezTo>
                      <a:pt x="3796" y="404"/>
                      <a:pt x="3860" y="547"/>
                      <a:pt x="3812" y="625"/>
                    </a:cubicBezTo>
                    <a:cubicBezTo>
                      <a:pt x="3802" y="643"/>
                      <a:pt x="3786" y="650"/>
                      <a:pt x="3765" y="650"/>
                    </a:cubicBezTo>
                    <a:cubicBezTo>
                      <a:pt x="3699" y="650"/>
                      <a:pt x="3589" y="579"/>
                      <a:pt x="3507" y="579"/>
                    </a:cubicBezTo>
                    <a:cubicBezTo>
                      <a:pt x="3486" y="579"/>
                      <a:pt x="3467" y="583"/>
                      <a:pt x="3451" y="595"/>
                    </a:cubicBezTo>
                    <a:cubicBezTo>
                      <a:pt x="3360" y="665"/>
                      <a:pt x="3320" y="745"/>
                      <a:pt x="3290" y="855"/>
                    </a:cubicBezTo>
                    <a:cubicBezTo>
                      <a:pt x="3270" y="976"/>
                      <a:pt x="3401" y="1086"/>
                      <a:pt x="3350" y="1207"/>
                    </a:cubicBezTo>
                    <a:cubicBezTo>
                      <a:pt x="3310" y="1327"/>
                      <a:pt x="3230" y="1447"/>
                      <a:pt x="3210" y="1568"/>
                    </a:cubicBezTo>
                    <a:cubicBezTo>
                      <a:pt x="3200" y="1608"/>
                      <a:pt x="3200" y="1658"/>
                      <a:pt x="3170" y="1688"/>
                    </a:cubicBezTo>
                    <a:cubicBezTo>
                      <a:pt x="3145" y="1721"/>
                      <a:pt x="3105" y="1735"/>
                      <a:pt x="3063" y="1735"/>
                    </a:cubicBezTo>
                    <a:cubicBezTo>
                      <a:pt x="3002" y="1735"/>
                      <a:pt x="2935" y="1705"/>
                      <a:pt x="2899" y="1658"/>
                    </a:cubicBezTo>
                    <a:cubicBezTo>
                      <a:pt x="2849" y="1578"/>
                      <a:pt x="2859" y="1477"/>
                      <a:pt x="2869" y="1377"/>
                    </a:cubicBezTo>
                    <a:cubicBezTo>
                      <a:pt x="2899" y="1166"/>
                      <a:pt x="3070" y="936"/>
                      <a:pt x="2949" y="755"/>
                    </a:cubicBezTo>
                    <a:cubicBezTo>
                      <a:pt x="2899" y="675"/>
                      <a:pt x="2759" y="675"/>
                      <a:pt x="2668" y="645"/>
                    </a:cubicBezTo>
                    <a:cubicBezTo>
                      <a:pt x="2644" y="637"/>
                      <a:pt x="2620" y="622"/>
                      <a:pt x="2601" y="622"/>
                    </a:cubicBezTo>
                    <a:cubicBezTo>
                      <a:pt x="2596" y="622"/>
                      <a:pt x="2592" y="623"/>
                      <a:pt x="2588" y="625"/>
                    </a:cubicBezTo>
                    <a:cubicBezTo>
                      <a:pt x="2548" y="635"/>
                      <a:pt x="2538" y="665"/>
                      <a:pt x="2508" y="685"/>
                    </a:cubicBezTo>
                    <a:cubicBezTo>
                      <a:pt x="2492" y="696"/>
                      <a:pt x="2476" y="701"/>
                      <a:pt x="2461" y="701"/>
                    </a:cubicBezTo>
                    <a:cubicBezTo>
                      <a:pt x="2409" y="701"/>
                      <a:pt x="2359" y="648"/>
                      <a:pt x="2297" y="625"/>
                    </a:cubicBezTo>
                    <a:cubicBezTo>
                      <a:pt x="2279" y="618"/>
                      <a:pt x="2261" y="615"/>
                      <a:pt x="2243" y="615"/>
                    </a:cubicBezTo>
                    <a:cubicBezTo>
                      <a:pt x="2183" y="615"/>
                      <a:pt x="2126" y="645"/>
                      <a:pt x="2056" y="645"/>
                    </a:cubicBezTo>
                    <a:cubicBezTo>
                      <a:pt x="1986" y="645"/>
                      <a:pt x="1966" y="735"/>
                      <a:pt x="1976" y="795"/>
                    </a:cubicBezTo>
                    <a:cubicBezTo>
                      <a:pt x="1986" y="855"/>
                      <a:pt x="2006" y="926"/>
                      <a:pt x="1996" y="986"/>
                    </a:cubicBezTo>
                    <a:cubicBezTo>
                      <a:pt x="1986" y="1026"/>
                      <a:pt x="1946" y="1066"/>
                      <a:pt x="1936" y="1116"/>
                    </a:cubicBezTo>
                    <a:cubicBezTo>
                      <a:pt x="1896" y="1217"/>
                      <a:pt x="1946" y="1317"/>
                      <a:pt x="1936" y="1417"/>
                    </a:cubicBezTo>
                    <a:cubicBezTo>
                      <a:pt x="1936" y="1499"/>
                      <a:pt x="1850" y="1607"/>
                      <a:pt x="1775" y="1607"/>
                    </a:cubicBezTo>
                    <a:cubicBezTo>
                      <a:pt x="1757" y="1607"/>
                      <a:pt x="1741" y="1601"/>
                      <a:pt x="1725" y="1588"/>
                    </a:cubicBezTo>
                    <a:cubicBezTo>
                      <a:pt x="1565" y="1467"/>
                      <a:pt x="1796" y="1267"/>
                      <a:pt x="1756" y="1096"/>
                    </a:cubicBezTo>
                    <a:cubicBezTo>
                      <a:pt x="1735" y="956"/>
                      <a:pt x="1575" y="825"/>
                      <a:pt x="1415" y="815"/>
                    </a:cubicBezTo>
                    <a:cubicBezTo>
                      <a:pt x="1244" y="815"/>
                      <a:pt x="1144" y="1036"/>
                      <a:pt x="1114" y="1176"/>
                    </a:cubicBezTo>
                    <a:cubicBezTo>
                      <a:pt x="1094" y="1277"/>
                      <a:pt x="1154" y="1377"/>
                      <a:pt x="1094" y="1447"/>
                    </a:cubicBezTo>
                    <a:cubicBezTo>
                      <a:pt x="1070" y="1474"/>
                      <a:pt x="1041" y="1485"/>
                      <a:pt x="1009" y="1485"/>
                    </a:cubicBezTo>
                    <a:cubicBezTo>
                      <a:pt x="957" y="1485"/>
                      <a:pt x="898" y="1458"/>
                      <a:pt x="843" y="1427"/>
                    </a:cubicBezTo>
                    <a:cubicBezTo>
                      <a:pt x="835" y="1424"/>
                      <a:pt x="827" y="1422"/>
                      <a:pt x="820" y="1422"/>
                    </a:cubicBezTo>
                    <a:cubicBezTo>
                      <a:pt x="748" y="1422"/>
                      <a:pt x="723" y="1590"/>
                      <a:pt x="632" y="1618"/>
                    </a:cubicBezTo>
                    <a:cubicBezTo>
                      <a:pt x="619" y="1623"/>
                      <a:pt x="606" y="1625"/>
                      <a:pt x="593" y="1625"/>
                    </a:cubicBezTo>
                    <a:cubicBezTo>
                      <a:pt x="526" y="1625"/>
                      <a:pt x="465" y="1568"/>
                      <a:pt x="432" y="1517"/>
                    </a:cubicBezTo>
                    <a:cubicBezTo>
                      <a:pt x="381" y="1457"/>
                      <a:pt x="341" y="1377"/>
                      <a:pt x="261" y="1357"/>
                    </a:cubicBezTo>
                    <a:cubicBezTo>
                      <a:pt x="257" y="1356"/>
                      <a:pt x="253" y="1355"/>
                      <a:pt x="249" y="1355"/>
                    </a:cubicBezTo>
                    <a:cubicBezTo>
                      <a:pt x="171" y="1355"/>
                      <a:pt x="77" y="1619"/>
                      <a:pt x="0" y="1638"/>
                    </a:cubicBezTo>
                    <a:lnTo>
                      <a:pt x="0" y="2902"/>
                    </a:lnTo>
                    <a:cubicBezTo>
                      <a:pt x="136" y="2904"/>
                      <a:pt x="271" y="2905"/>
                      <a:pt x="407" y="2905"/>
                    </a:cubicBezTo>
                    <a:cubicBezTo>
                      <a:pt x="1357" y="2905"/>
                      <a:pt x="2311" y="2844"/>
                      <a:pt x="3250" y="2721"/>
                    </a:cubicBezTo>
                    <a:cubicBezTo>
                      <a:pt x="3425" y="2700"/>
                      <a:pt x="3606" y="2674"/>
                      <a:pt x="3787" y="2674"/>
                    </a:cubicBezTo>
                    <a:cubicBezTo>
                      <a:pt x="3865" y="2674"/>
                      <a:pt x="3944" y="2679"/>
                      <a:pt x="4022" y="2691"/>
                    </a:cubicBezTo>
                    <a:cubicBezTo>
                      <a:pt x="4173" y="2712"/>
                      <a:pt x="4333" y="2760"/>
                      <a:pt x="4484" y="2760"/>
                    </a:cubicBezTo>
                    <a:cubicBezTo>
                      <a:pt x="4553" y="2760"/>
                      <a:pt x="4621" y="2750"/>
                      <a:pt x="4684" y="2721"/>
                    </a:cubicBezTo>
                    <a:cubicBezTo>
                      <a:pt x="4895" y="2621"/>
                      <a:pt x="4945" y="2380"/>
                      <a:pt x="4955" y="2169"/>
                    </a:cubicBezTo>
                    <a:cubicBezTo>
                      <a:pt x="4965" y="1949"/>
                      <a:pt x="4995" y="1698"/>
                      <a:pt x="4875" y="1507"/>
                    </a:cubicBezTo>
                    <a:cubicBezTo>
                      <a:pt x="4755" y="1327"/>
                      <a:pt x="4644" y="1227"/>
                      <a:pt x="4624" y="996"/>
                    </a:cubicBezTo>
                    <a:cubicBezTo>
                      <a:pt x="4594" y="715"/>
                      <a:pt x="4574" y="434"/>
                      <a:pt x="4554" y="163"/>
                    </a:cubicBezTo>
                    <a:cubicBezTo>
                      <a:pt x="4554" y="93"/>
                      <a:pt x="4524" y="13"/>
                      <a:pt x="4444" y="3"/>
                    </a:cubicBezTo>
                    <a:cubicBezTo>
                      <a:pt x="4435" y="1"/>
                      <a:pt x="4426" y="1"/>
                      <a:pt x="441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638" name="Google Shape;1638;p3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Sustainable living</a:t>
            </a:r>
            <a:endParaRPr/>
          </a:p>
        </p:txBody>
      </p:sp>
      <p:sp>
        <p:nvSpPr>
          <p:cNvPr id="1639" name="Google Shape;1639;p34"/>
          <p:cNvSpPr txBox="1"/>
          <p:nvPr>
            <p:ph idx="1" type="subTitle"/>
          </p:nvPr>
        </p:nvSpPr>
        <p:spPr>
          <a:xfrm>
            <a:off x="720000" y="2506906"/>
            <a:ext cx="2643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1640" name="Google Shape;1640;p34"/>
          <p:cNvSpPr txBox="1"/>
          <p:nvPr>
            <p:ph idx="2" type="subTitle"/>
          </p:nvPr>
        </p:nvSpPr>
        <p:spPr>
          <a:xfrm>
            <a:off x="3250024" y="3440439"/>
            <a:ext cx="2643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641" name="Google Shape;1641;p34"/>
          <p:cNvSpPr txBox="1"/>
          <p:nvPr>
            <p:ph idx="3" type="subTitle"/>
          </p:nvPr>
        </p:nvSpPr>
        <p:spPr>
          <a:xfrm>
            <a:off x="5780098" y="2506906"/>
            <a:ext cx="26439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642" name="Google Shape;1642;p34"/>
          <p:cNvSpPr/>
          <p:nvPr/>
        </p:nvSpPr>
        <p:spPr>
          <a:xfrm>
            <a:off x="1730850" y="14136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4"/>
          <p:cNvSpPr/>
          <p:nvPr/>
        </p:nvSpPr>
        <p:spPr>
          <a:xfrm>
            <a:off x="6790950" y="14136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4"/>
          <p:cNvSpPr/>
          <p:nvPr/>
        </p:nvSpPr>
        <p:spPr>
          <a:xfrm>
            <a:off x="4260900" y="235157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4"/>
          <p:cNvSpPr txBox="1"/>
          <p:nvPr>
            <p:ph idx="4" type="subTitle"/>
          </p:nvPr>
        </p:nvSpPr>
        <p:spPr>
          <a:xfrm>
            <a:off x="720000" y="2112025"/>
            <a:ext cx="2643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46" name="Google Shape;1646;p34"/>
          <p:cNvSpPr txBox="1"/>
          <p:nvPr>
            <p:ph idx="5" type="subTitle"/>
          </p:nvPr>
        </p:nvSpPr>
        <p:spPr>
          <a:xfrm>
            <a:off x="5780098" y="2112025"/>
            <a:ext cx="2643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647" name="Google Shape;1647;p34"/>
          <p:cNvSpPr txBox="1"/>
          <p:nvPr>
            <p:ph idx="6" type="subTitle"/>
          </p:nvPr>
        </p:nvSpPr>
        <p:spPr>
          <a:xfrm>
            <a:off x="3250024" y="3049974"/>
            <a:ext cx="26439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1648" name="Google Shape;1648;p34"/>
          <p:cNvGrpSpPr/>
          <p:nvPr/>
        </p:nvGrpSpPr>
        <p:grpSpPr>
          <a:xfrm>
            <a:off x="4379353" y="2518033"/>
            <a:ext cx="385288" cy="289283"/>
            <a:chOff x="6119529" y="1965258"/>
            <a:chExt cx="418791" cy="314404"/>
          </a:xfrm>
        </p:grpSpPr>
        <p:sp>
          <p:nvSpPr>
            <p:cNvPr id="1649" name="Google Shape;1649;p34"/>
            <p:cNvSpPr/>
            <p:nvPr/>
          </p:nvSpPr>
          <p:spPr>
            <a:xfrm>
              <a:off x="6387896" y="2192630"/>
              <a:ext cx="39306" cy="69279"/>
            </a:xfrm>
            <a:custGeom>
              <a:rect b="b" l="l" r="r" t="t"/>
              <a:pathLst>
                <a:path extrusionOk="0" h="2954" w="1676">
                  <a:moveTo>
                    <a:pt x="1" y="1"/>
                  </a:moveTo>
                  <a:lnTo>
                    <a:pt x="1" y="2593"/>
                  </a:lnTo>
                  <a:lnTo>
                    <a:pt x="719" y="2953"/>
                  </a:lnTo>
                  <a:lnTo>
                    <a:pt x="1675" y="2593"/>
                  </a:lnTo>
                  <a:lnTo>
                    <a:pt x="167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4"/>
            <p:cNvSpPr/>
            <p:nvPr/>
          </p:nvSpPr>
          <p:spPr>
            <a:xfrm>
              <a:off x="6387896" y="2192630"/>
              <a:ext cx="39306" cy="69279"/>
            </a:xfrm>
            <a:custGeom>
              <a:rect b="b" l="l" r="r" t="t"/>
              <a:pathLst>
                <a:path extrusionOk="0" h="2954" w="1676">
                  <a:moveTo>
                    <a:pt x="1" y="1"/>
                  </a:moveTo>
                  <a:lnTo>
                    <a:pt x="1" y="2593"/>
                  </a:lnTo>
                  <a:lnTo>
                    <a:pt x="719" y="2953"/>
                  </a:lnTo>
                  <a:lnTo>
                    <a:pt x="719" y="1438"/>
                  </a:lnTo>
                  <a:cubicBezTo>
                    <a:pt x="719" y="1240"/>
                    <a:pt x="880" y="1078"/>
                    <a:pt x="1079" y="1078"/>
                  </a:cubicBezTo>
                  <a:lnTo>
                    <a:pt x="1675" y="1078"/>
                  </a:lnTo>
                  <a:lnTo>
                    <a:pt x="1675"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4"/>
            <p:cNvSpPr/>
            <p:nvPr/>
          </p:nvSpPr>
          <p:spPr>
            <a:xfrm>
              <a:off x="6377108" y="2253443"/>
              <a:ext cx="50095" cy="26220"/>
            </a:xfrm>
            <a:custGeom>
              <a:rect b="b" l="l" r="r" t="t"/>
              <a:pathLst>
                <a:path extrusionOk="0" h="1118" w="2136">
                  <a:moveTo>
                    <a:pt x="461" y="0"/>
                  </a:moveTo>
                  <a:lnTo>
                    <a:pt x="84" y="754"/>
                  </a:lnTo>
                  <a:cubicBezTo>
                    <a:pt x="0" y="921"/>
                    <a:pt x="122" y="1118"/>
                    <a:pt x="308" y="1118"/>
                  </a:cubicBezTo>
                  <a:lnTo>
                    <a:pt x="1884" y="1118"/>
                  </a:lnTo>
                  <a:cubicBezTo>
                    <a:pt x="2022" y="1118"/>
                    <a:pt x="2135" y="1006"/>
                    <a:pt x="2135" y="867"/>
                  </a:cubicBezTo>
                  <a:lnTo>
                    <a:pt x="213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4"/>
            <p:cNvSpPr/>
            <p:nvPr/>
          </p:nvSpPr>
          <p:spPr>
            <a:xfrm>
              <a:off x="6377108" y="2253443"/>
              <a:ext cx="27674" cy="26220"/>
            </a:xfrm>
            <a:custGeom>
              <a:rect b="b" l="l" r="r" t="t"/>
              <a:pathLst>
                <a:path extrusionOk="0" h="1118" w="1180">
                  <a:moveTo>
                    <a:pt x="461" y="0"/>
                  </a:moveTo>
                  <a:lnTo>
                    <a:pt x="84" y="754"/>
                  </a:lnTo>
                  <a:cubicBezTo>
                    <a:pt x="0" y="921"/>
                    <a:pt x="122" y="1118"/>
                    <a:pt x="308" y="1118"/>
                  </a:cubicBezTo>
                  <a:lnTo>
                    <a:pt x="621" y="1118"/>
                  </a:lnTo>
                  <a:lnTo>
                    <a:pt x="117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4"/>
            <p:cNvSpPr/>
            <p:nvPr/>
          </p:nvSpPr>
          <p:spPr>
            <a:xfrm>
              <a:off x="6247603" y="2017628"/>
              <a:ext cx="39353" cy="26243"/>
            </a:xfrm>
            <a:custGeom>
              <a:rect b="b" l="l" r="r" t="t"/>
              <a:pathLst>
                <a:path extrusionOk="0" h="1119" w="1678">
                  <a:moveTo>
                    <a:pt x="866" y="1"/>
                  </a:moveTo>
                  <a:cubicBezTo>
                    <a:pt x="389" y="1"/>
                    <a:pt x="1" y="389"/>
                    <a:pt x="1" y="868"/>
                  </a:cubicBezTo>
                  <a:cubicBezTo>
                    <a:pt x="1" y="1007"/>
                    <a:pt x="114" y="1119"/>
                    <a:pt x="252" y="1119"/>
                  </a:cubicBezTo>
                  <a:lnTo>
                    <a:pt x="810" y="1119"/>
                  </a:lnTo>
                  <a:cubicBezTo>
                    <a:pt x="1289" y="1119"/>
                    <a:pt x="1678" y="731"/>
                    <a:pt x="1678" y="253"/>
                  </a:cubicBezTo>
                  <a:cubicBezTo>
                    <a:pt x="1678" y="114"/>
                    <a:pt x="1565" y="1"/>
                    <a:pt x="14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4"/>
            <p:cNvSpPr/>
            <p:nvPr/>
          </p:nvSpPr>
          <p:spPr>
            <a:xfrm>
              <a:off x="6119529" y="2017628"/>
              <a:ext cx="39330" cy="26243"/>
            </a:xfrm>
            <a:custGeom>
              <a:rect b="b" l="l" r="r" t="t"/>
              <a:pathLst>
                <a:path extrusionOk="0" h="1119" w="1677">
                  <a:moveTo>
                    <a:pt x="253" y="1"/>
                  </a:moveTo>
                  <a:cubicBezTo>
                    <a:pt x="114" y="1"/>
                    <a:pt x="1" y="114"/>
                    <a:pt x="1" y="253"/>
                  </a:cubicBezTo>
                  <a:cubicBezTo>
                    <a:pt x="1" y="731"/>
                    <a:pt x="388" y="1119"/>
                    <a:pt x="867" y="1119"/>
                  </a:cubicBezTo>
                  <a:lnTo>
                    <a:pt x="1426" y="1119"/>
                  </a:lnTo>
                  <a:cubicBezTo>
                    <a:pt x="1564" y="1119"/>
                    <a:pt x="1676" y="1007"/>
                    <a:pt x="1676" y="868"/>
                  </a:cubicBezTo>
                  <a:cubicBezTo>
                    <a:pt x="1676" y="389"/>
                    <a:pt x="1290" y="1"/>
                    <a:pt x="81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4"/>
            <p:cNvSpPr/>
            <p:nvPr/>
          </p:nvSpPr>
          <p:spPr>
            <a:xfrm>
              <a:off x="6499412" y="1972036"/>
              <a:ext cx="38908" cy="130443"/>
            </a:xfrm>
            <a:custGeom>
              <a:rect b="b" l="l" r="r" t="t"/>
              <a:pathLst>
                <a:path extrusionOk="0" h="5562" w="1659">
                  <a:moveTo>
                    <a:pt x="270" y="1"/>
                  </a:moveTo>
                  <a:cubicBezTo>
                    <a:pt x="122" y="1"/>
                    <a:pt x="1" y="121"/>
                    <a:pt x="1" y="270"/>
                  </a:cubicBezTo>
                  <a:cubicBezTo>
                    <a:pt x="1" y="418"/>
                    <a:pt x="122" y="540"/>
                    <a:pt x="270" y="540"/>
                  </a:cubicBezTo>
                  <a:cubicBezTo>
                    <a:pt x="740" y="540"/>
                    <a:pt x="1120" y="920"/>
                    <a:pt x="1120" y="1387"/>
                  </a:cubicBezTo>
                  <a:lnTo>
                    <a:pt x="1120" y="4174"/>
                  </a:lnTo>
                  <a:cubicBezTo>
                    <a:pt x="1120" y="4640"/>
                    <a:pt x="740" y="5020"/>
                    <a:pt x="270" y="5020"/>
                  </a:cubicBezTo>
                  <a:cubicBezTo>
                    <a:pt x="122" y="5020"/>
                    <a:pt x="1" y="5142"/>
                    <a:pt x="1" y="5291"/>
                  </a:cubicBezTo>
                  <a:cubicBezTo>
                    <a:pt x="1" y="5439"/>
                    <a:pt x="122" y="5561"/>
                    <a:pt x="270" y="5561"/>
                  </a:cubicBezTo>
                  <a:cubicBezTo>
                    <a:pt x="1036" y="5561"/>
                    <a:pt x="1659" y="4939"/>
                    <a:pt x="1659" y="4174"/>
                  </a:cubicBezTo>
                  <a:lnTo>
                    <a:pt x="1659" y="1387"/>
                  </a:lnTo>
                  <a:cubicBezTo>
                    <a:pt x="1659" y="623"/>
                    <a:pt x="1036" y="1"/>
                    <a:pt x="27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4"/>
            <p:cNvSpPr/>
            <p:nvPr/>
          </p:nvSpPr>
          <p:spPr>
            <a:xfrm>
              <a:off x="6230670" y="2187963"/>
              <a:ext cx="39330" cy="73946"/>
            </a:xfrm>
            <a:custGeom>
              <a:rect b="b" l="l" r="r" t="t"/>
              <a:pathLst>
                <a:path extrusionOk="0" h="3153" w="1677">
                  <a:moveTo>
                    <a:pt x="0" y="0"/>
                  </a:moveTo>
                  <a:lnTo>
                    <a:pt x="0" y="2792"/>
                  </a:lnTo>
                  <a:lnTo>
                    <a:pt x="719" y="3152"/>
                  </a:lnTo>
                  <a:lnTo>
                    <a:pt x="1676" y="2792"/>
                  </a:lnTo>
                  <a:lnTo>
                    <a:pt x="1676" y="558"/>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4"/>
            <p:cNvSpPr/>
            <p:nvPr/>
          </p:nvSpPr>
          <p:spPr>
            <a:xfrm>
              <a:off x="6230670" y="2187963"/>
              <a:ext cx="39330" cy="73946"/>
            </a:xfrm>
            <a:custGeom>
              <a:rect b="b" l="l" r="r" t="t"/>
              <a:pathLst>
                <a:path extrusionOk="0" h="3153" w="1677">
                  <a:moveTo>
                    <a:pt x="0" y="0"/>
                  </a:moveTo>
                  <a:lnTo>
                    <a:pt x="0" y="2792"/>
                  </a:lnTo>
                  <a:lnTo>
                    <a:pt x="719" y="3152"/>
                  </a:lnTo>
                  <a:lnTo>
                    <a:pt x="719" y="1637"/>
                  </a:lnTo>
                  <a:cubicBezTo>
                    <a:pt x="719" y="1439"/>
                    <a:pt x="880" y="1277"/>
                    <a:pt x="1079" y="1277"/>
                  </a:cubicBezTo>
                  <a:lnTo>
                    <a:pt x="1676" y="1277"/>
                  </a:lnTo>
                  <a:lnTo>
                    <a:pt x="1676" y="558"/>
                  </a:lnTo>
                  <a:lnTo>
                    <a:pt x="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4"/>
            <p:cNvSpPr/>
            <p:nvPr/>
          </p:nvSpPr>
          <p:spPr>
            <a:xfrm>
              <a:off x="6191411" y="2043871"/>
              <a:ext cx="314357" cy="218038"/>
            </a:xfrm>
            <a:custGeom>
              <a:rect b="b" l="l" r="r" t="t"/>
              <a:pathLst>
                <a:path extrusionOk="0" h="9297" w="13404">
                  <a:moveTo>
                    <a:pt x="0" y="1"/>
                  </a:moveTo>
                  <a:lnTo>
                    <a:pt x="0" y="4472"/>
                  </a:lnTo>
                  <a:cubicBezTo>
                    <a:pt x="558" y="5505"/>
                    <a:pt x="1281" y="6011"/>
                    <a:pt x="2512" y="6011"/>
                  </a:cubicBezTo>
                  <a:lnTo>
                    <a:pt x="3908" y="6702"/>
                  </a:lnTo>
                  <a:lnTo>
                    <a:pt x="5025" y="6702"/>
                  </a:lnTo>
                  <a:lnTo>
                    <a:pt x="5025" y="8936"/>
                  </a:lnTo>
                  <a:lnTo>
                    <a:pt x="5746" y="9296"/>
                  </a:lnTo>
                  <a:lnTo>
                    <a:pt x="6702" y="8936"/>
                  </a:lnTo>
                  <a:lnTo>
                    <a:pt x="6702" y="6702"/>
                  </a:lnTo>
                  <a:lnTo>
                    <a:pt x="9164" y="6344"/>
                  </a:lnTo>
                  <a:lnTo>
                    <a:pt x="11171" y="6702"/>
                  </a:lnTo>
                  <a:lnTo>
                    <a:pt x="11729" y="6702"/>
                  </a:lnTo>
                  <a:lnTo>
                    <a:pt x="11729" y="8936"/>
                  </a:lnTo>
                  <a:lnTo>
                    <a:pt x="12449" y="9296"/>
                  </a:lnTo>
                  <a:lnTo>
                    <a:pt x="13403" y="8936"/>
                  </a:lnTo>
                  <a:lnTo>
                    <a:pt x="13403" y="4462"/>
                  </a:lnTo>
                  <a:lnTo>
                    <a:pt x="12944" y="3351"/>
                  </a:lnTo>
                  <a:cubicBezTo>
                    <a:pt x="12944" y="1505"/>
                    <a:pt x="11826" y="387"/>
                    <a:pt x="9979" y="387"/>
                  </a:cubicBezTo>
                  <a:lnTo>
                    <a:pt x="78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4"/>
            <p:cNvSpPr/>
            <p:nvPr/>
          </p:nvSpPr>
          <p:spPr>
            <a:xfrm>
              <a:off x="6309236" y="2201050"/>
              <a:ext cx="16933" cy="60859"/>
            </a:xfrm>
            <a:custGeom>
              <a:rect b="b" l="l" r="r" t="t"/>
              <a:pathLst>
                <a:path extrusionOk="0" h="2595" w="722">
                  <a:moveTo>
                    <a:pt x="1" y="0"/>
                  </a:moveTo>
                  <a:lnTo>
                    <a:pt x="1" y="2234"/>
                  </a:lnTo>
                  <a:lnTo>
                    <a:pt x="722" y="2594"/>
                  </a:lnTo>
                  <a:lnTo>
                    <a:pt x="722" y="251"/>
                  </a:lnTo>
                  <a:cubicBezTo>
                    <a:pt x="722" y="113"/>
                    <a:pt x="609" y="0"/>
                    <a:pt x="4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4"/>
            <p:cNvSpPr/>
            <p:nvPr/>
          </p:nvSpPr>
          <p:spPr>
            <a:xfrm>
              <a:off x="6466462" y="2201050"/>
              <a:ext cx="16909" cy="60859"/>
            </a:xfrm>
            <a:custGeom>
              <a:rect b="b" l="l" r="r" t="t"/>
              <a:pathLst>
                <a:path extrusionOk="0" h="2595" w="721">
                  <a:moveTo>
                    <a:pt x="1" y="0"/>
                  </a:moveTo>
                  <a:lnTo>
                    <a:pt x="1" y="2234"/>
                  </a:lnTo>
                  <a:lnTo>
                    <a:pt x="721" y="2594"/>
                  </a:lnTo>
                  <a:lnTo>
                    <a:pt x="721" y="251"/>
                  </a:lnTo>
                  <a:cubicBezTo>
                    <a:pt x="721" y="113"/>
                    <a:pt x="608" y="0"/>
                    <a:pt x="46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4"/>
            <p:cNvSpPr/>
            <p:nvPr/>
          </p:nvSpPr>
          <p:spPr>
            <a:xfrm>
              <a:off x="6219882" y="2253443"/>
              <a:ext cx="50118" cy="26220"/>
            </a:xfrm>
            <a:custGeom>
              <a:rect b="b" l="l" r="r" t="t"/>
              <a:pathLst>
                <a:path extrusionOk="0" h="1118" w="2137">
                  <a:moveTo>
                    <a:pt x="460" y="0"/>
                  </a:moveTo>
                  <a:lnTo>
                    <a:pt x="84" y="754"/>
                  </a:lnTo>
                  <a:cubicBezTo>
                    <a:pt x="0" y="921"/>
                    <a:pt x="122" y="1118"/>
                    <a:pt x="310" y="1118"/>
                  </a:cubicBezTo>
                  <a:lnTo>
                    <a:pt x="1884" y="1118"/>
                  </a:lnTo>
                  <a:cubicBezTo>
                    <a:pt x="2023" y="1118"/>
                    <a:pt x="2136" y="1006"/>
                    <a:pt x="2136" y="867"/>
                  </a:cubicBezTo>
                  <a:lnTo>
                    <a:pt x="213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4"/>
            <p:cNvSpPr/>
            <p:nvPr/>
          </p:nvSpPr>
          <p:spPr>
            <a:xfrm>
              <a:off x="6219882" y="2253443"/>
              <a:ext cx="27674" cy="26220"/>
            </a:xfrm>
            <a:custGeom>
              <a:rect b="b" l="l" r="r" t="t"/>
              <a:pathLst>
                <a:path extrusionOk="0" h="1118" w="1180">
                  <a:moveTo>
                    <a:pt x="460" y="0"/>
                  </a:moveTo>
                  <a:lnTo>
                    <a:pt x="84" y="754"/>
                  </a:lnTo>
                  <a:cubicBezTo>
                    <a:pt x="0" y="921"/>
                    <a:pt x="122" y="1118"/>
                    <a:pt x="310" y="1118"/>
                  </a:cubicBezTo>
                  <a:lnTo>
                    <a:pt x="621" y="1118"/>
                  </a:lnTo>
                  <a:lnTo>
                    <a:pt x="1179"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4"/>
            <p:cNvSpPr/>
            <p:nvPr/>
          </p:nvSpPr>
          <p:spPr>
            <a:xfrm>
              <a:off x="6191411" y="2070068"/>
              <a:ext cx="131006" cy="131006"/>
            </a:xfrm>
            <a:custGeom>
              <a:rect b="b" l="l" r="r" t="t"/>
              <a:pathLst>
                <a:path extrusionOk="0" h="5586" w="5586">
                  <a:moveTo>
                    <a:pt x="0" y="0"/>
                  </a:moveTo>
                  <a:lnTo>
                    <a:pt x="0" y="3355"/>
                  </a:lnTo>
                  <a:cubicBezTo>
                    <a:pt x="0" y="4587"/>
                    <a:pt x="997" y="5585"/>
                    <a:pt x="2228" y="5585"/>
                  </a:cubicBezTo>
                  <a:lnTo>
                    <a:pt x="3908" y="5585"/>
                  </a:lnTo>
                  <a:lnTo>
                    <a:pt x="3908" y="4748"/>
                  </a:lnTo>
                  <a:cubicBezTo>
                    <a:pt x="3908" y="4517"/>
                    <a:pt x="4002" y="4307"/>
                    <a:pt x="4153" y="4156"/>
                  </a:cubicBezTo>
                  <a:cubicBezTo>
                    <a:pt x="4306" y="4004"/>
                    <a:pt x="4515" y="3910"/>
                    <a:pt x="4748" y="3910"/>
                  </a:cubicBezTo>
                  <a:cubicBezTo>
                    <a:pt x="5209" y="3910"/>
                    <a:pt x="5585" y="3535"/>
                    <a:pt x="5585" y="3072"/>
                  </a:cubicBezTo>
                  <a:lnTo>
                    <a:pt x="5585" y="2514"/>
                  </a:lnTo>
                  <a:cubicBezTo>
                    <a:pt x="5585" y="2283"/>
                    <a:pt x="5491" y="2073"/>
                    <a:pt x="5338" y="1922"/>
                  </a:cubicBezTo>
                  <a:cubicBezTo>
                    <a:pt x="5188" y="1770"/>
                    <a:pt x="4980" y="1676"/>
                    <a:pt x="4748" y="1676"/>
                  </a:cubicBezTo>
                  <a:cubicBezTo>
                    <a:pt x="4285" y="1676"/>
                    <a:pt x="3908" y="1301"/>
                    <a:pt x="3908" y="838"/>
                  </a:cubicBezTo>
                  <a:lnTo>
                    <a:pt x="3908" y="837"/>
                  </a:lnTo>
                  <a:cubicBezTo>
                    <a:pt x="3908" y="375"/>
                    <a:pt x="3535" y="0"/>
                    <a:pt x="307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4"/>
            <p:cNvSpPr/>
            <p:nvPr/>
          </p:nvSpPr>
          <p:spPr>
            <a:xfrm>
              <a:off x="6191411" y="2043871"/>
              <a:ext cx="78871" cy="26572"/>
            </a:xfrm>
            <a:custGeom>
              <a:rect b="b" l="l" r="r" t="t"/>
              <a:pathLst>
                <a:path extrusionOk="0" h="1133" w="3363">
                  <a:moveTo>
                    <a:pt x="0" y="1"/>
                  </a:moveTo>
                  <a:lnTo>
                    <a:pt x="0" y="1117"/>
                  </a:lnTo>
                  <a:lnTo>
                    <a:pt x="3071" y="1117"/>
                  </a:lnTo>
                  <a:cubicBezTo>
                    <a:pt x="3127" y="1117"/>
                    <a:pt x="3181" y="1122"/>
                    <a:pt x="3236" y="1132"/>
                  </a:cubicBezTo>
                  <a:lnTo>
                    <a:pt x="3349" y="224"/>
                  </a:lnTo>
                  <a:cubicBezTo>
                    <a:pt x="3359" y="150"/>
                    <a:pt x="3363" y="75"/>
                    <a:pt x="336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4"/>
            <p:cNvSpPr/>
            <p:nvPr/>
          </p:nvSpPr>
          <p:spPr>
            <a:xfrm>
              <a:off x="6191411" y="2070068"/>
              <a:ext cx="75916" cy="95475"/>
            </a:xfrm>
            <a:custGeom>
              <a:rect b="b" l="l" r="r" t="t"/>
              <a:pathLst>
                <a:path extrusionOk="0" h="4071" w="3237">
                  <a:moveTo>
                    <a:pt x="0" y="0"/>
                  </a:moveTo>
                  <a:lnTo>
                    <a:pt x="0" y="3355"/>
                  </a:lnTo>
                  <a:cubicBezTo>
                    <a:pt x="0" y="3605"/>
                    <a:pt x="39" y="3846"/>
                    <a:pt x="117" y="4070"/>
                  </a:cubicBezTo>
                  <a:lnTo>
                    <a:pt x="1116" y="4070"/>
                  </a:lnTo>
                  <a:cubicBezTo>
                    <a:pt x="2111" y="4070"/>
                    <a:pt x="2924" y="3274"/>
                    <a:pt x="2951" y="2284"/>
                  </a:cubicBezTo>
                  <a:lnTo>
                    <a:pt x="3236" y="15"/>
                  </a:lnTo>
                  <a:cubicBezTo>
                    <a:pt x="3181" y="5"/>
                    <a:pt x="3127" y="0"/>
                    <a:pt x="3071"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4"/>
            <p:cNvSpPr/>
            <p:nvPr/>
          </p:nvSpPr>
          <p:spPr>
            <a:xfrm>
              <a:off x="6374762" y="2043871"/>
              <a:ext cx="131053" cy="104669"/>
            </a:xfrm>
            <a:custGeom>
              <a:rect b="b" l="l" r="r" t="t"/>
              <a:pathLst>
                <a:path extrusionOk="0" h="4463" w="5588">
                  <a:moveTo>
                    <a:pt x="0" y="1"/>
                  </a:moveTo>
                  <a:lnTo>
                    <a:pt x="0" y="1112"/>
                  </a:lnTo>
                  <a:cubicBezTo>
                    <a:pt x="0" y="1728"/>
                    <a:pt x="502" y="2228"/>
                    <a:pt x="1119" y="2228"/>
                  </a:cubicBezTo>
                  <a:lnTo>
                    <a:pt x="1677" y="2228"/>
                  </a:lnTo>
                  <a:cubicBezTo>
                    <a:pt x="2293" y="2228"/>
                    <a:pt x="2793" y="2729"/>
                    <a:pt x="2793" y="3345"/>
                  </a:cubicBezTo>
                  <a:cubicBezTo>
                    <a:pt x="2793" y="3653"/>
                    <a:pt x="2919" y="3933"/>
                    <a:pt x="3121" y="4135"/>
                  </a:cubicBezTo>
                  <a:cubicBezTo>
                    <a:pt x="3324" y="4338"/>
                    <a:pt x="3602" y="4462"/>
                    <a:pt x="3911" y="4462"/>
                  </a:cubicBezTo>
                  <a:lnTo>
                    <a:pt x="5588" y="4462"/>
                  </a:lnTo>
                  <a:lnTo>
                    <a:pt x="5588" y="3345"/>
                  </a:lnTo>
                  <a:cubicBezTo>
                    <a:pt x="5588" y="1497"/>
                    <a:pt x="4089" y="1"/>
                    <a:pt x="2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4"/>
            <p:cNvSpPr/>
            <p:nvPr/>
          </p:nvSpPr>
          <p:spPr>
            <a:xfrm>
              <a:off x="6348566" y="2165730"/>
              <a:ext cx="104833" cy="35343"/>
            </a:xfrm>
            <a:custGeom>
              <a:rect b="b" l="l" r="r" t="t"/>
              <a:pathLst>
                <a:path extrusionOk="0" h="1507" w="4470">
                  <a:moveTo>
                    <a:pt x="1181" y="0"/>
                  </a:moveTo>
                  <a:cubicBezTo>
                    <a:pt x="562" y="0"/>
                    <a:pt x="1" y="497"/>
                    <a:pt x="1" y="1180"/>
                  </a:cubicBezTo>
                  <a:lnTo>
                    <a:pt x="1" y="1506"/>
                  </a:lnTo>
                  <a:lnTo>
                    <a:pt x="4470" y="1506"/>
                  </a:lnTo>
                  <a:lnTo>
                    <a:pt x="4470" y="1180"/>
                  </a:lnTo>
                  <a:cubicBezTo>
                    <a:pt x="4470" y="497"/>
                    <a:pt x="3909" y="0"/>
                    <a:pt x="3290" y="0"/>
                  </a:cubicBezTo>
                  <a:cubicBezTo>
                    <a:pt x="3115" y="0"/>
                    <a:pt x="2936" y="40"/>
                    <a:pt x="2763" y="127"/>
                  </a:cubicBezTo>
                  <a:cubicBezTo>
                    <a:pt x="2597" y="210"/>
                    <a:pt x="2416" y="251"/>
                    <a:pt x="2235" y="251"/>
                  </a:cubicBezTo>
                  <a:cubicBezTo>
                    <a:pt x="2054" y="251"/>
                    <a:pt x="1874" y="210"/>
                    <a:pt x="1709" y="127"/>
                  </a:cubicBezTo>
                  <a:cubicBezTo>
                    <a:pt x="1536" y="40"/>
                    <a:pt x="1356" y="0"/>
                    <a:pt x="11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4"/>
            <p:cNvSpPr/>
            <p:nvPr/>
          </p:nvSpPr>
          <p:spPr>
            <a:xfrm>
              <a:off x="6217584" y="1991455"/>
              <a:ext cx="26196" cy="32083"/>
            </a:xfrm>
            <a:custGeom>
              <a:rect b="b" l="l" r="r" t="t"/>
              <a:pathLst>
                <a:path extrusionOk="0" h="1368" w="1117">
                  <a:moveTo>
                    <a:pt x="558" y="1"/>
                  </a:moveTo>
                  <a:cubicBezTo>
                    <a:pt x="251" y="1"/>
                    <a:pt x="0" y="250"/>
                    <a:pt x="0" y="559"/>
                  </a:cubicBezTo>
                  <a:lnTo>
                    <a:pt x="0" y="1118"/>
                  </a:lnTo>
                  <a:lnTo>
                    <a:pt x="1117" y="1368"/>
                  </a:lnTo>
                  <a:lnTo>
                    <a:pt x="1117" y="559"/>
                  </a:lnTo>
                  <a:cubicBezTo>
                    <a:pt x="1117" y="250"/>
                    <a:pt x="867" y="1"/>
                    <a:pt x="5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4"/>
            <p:cNvSpPr/>
            <p:nvPr/>
          </p:nvSpPr>
          <p:spPr>
            <a:xfrm>
              <a:off x="6165167" y="1991455"/>
              <a:ext cx="26243" cy="32083"/>
            </a:xfrm>
            <a:custGeom>
              <a:rect b="b" l="l" r="r" t="t"/>
              <a:pathLst>
                <a:path extrusionOk="0" h="1368" w="1119">
                  <a:moveTo>
                    <a:pt x="561" y="1"/>
                  </a:moveTo>
                  <a:cubicBezTo>
                    <a:pt x="251" y="1"/>
                    <a:pt x="0" y="250"/>
                    <a:pt x="0" y="559"/>
                  </a:cubicBezTo>
                  <a:lnTo>
                    <a:pt x="0" y="1368"/>
                  </a:lnTo>
                  <a:lnTo>
                    <a:pt x="1119" y="1118"/>
                  </a:lnTo>
                  <a:lnTo>
                    <a:pt x="1119" y="559"/>
                  </a:lnTo>
                  <a:cubicBezTo>
                    <a:pt x="1119" y="250"/>
                    <a:pt x="868" y="1"/>
                    <a:pt x="56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4"/>
            <p:cNvSpPr/>
            <p:nvPr/>
          </p:nvSpPr>
          <p:spPr>
            <a:xfrm>
              <a:off x="6374762" y="2043871"/>
              <a:ext cx="131053" cy="104669"/>
            </a:xfrm>
            <a:custGeom>
              <a:rect b="b" l="l" r="r" t="t"/>
              <a:pathLst>
                <a:path extrusionOk="0" h="4463" w="5588">
                  <a:moveTo>
                    <a:pt x="0" y="1"/>
                  </a:moveTo>
                  <a:lnTo>
                    <a:pt x="0" y="1112"/>
                  </a:lnTo>
                  <a:cubicBezTo>
                    <a:pt x="0" y="1728"/>
                    <a:pt x="502" y="2228"/>
                    <a:pt x="1119" y="2228"/>
                  </a:cubicBezTo>
                  <a:lnTo>
                    <a:pt x="1677" y="2228"/>
                  </a:lnTo>
                  <a:cubicBezTo>
                    <a:pt x="2293" y="2228"/>
                    <a:pt x="2793" y="2729"/>
                    <a:pt x="2793" y="3345"/>
                  </a:cubicBezTo>
                  <a:cubicBezTo>
                    <a:pt x="2793" y="3653"/>
                    <a:pt x="2919" y="3933"/>
                    <a:pt x="3121" y="4135"/>
                  </a:cubicBezTo>
                  <a:cubicBezTo>
                    <a:pt x="3324" y="4338"/>
                    <a:pt x="3602" y="4462"/>
                    <a:pt x="3911" y="4462"/>
                  </a:cubicBezTo>
                  <a:lnTo>
                    <a:pt x="5588" y="4462"/>
                  </a:lnTo>
                  <a:lnTo>
                    <a:pt x="5588" y="3345"/>
                  </a:lnTo>
                  <a:cubicBezTo>
                    <a:pt x="5588" y="1497"/>
                    <a:pt x="4089" y="1"/>
                    <a:pt x="22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4"/>
            <p:cNvSpPr/>
            <p:nvPr/>
          </p:nvSpPr>
          <p:spPr>
            <a:xfrm>
              <a:off x="6153769" y="2017628"/>
              <a:ext cx="101432" cy="104833"/>
            </a:xfrm>
            <a:custGeom>
              <a:rect b="b" l="l" r="r" t="t"/>
              <a:pathLst>
                <a:path extrusionOk="0" h="4470" w="4325">
                  <a:moveTo>
                    <a:pt x="1191" y="1"/>
                  </a:moveTo>
                  <a:cubicBezTo>
                    <a:pt x="520" y="1"/>
                    <a:pt x="1" y="589"/>
                    <a:pt x="85" y="1254"/>
                  </a:cubicBezTo>
                  <a:lnTo>
                    <a:pt x="486" y="4470"/>
                  </a:lnTo>
                  <a:lnTo>
                    <a:pt x="3838" y="4470"/>
                  </a:lnTo>
                  <a:lnTo>
                    <a:pt x="4240" y="1254"/>
                  </a:lnTo>
                  <a:cubicBezTo>
                    <a:pt x="4324" y="589"/>
                    <a:pt x="3804" y="1"/>
                    <a:pt x="313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4"/>
            <p:cNvSpPr/>
            <p:nvPr/>
          </p:nvSpPr>
          <p:spPr>
            <a:xfrm>
              <a:off x="6153769" y="2017628"/>
              <a:ext cx="61657" cy="104833"/>
            </a:xfrm>
            <a:custGeom>
              <a:rect b="b" l="l" r="r" t="t"/>
              <a:pathLst>
                <a:path extrusionOk="0" h="4470" w="2629">
                  <a:moveTo>
                    <a:pt x="1191" y="1"/>
                  </a:moveTo>
                  <a:cubicBezTo>
                    <a:pt x="520" y="1"/>
                    <a:pt x="1" y="589"/>
                    <a:pt x="85" y="1254"/>
                  </a:cubicBezTo>
                  <a:lnTo>
                    <a:pt x="486" y="4470"/>
                  </a:lnTo>
                  <a:lnTo>
                    <a:pt x="1925" y="4470"/>
                  </a:lnTo>
                  <a:lnTo>
                    <a:pt x="1523" y="1254"/>
                  </a:lnTo>
                  <a:cubicBezTo>
                    <a:pt x="1439" y="589"/>
                    <a:pt x="1960" y="1"/>
                    <a:pt x="262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4"/>
            <p:cNvSpPr/>
            <p:nvPr/>
          </p:nvSpPr>
          <p:spPr>
            <a:xfrm>
              <a:off x="6165167" y="2096241"/>
              <a:ext cx="78613" cy="52416"/>
            </a:xfrm>
            <a:custGeom>
              <a:rect b="b" l="l" r="r" t="t"/>
              <a:pathLst>
                <a:path extrusionOk="0" h="2235" w="3352">
                  <a:moveTo>
                    <a:pt x="1119" y="0"/>
                  </a:moveTo>
                  <a:cubicBezTo>
                    <a:pt x="502" y="0"/>
                    <a:pt x="0" y="501"/>
                    <a:pt x="0" y="1118"/>
                  </a:cubicBezTo>
                  <a:cubicBezTo>
                    <a:pt x="0" y="1735"/>
                    <a:pt x="502" y="2234"/>
                    <a:pt x="1119" y="2234"/>
                  </a:cubicBezTo>
                  <a:lnTo>
                    <a:pt x="2235" y="2234"/>
                  </a:lnTo>
                  <a:cubicBezTo>
                    <a:pt x="2851" y="2234"/>
                    <a:pt x="3352" y="1735"/>
                    <a:pt x="3352" y="1118"/>
                  </a:cubicBezTo>
                  <a:cubicBezTo>
                    <a:pt x="3352" y="501"/>
                    <a:pt x="2851" y="0"/>
                    <a:pt x="2235" y="0"/>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4"/>
            <p:cNvSpPr/>
            <p:nvPr/>
          </p:nvSpPr>
          <p:spPr>
            <a:xfrm>
              <a:off x="6165167" y="2096241"/>
              <a:ext cx="56192" cy="52416"/>
            </a:xfrm>
            <a:custGeom>
              <a:rect b="b" l="l" r="r" t="t"/>
              <a:pathLst>
                <a:path extrusionOk="0" h="2235" w="2396">
                  <a:moveTo>
                    <a:pt x="1119" y="0"/>
                  </a:moveTo>
                  <a:cubicBezTo>
                    <a:pt x="502" y="0"/>
                    <a:pt x="0" y="501"/>
                    <a:pt x="0" y="1118"/>
                  </a:cubicBezTo>
                  <a:cubicBezTo>
                    <a:pt x="0" y="1735"/>
                    <a:pt x="502" y="2234"/>
                    <a:pt x="1119" y="2234"/>
                  </a:cubicBezTo>
                  <a:lnTo>
                    <a:pt x="2235" y="2234"/>
                  </a:lnTo>
                  <a:cubicBezTo>
                    <a:pt x="2289" y="2234"/>
                    <a:pt x="2343" y="2231"/>
                    <a:pt x="2396" y="2223"/>
                  </a:cubicBezTo>
                  <a:cubicBezTo>
                    <a:pt x="1854" y="2145"/>
                    <a:pt x="1439" y="1680"/>
                    <a:pt x="1439" y="1118"/>
                  </a:cubicBezTo>
                  <a:cubicBezTo>
                    <a:pt x="1439" y="555"/>
                    <a:pt x="1854" y="89"/>
                    <a:pt x="2396" y="12"/>
                  </a:cubicBezTo>
                  <a:cubicBezTo>
                    <a:pt x="2343" y="4"/>
                    <a:pt x="2289" y="0"/>
                    <a:pt x="2235" y="0"/>
                  </a:cubicBezTo>
                  <a:close/>
                </a:path>
              </a:pathLst>
            </a:custGeom>
            <a:solidFill>
              <a:srgbClr val="D4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4"/>
            <p:cNvSpPr/>
            <p:nvPr/>
          </p:nvSpPr>
          <p:spPr>
            <a:xfrm>
              <a:off x="6211251" y="2116128"/>
              <a:ext cx="12664" cy="12664"/>
            </a:xfrm>
            <a:custGeom>
              <a:rect b="b" l="l" r="r" t="t"/>
              <a:pathLst>
                <a:path extrusionOk="0" h="540" w="540">
                  <a:moveTo>
                    <a:pt x="270" y="0"/>
                  </a:moveTo>
                  <a:cubicBezTo>
                    <a:pt x="121" y="0"/>
                    <a:pt x="1" y="122"/>
                    <a:pt x="1" y="270"/>
                  </a:cubicBezTo>
                  <a:cubicBezTo>
                    <a:pt x="1" y="419"/>
                    <a:pt x="121" y="540"/>
                    <a:pt x="270" y="540"/>
                  </a:cubicBezTo>
                  <a:cubicBezTo>
                    <a:pt x="418" y="540"/>
                    <a:pt x="540" y="419"/>
                    <a:pt x="540" y="270"/>
                  </a:cubicBezTo>
                  <a:cubicBezTo>
                    <a:pt x="540" y="122"/>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4"/>
            <p:cNvSpPr/>
            <p:nvPr/>
          </p:nvSpPr>
          <p:spPr>
            <a:xfrm>
              <a:off x="6224338" y="2050649"/>
              <a:ext cx="12688" cy="12664"/>
            </a:xfrm>
            <a:custGeom>
              <a:rect b="b" l="l" r="r" t="t"/>
              <a:pathLst>
                <a:path extrusionOk="0" h="540" w="541">
                  <a:moveTo>
                    <a:pt x="270" y="0"/>
                  </a:moveTo>
                  <a:cubicBezTo>
                    <a:pt x="121" y="0"/>
                    <a:pt x="1" y="121"/>
                    <a:pt x="1" y="270"/>
                  </a:cubicBezTo>
                  <a:cubicBezTo>
                    <a:pt x="1" y="419"/>
                    <a:pt x="121" y="540"/>
                    <a:pt x="270" y="540"/>
                  </a:cubicBezTo>
                  <a:cubicBezTo>
                    <a:pt x="421" y="540"/>
                    <a:pt x="540" y="419"/>
                    <a:pt x="540" y="270"/>
                  </a:cubicBezTo>
                  <a:cubicBezTo>
                    <a:pt x="540" y="121"/>
                    <a:pt x="421"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4"/>
            <p:cNvSpPr/>
            <p:nvPr/>
          </p:nvSpPr>
          <p:spPr>
            <a:xfrm>
              <a:off x="6171922" y="2050649"/>
              <a:ext cx="12664" cy="12664"/>
            </a:xfrm>
            <a:custGeom>
              <a:rect b="b" l="l" r="r" t="t"/>
              <a:pathLst>
                <a:path extrusionOk="0" h="540" w="540">
                  <a:moveTo>
                    <a:pt x="273" y="0"/>
                  </a:moveTo>
                  <a:cubicBezTo>
                    <a:pt x="122" y="0"/>
                    <a:pt x="1" y="121"/>
                    <a:pt x="1" y="270"/>
                  </a:cubicBezTo>
                  <a:cubicBezTo>
                    <a:pt x="1" y="419"/>
                    <a:pt x="122" y="540"/>
                    <a:pt x="273" y="540"/>
                  </a:cubicBezTo>
                  <a:cubicBezTo>
                    <a:pt x="421" y="540"/>
                    <a:pt x="540" y="419"/>
                    <a:pt x="540" y="270"/>
                  </a:cubicBezTo>
                  <a:cubicBezTo>
                    <a:pt x="540" y="121"/>
                    <a:pt x="421" y="0"/>
                    <a:pt x="27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4"/>
            <p:cNvSpPr/>
            <p:nvPr/>
          </p:nvSpPr>
          <p:spPr>
            <a:xfrm>
              <a:off x="6185078" y="2116128"/>
              <a:ext cx="12664" cy="12664"/>
            </a:xfrm>
            <a:custGeom>
              <a:rect b="b" l="l" r="r" t="t"/>
              <a:pathLst>
                <a:path extrusionOk="0" h="540" w="540">
                  <a:moveTo>
                    <a:pt x="270" y="0"/>
                  </a:moveTo>
                  <a:cubicBezTo>
                    <a:pt x="119" y="0"/>
                    <a:pt x="0" y="122"/>
                    <a:pt x="0" y="270"/>
                  </a:cubicBezTo>
                  <a:cubicBezTo>
                    <a:pt x="0" y="419"/>
                    <a:pt x="119" y="540"/>
                    <a:pt x="270" y="540"/>
                  </a:cubicBezTo>
                  <a:cubicBezTo>
                    <a:pt x="418" y="540"/>
                    <a:pt x="540" y="419"/>
                    <a:pt x="540" y="270"/>
                  </a:cubicBezTo>
                  <a:cubicBezTo>
                    <a:pt x="540" y="122"/>
                    <a:pt x="418" y="0"/>
                    <a:pt x="27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4"/>
            <p:cNvSpPr/>
            <p:nvPr/>
          </p:nvSpPr>
          <p:spPr>
            <a:xfrm>
              <a:off x="6455697" y="2253443"/>
              <a:ext cx="50071" cy="26220"/>
            </a:xfrm>
            <a:custGeom>
              <a:rect b="b" l="l" r="r" t="t"/>
              <a:pathLst>
                <a:path extrusionOk="0" h="1118" w="2135">
                  <a:moveTo>
                    <a:pt x="460" y="0"/>
                  </a:moveTo>
                  <a:lnTo>
                    <a:pt x="84" y="754"/>
                  </a:lnTo>
                  <a:cubicBezTo>
                    <a:pt x="1" y="921"/>
                    <a:pt x="121" y="1118"/>
                    <a:pt x="308" y="1118"/>
                  </a:cubicBezTo>
                  <a:lnTo>
                    <a:pt x="1884" y="1118"/>
                  </a:lnTo>
                  <a:cubicBezTo>
                    <a:pt x="2024" y="1118"/>
                    <a:pt x="2134" y="1006"/>
                    <a:pt x="2134" y="867"/>
                  </a:cubicBezTo>
                  <a:lnTo>
                    <a:pt x="213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4"/>
            <p:cNvSpPr/>
            <p:nvPr/>
          </p:nvSpPr>
          <p:spPr>
            <a:xfrm>
              <a:off x="6455697" y="2253443"/>
              <a:ext cx="27674" cy="26220"/>
            </a:xfrm>
            <a:custGeom>
              <a:rect b="b" l="l" r="r" t="t"/>
              <a:pathLst>
                <a:path extrusionOk="0" h="1118" w="1180">
                  <a:moveTo>
                    <a:pt x="460" y="0"/>
                  </a:moveTo>
                  <a:lnTo>
                    <a:pt x="84" y="754"/>
                  </a:lnTo>
                  <a:cubicBezTo>
                    <a:pt x="1" y="921"/>
                    <a:pt x="121" y="1118"/>
                    <a:pt x="308" y="1118"/>
                  </a:cubicBezTo>
                  <a:lnTo>
                    <a:pt x="622" y="1118"/>
                  </a:lnTo>
                  <a:lnTo>
                    <a:pt x="1180"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4"/>
            <p:cNvSpPr/>
            <p:nvPr/>
          </p:nvSpPr>
          <p:spPr>
            <a:xfrm>
              <a:off x="6298471" y="2253443"/>
              <a:ext cx="50118" cy="26220"/>
            </a:xfrm>
            <a:custGeom>
              <a:rect b="b" l="l" r="r" t="t"/>
              <a:pathLst>
                <a:path extrusionOk="0" h="1118" w="2137">
                  <a:moveTo>
                    <a:pt x="460" y="0"/>
                  </a:moveTo>
                  <a:lnTo>
                    <a:pt x="83" y="754"/>
                  </a:lnTo>
                  <a:cubicBezTo>
                    <a:pt x="1" y="921"/>
                    <a:pt x="124" y="1118"/>
                    <a:pt x="309" y="1118"/>
                  </a:cubicBezTo>
                  <a:lnTo>
                    <a:pt x="1886" y="1118"/>
                  </a:lnTo>
                  <a:cubicBezTo>
                    <a:pt x="2024" y="1118"/>
                    <a:pt x="2137" y="1006"/>
                    <a:pt x="2137" y="867"/>
                  </a:cubicBezTo>
                  <a:lnTo>
                    <a:pt x="213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4"/>
            <p:cNvSpPr/>
            <p:nvPr/>
          </p:nvSpPr>
          <p:spPr>
            <a:xfrm>
              <a:off x="6298471" y="2253443"/>
              <a:ext cx="27697" cy="26220"/>
            </a:xfrm>
            <a:custGeom>
              <a:rect b="b" l="l" r="r" t="t"/>
              <a:pathLst>
                <a:path extrusionOk="0" h="1118" w="1181">
                  <a:moveTo>
                    <a:pt x="460" y="0"/>
                  </a:moveTo>
                  <a:lnTo>
                    <a:pt x="83" y="754"/>
                  </a:lnTo>
                  <a:cubicBezTo>
                    <a:pt x="1" y="921"/>
                    <a:pt x="124" y="1118"/>
                    <a:pt x="309" y="1118"/>
                  </a:cubicBezTo>
                  <a:lnTo>
                    <a:pt x="622" y="1118"/>
                  </a:lnTo>
                  <a:lnTo>
                    <a:pt x="1181"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4"/>
            <p:cNvSpPr/>
            <p:nvPr/>
          </p:nvSpPr>
          <p:spPr>
            <a:xfrm>
              <a:off x="6466462" y="1965258"/>
              <a:ext cx="40198" cy="26220"/>
            </a:xfrm>
            <a:custGeom>
              <a:rect b="b" l="l" r="r" t="t"/>
              <a:pathLst>
                <a:path extrusionOk="0" h="1118" w="1714">
                  <a:moveTo>
                    <a:pt x="559" y="0"/>
                  </a:moveTo>
                  <a:cubicBezTo>
                    <a:pt x="251" y="0"/>
                    <a:pt x="1" y="251"/>
                    <a:pt x="1" y="559"/>
                  </a:cubicBezTo>
                  <a:cubicBezTo>
                    <a:pt x="1" y="868"/>
                    <a:pt x="251" y="1118"/>
                    <a:pt x="559" y="1118"/>
                  </a:cubicBezTo>
                  <a:lnTo>
                    <a:pt x="1155" y="1118"/>
                  </a:lnTo>
                  <a:cubicBezTo>
                    <a:pt x="1462" y="1118"/>
                    <a:pt x="1713" y="868"/>
                    <a:pt x="1713" y="559"/>
                  </a:cubicBezTo>
                  <a:cubicBezTo>
                    <a:pt x="1713" y="251"/>
                    <a:pt x="1462" y="0"/>
                    <a:pt x="11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 name="Google Shape;1684;p34"/>
          <p:cNvGrpSpPr/>
          <p:nvPr/>
        </p:nvGrpSpPr>
        <p:grpSpPr>
          <a:xfrm>
            <a:off x="7010640" y="1532042"/>
            <a:ext cx="182816" cy="385373"/>
            <a:chOff x="4109556" y="2557364"/>
            <a:chExt cx="198713" cy="418838"/>
          </a:xfrm>
        </p:grpSpPr>
        <p:sp>
          <p:nvSpPr>
            <p:cNvPr id="1685" name="Google Shape;1685;p34"/>
            <p:cNvSpPr/>
            <p:nvPr/>
          </p:nvSpPr>
          <p:spPr>
            <a:xfrm>
              <a:off x="4182751" y="2936895"/>
              <a:ext cx="52393" cy="39306"/>
            </a:xfrm>
            <a:custGeom>
              <a:rect b="b" l="l" r="r" t="t"/>
              <a:pathLst>
                <a:path extrusionOk="0" h="1676" w="2234">
                  <a:moveTo>
                    <a:pt x="1" y="1"/>
                  </a:moveTo>
                  <a:lnTo>
                    <a:pt x="1" y="1430"/>
                  </a:lnTo>
                  <a:cubicBezTo>
                    <a:pt x="1" y="1565"/>
                    <a:pt x="110" y="1675"/>
                    <a:pt x="245" y="1675"/>
                  </a:cubicBezTo>
                  <a:lnTo>
                    <a:pt x="1989" y="1675"/>
                  </a:lnTo>
                  <a:cubicBezTo>
                    <a:pt x="2123" y="1675"/>
                    <a:pt x="2233" y="1565"/>
                    <a:pt x="2233" y="1430"/>
                  </a:cubicBezTo>
                  <a:lnTo>
                    <a:pt x="22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4"/>
            <p:cNvSpPr/>
            <p:nvPr/>
          </p:nvSpPr>
          <p:spPr>
            <a:xfrm>
              <a:off x="4182751" y="2936895"/>
              <a:ext cx="25282" cy="39306"/>
            </a:xfrm>
            <a:custGeom>
              <a:rect b="b" l="l" r="r" t="t"/>
              <a:pathLst>
                <a:path extrusionOk="0" h="1676" w="1078">
                  <a:moveTo>
                    <a:pt x="1" y="1"/>
                  </a:moveTo>
                  <a:lnTo>
                    <a:pt x="1" y="1430"/>
                  </a:lnTo>
                  <a:cubicBezTo>
                    <a:pt x="1" y="1565"/>
                    <a:pt x="110" y="1675"/>
                    <a:pt x="245" y="1675"/>
                  </a:cubicBezTo>
                  <a:lnTo>
                    <a:pt x="1078" y="1675"/>
                  </a:lnTo>
                  <a:lnTo>
                    <a:pt x="107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4"/>
            <p:cNvSpPr/>
            <p:nvPr/>
          </p:nvSpPr>
          <p:spPr>
            <a:xfrm>
              <a:off x="4156273" y="2557364"/>
              <a:ext cx="105020" cy="280609"/>
            </a:xfrm>
            <a:custGeom>
              <a:rect b="b" l="l" r="r" t="t"/>
              <a:pathLst>
                <a:path extrusionOk="0" h="11965" w="4478">
                  <a:moveTo>
                    <a:pt x="1882" y="1"/>
                  </a:moveTo>
                  <a:cubicBezTo>
                    <a:pt x="1314" y="1"/>
                    <a:pt x="816" y="321"/>
                    <a:pt x="667" y="782"/>
                  </a:cubicBezTo>
                  <a:lnTo>
                    <a:pt x="13" y="2790"/>
                  </a:lnTo>
                  <a:lnTo>
                    <a:pt x="1" y="11964"/>
                  </a:lnTo>
                  <a:lnTo>
                    <a:pt x="4477" y="11964"/>
                  </a:lnTo>
                  <a:lnTo>
                    <a:pt x="4477" y="2790"/>
                  </a:lnTo>
                  <a:lnTo>
                    <a:pt x="3776" y="765"/>
                  </a:lnTo>
                  <a:cubicBezTo>
                    <a:pt x="3618" y="312"/>
                    <a:pt x="3126" y="1"/>
                    <a:pt x="25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4"/>
            <p:cNvSpPr/>
            <p:nvPr/>
          </p:nvSpPr>
          <p:spPr>
            <a:xfrm>
              <a:off x="4183783" y="2780303"/>
              <a:ext cx="50329" cy="44091"/>
            </a:xfrm>
            <a:custGeom>
              <a:rect b="b" l="l" r="r" t="t"/>
              <a:pathLst>
                <a:path extrusionOk="0" h="1880" w="2146">
                  <a:moveTo>
                    <a:pt x="639" y="1"/>
                  </a:moveTo>
                  <a:cubicBezTo>
                    <a:pt x="301" y="1"/>
                    <a:pt x="23" y="320"/>
                    <a:pt x="15" y="718"/>
                  </a:cubicBezTo>
                  <a:lnTo>
                    <a:pt x="8" y="1134"/>
                  </a:lnTo>
                  <a:cubicBezTo>
                    <a:pt x="0" y="1544"/>
                    <a:pt x="276" y="1880"/>
                    <a:pt x="624" y="1880"/>
                  </a:cubicBezTo>
                  <a:lnTo>
                    <a:pt x="1522" y="1880"/>
                  </a:lnTo>
                  <a:cubicBezTo>
                    <a:pt x="1869" y="1880"/>
                    <a:pt x="2145" y="1544"/>
                    <a:pt x="2138" y="1134"/>
                  </a:cubicBezTo>
                  <a:lnTo>
                    <a:pt x="2130" y="718"/>
                  </a:lnTo>
                  <a:cubicBezTo>
                    <a:pt x="2123" y="320"/>
                    <a:pt x="1844" y="1"/>
                    <a:pt x="15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4"/>
            <p:cNvSpPr/>
            <p:nvPr/>
          </p:nvSpPr>
          <p:spPr>
            <a:xfrm>
              <a:off x="4183783" y="2780303"/>
              <a:ext cx="31356" cy="44091"/>
            </a:xfrm>
            <a:custGeom>
              <a:rect b="b" l="l" r="r" t="t"/>
              <a:pathLst>
                <a:path extrusionOk="0" h="1880" w="1337">
                  <a:moveTo>
                    <a:pt x="639" y="1"/>
                  </a:moveTo>
                  <a:cubicBezTo>
                    <a:pt x="301" y="1"/>
                    <a:pt x="23" y="320"/>
                    <a:pt x="15" y="718"/>
                  </a:cubicBezTo>
                  <a:lnTo>
                    <a:pt x="8" y="1134"/>
                  </a:lnTo>
                  <a:cubicBezTo>
                    <a:pt x="0" y="1544"/>
                    <a:pt x="276" y="1880"/>
                    <a:pt x="624" y="1880"/>
                  </a:cubicBezTo>
                  <a:lnTo>
                    <a:pt x="1321" y="1880"/>
                  </a:lnTo>
                  <a:cubicBezTo>
                    <a:pt x="974" y="1880"/>
                    <a:pt x="698" y="1544"/>
                    <a:pt x="705" y="1134"/>
                  </a:cubicBezTo>
                  <a:lnTo>
                    <a:pt x="713" y="718"/>
                  </a:lnTo>
                  <a:cubicBezTo>
                    <a:pt x="720" y="320"/>
                    <a:pt x="999" y="1"/>
                    <a:pt x="133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4"/>
            <p:cNvSpPr/>
            <p:nvPr/>
          </p:nvSpPr>
          <p:spPr>
            <a:xfrm>
              <a:off x="4135893" y="2738980"/>
              <a:ext cx="49203" cy="41347"/>
            </a:xfrm>
            <a:custGeom>
              <a:rect b="b" l="l" r="r" t="t"/>
              <a:pathLst>
                <a:path extrusionOk="0" h="1763" w="2098">
                  <a:moveTo>
                    <a:pt x="671" y="1"/>
                  </a:moveTo>
                  <a:cubicBezTo>
                    <a:pt x="345" y="1"/>
                    <a:pt x="64" y="300"/>
                    <a:pt x="43" y="673"/>
                  </a:cubicBezTo>
                  <a:lnTo>
                    <a:pt x="22" y="1063"/>
                  </a:lnTo>
                  <a:cubicBezTo>
                    <a:pt x="0" y="1447"/>
                    <a:pt x="256" y="1763"/>
                    <a:pt x="592" y="1763"/>
                  </a:cubicBezTo>
                  <a:lnTo>
                    <a:pt x="1462" y="1763"/>
                  </a:lnTo>
                  <a:cubicBezTo>
                    <a:pt x="1798" y="1763"/>
                    <a:pt x="2076" y="1447"/>
                    <a:pt x="2084" y="1063"/>
                  </a:cubicBezTo>
                  <a:lnTo>
                    <a:pt x="2091" y="673"/>
                  </a:lnTo>
                  <a:cubicBezTo>
                    <a:pt x="2098" y="300"/>
                    <a:pt x="1839"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4"/>
            <p:cNvSpPr/>
            <p:nvPr/>
          </p:nvSpPr>
          <p:spPr>
            <a:xfrm>
              <a:off x="4135893" y="2738980"/>
              <a:ext cx="32106" cy="41347"/>
            </a:xfrm>
            <a:custGeom>
              <a:rect b="b" l="l" r="r" t="t"/>
              <a:pathLst>
                <a:path extrusionOk="0" h="1763" w="1369">
                  <a:moveTo>
                    <a:pt x="671" y="1"/>
                  </a:moveTo>
                  <a:cubicBezTo>
                    <a:pt x="345" y="1"/>
                    <a:pt x="64" y="300"/>
                    <a:pt x="43" y="673"/>
                  </a:cubicBezTo>
                  <a:lnTo>
                    <a:pt x="22" y="1063"/>
                  </a:lnTo>
                  <a:cubicBezTo>
                    <a:pt x="0" y="1447"/>
                    <a:pt x="256" y="1763"/>
                    <a:pt x="592" y="1763"/>
                  </a:cubicBezTo>
                  <a:lnTo>
                    <a:pt x="1290" y="1763"/>
                  </a:lnTo>
                  <a:cubicBezTo>
                    <a:pt x="954" y="1763"/>
                    <a:pt x="698" y="1447"/>
                    <a:pt x="719" y="1063"/>
                  </a:cubicBezTo>
                  <a:lnTo>
                    <a:pt x="740" y="673"/>
                  </a:lnTo>
                  <a:cubicBezTo>
                    <a:pt x="762" y="300"/>
                    <a:pt x="1043" y="1"/>
                    <a:pt x="13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4"/>
            <p:cNvSpPr/>
            <p:nvPr/>
          </p:nvSpPr>
          <p:spPr>
            <a:xfrm>
              <a:off x="4184580" y="2738980"/>
              <a:ext cx="48734" cy="41347"/>
            </a:xfrm>
            <a:custGeom>
              <a:rect b="b" l="l" r="r" t="t"/>
              <a:pathLst>
                <a:path extrusionOk="0" h="1763" w="2078">
                  <a:moveTo>
                    <a:pt x="619" y="1"/>
                  </a:moveTo>
                  <a:cubicBezTo>
                    <a:pt x="291" y="1"/>
                    <a:pt x="22" y="300"/>
                    <a:pt x="15" y="673"/>
                  </a:cubicBezTo>
                  <a:lnTo>
                    <a:pt x="8" y="1063"/>
                  </a:lnTo>
                  <a:cubicBezTo>
                    <a:pt x="0" y="1447"/>
                    <a:pt x="267" y="1763"/>
                    <a:pt x="605" y="1763"/>
                  </a:cubicBezTo>
                  <a:lnTo>
                    <a:pt x="1473" y="1763"/>
                  </a:lnTo>
                  <a:cubicBezTo>
                    <a:pt x="1810" y="1763"/>
                    <a:pt x="2077" y="1447"/>
                    <a:pt x="2070" y="1063"/>
                  </a:cubicBezTo>
                  <a:lnTo>
                    <a:pt x="2062" y="673"/>
                  </a:lnTo>
                  <a:cubicBezTo>
                    <a:pt x="2056" y="300"/>
                    <a:pt x="1785" y="1"/>
                    <a:pt x="1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4"/>
            <p:cNvSpPr/>
            <p:nvPr/>
          </p:nvSpPr>
          <p:spPr>
            <a:xfrm>
              <a:off x="4184580" y="2738980"/>
              <a:ext cx="31356" cy="41347"/>
            </a:xfrm>
            <a:custGeom>
              <a:rect b="b" l="l" r="r" t="t"/>
              <a:pathLst>
                <a:path extrusionOk="0" h="1763" w="1337">
                  <a:moveTo>
                    <a:pt x="619" y="1"/>
                  </a:moveTo>
                  <a:cubicBezTo>
                    <a:pt x="291" y="1"/>
                    <a:pt x="22" y="300"/>
                    <a:pt x="15" y="673"/>
                  </a:cubicBezTo>
                  <a:lnTo>
                    <a:pt x="8" y="1063"/>
                  </a:lnTo>
                  <a:cubicBezTo>
                    <a:pt x="0" y="1447"/>
                    <a:pt x="267" y="1763"/>
                    <a:pt x="605" y="1763"/>
                  </a:cubicBezTo>
                  <a:lnTo>
                    <a:pt x="1324" y="1763"/>
                  </a:lnTo>
                  <a:cubicBezTo>
                    <a:pt x="986" y="1763"/>
                    <a:pt x="719" y="1447"/>
                    <a:pt x="727" y="1063"/>
                  </a:cubicBezTo>
                  <a:lnTo>
                    <a:pt x="734" y="673"/>
                  </a:lnTo>
                  <a:cubicBezTo>
                    <a:pt x="740" y="300"/>
                    <a:pt x="1010" y="1"/>
                    <a:pt x="133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4"/>
            <p:cNvSpPr/>
            <p:nvPr/>
          </p:nvSpPr>
          <p:spPr>
            <a:xfrm>
              <a:off x="4232799" y="2738980"/>
              <a:ext cx="49203" cy="41347"/>
            </a:xfrm>
            <a:custGeom>
              <a:rect b="b" l="l" r="r" t="t"/>
              <a:pathLst>
                <a:path extrusionOk="0" h="1763" w="2098">
                  <a:moveTo>
                    <a:pt x="585" y="1"/>
                  </a:moveTo>
                  <a:cubicBezTo>
                    <a:pt x="258" y="1"/>
                    <a:pt x="0" y="300"/>
                    <a:pt x="6" y="673"/>
                  </a:cubicBezTo>
                  <a:lnTo>
                    <a:pt x="14" y="1063"/>
                  </a:lnTo>
                  <a:cubicBezTo>
                    <a:pt x="21" y="1447"/>
                    <a:pt x="300" y="1763"/>
                    <a:pt x="636" y="1763"/>
                  </a:cubicBezTo>
                  <a:lnTo>
                    <a:pt x="1505" y="1763"/>
                  </a:lnTo>
                  <a:cubicBezTo>
                    <a:pt x="1841" y="1763"/>
                    <a:pt x="2097" y="1447"/>
                    <a:pt x="2076" y="1063"/>
                  </a:cubicBezTo>
                  <a:lnTo>
                    <a:pt x="2053" y="673"/>
                  </a:lnTo>
                  <a:cubicBezTo>
                    <a:pt x="2033" y="300"/>
                    <a:pt x="1752" y="1"/>
                    <a:pt x="1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4"/>
            <p:cNvSpPr/>
            <p:nvPr/>
          </p:nvSpPr>
          <p:spPr>
            <a:xfrm>
              <a:off x="4232799" y="2738980"/>
              <a:ext cx="31286" cy="41347"/>
            </a:xfrm>
            <a:custGeom>
              <a:rect b="b" l="l" r="r" t="t"/>
              <a:pathLst>
                <a:path extrusionOk="0" h="1763" w="1334">
                  <a:moveTo>
                    <a:pt x="585" y="1"/>
                  </a:moveTo>
                  <a:cubicBezTo>
                    <a:pt x="258" y="1"/>
                    <a:pt x="0" y="300"/>
                    <a:pt x="6" y="673"/>
                  </a:cubicBezTo>
                  <a:lnTo>
                    <a:pt x="14" y="1063"/>
                  </a:lnTo>
                  <a:cubicBezTo>
                    <a:pt x="21" y="1447"/>
                    <a:pt x="300" y="1763"/>
                    <a:pt x="636" y="1763"/>
                  </a:cubicBezTo>
                  <a:lnTo>
                    <a:pt x="1333" y="1763"/>
                  </a:lnTo>
                  <a:cubicBezTo>
                    <a:pt x="997" y="1763"/>
                    <a:pt x="719" y="1447"/>
                    <a:pt x="711" y="1063"/>
                  </a:cubicBezTo>
                  <a:lnTo>
                    <a:pt x="704" y="673"/>
                  </a:lnTo>
                  <a:cubicBezTo>
                    <a:pt x="697" y="300"/>
                    <a:pt x="956" y="1"/>
                    <a:pt x="128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4"/>
            <p:cNvSpPr/>
            <p:nvPr/>
          </p:nvSpPr>
          <p:spPr>
            <a:xfrm>
              <a:off x="4138144" y="2700189"/>
              <a:ext cx="47679" cy="38814"/>
            </a:xfrm>
            <a:custGeom>
              <a:rect b="b" l="l" r="r" t="t"/>
              <a:pathLst>
                <a:path extrusionOk="0" h="1655" w="2033">
                  <a:moveTo>
                    <a:pt x="649" y="0"/>
                  </a:moveTo>
                  <a:cubicBezTo>
                    <a:pt x="333" y="0"/>
                    <a:pt x="61" y="281"/>
                    <a:pt x="42" y="632"/>
                  </a:cubicBezTo>
                  <a:lnTo>
                    <a:pt x="21" y="999"/>
                  </a:lnTo>
                  <a:cubicBezTo>
                    <a:pt x="1" y="1359"/>
                    <a:pt x="249" y="1655"/>
                    <a:pt x="575" y="1655"/>
                  </a:cubicBezTo>
                  <a:lnTo>
                    <a:pt x="1417" y="1655"/>
                  </a:lnTo>
                  <a:cubicBezTo>
                    <a:pt x="1743" y="1655"/>
                    <a:pt x="2013" y="1359"/>
                    <a:pt x="2019" y="999"/>
                  </a:cubicBezTo>
                  <a:lnTo>
                    <a:pt x="2027" y="632"/>
                  </a:lnTo>
                  <a:cubicBezTo>
                    <a:pt x="2033" y="281"/>
                    <a:pt x="178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4"/>
            <p:cNvSpPr/>
            <p:nvPr/>
          </p:nvSpPr>
          <p:spPr>
            <a:xfrm>
              <a:off x="4138144" y="2700189"/>
              <a:ext cx="32106" cy="38814"/>
            </a:xfrm>
            <a:custGeom>
              <a:rect b="b" l="l" r="r" t="t"/>
              <a:pathLst>
                <a:path extrusionOk="0" h="1655" w="1369">
                  <a:moveTo>
                    <a:pt x="649" y="0"/>
                  </a:moveTo>
                  <a:cubicBezTo>
                    <a:pt x="333" y="0"/>
                    <a:pt x="61" y="281"/>
                    <a:pt x="42" y="632"/>
                  </a:cubicBezTo>
                  <a:lnTo>
                    <a:pt x="21" y="999"/>
                  </a:lnTo>
                  <a:cubicBezTo>
                    <a:pt x="1" y="1359"/>
                    <a:pt x="249" y="1655"/>
                    <a:pt x="575" y="1655"/>
                  </a:cubicBezTo>
                  <a:lnTo>
                    <a:pt x="1294" y="1655"/>
                  </a:lnTo>
                  <a:cubicBezTo>
                    <a:pt x="968" y="1655"/>
                    <a:pt x="720" y="1359"/>
                    <a:pt x="740" y="999"/>
                  </a:cubicBezTo>
                  <a:lnTo>
                    <a:pt x="761" y="632"/>
                  </a:lnTo>
                  <a:cubicBezTo>
                    <a:pt x="780" y="281"/>
                    <a:pt x="1052" y="0"/>
                    <a:pt x="136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4"/>
            <p:cNvSpPr/>
            <p:nvPr/>
          </p:nvSpPr>
          <p:spPr>
            <a:xfrm>
              <a:off x="4185331" y="2700189"/>
              <a:ext cx="47210" cy="38814"/>
            </a:xfrm>
            <a:custGeom>
              <a:rect b="b" l="l" r="r" t="t"/>
              <a:pathLst>
                <a:path extrusionOk="0" h="1655" w="2013">
                  <a:moveTo>
                    <a:pt x="599" y="0"/>
                  </a:moveTo>
                  <a:cubicBezTo>
                    <a:pt x="282" y="0"/>
                    <a:pt x="21" y="281"/>
                    <a:pt x="15" y="632"/>
                  </a:cubicBezTo>
                  <a:lnTo>
                    <a:pt x="7" y="999"/>
                  </a:lnTo>
                  <a:cubicBezTo>
                    <a:pt x="1" y="1359"/>
                    <a:pt x="259" y="1655"/>
                    <a:pt x="587" y="1655"/>
                  </a:cubicBezTo>
                  <a:lnTo>
                    <a:pt x="1427" y="1655"/>
                  </a:lnTo>
                  <a:cubicBezTo>
                    <a:pt x="1753" y="1655"/>
                    <a:pt x="2013" y="1359"/>
                    <a:pt x="2007" y="999"/>
                  </a:cubicBezTo>
                  <a:lnTo>
                    <a:pt x="1999" y="632"/>
                  </a:lnTo>
                  <a:cubicBezTo>
                    <a:pt x="1993" y="281"/>
                    <a:pt x="1731" y="0"/>
                    <a:pt x="1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4"/>
            <p:cNvSpPr/>
            <p:nvPr/>
          </p:nvSpPr>
          <p:spPr>
            <a:xfrm>
              <a:off x="4185331" y="2700189"/>
              <a:ext cx="30910" cy="38814"/>
            </a:xfrm>
            <a:custGeom>
              <a:rect b="b" l="l" r="r" t="t"/>
              <a:pathLst>
                <a:path extrusionOk="0" h="1655" w="1318">
                  <a:moveTo>
                    <a:pt x="599" y="0"/>
                  </a:moveTo>
                  <a:cubicBezTo>
                    <a:pt x="282" y="0"/>
                    <a:pt x="21" y="281"/>
                    <a:pt x="15" y="632"/>
                  </a:cubicBezTo>
                  <a:lnTo>
                    <a:pt x="7" y="999"/>
                  </a:lnTo>
                  <a:cubicBezTo>
                    <a:pt x="1" y="1359"/>
                    <a:pt x="259" y="1655"/>
                    <a:pt x="587" y="1655"/>
                  </a:cubicBezTo>
                  <a:lnTo>
                    <a:pt x="1304" y="1655"/>
                  </a:lnTo>
                  <a:cubicBezTo>
                    <a:pt x="978" y="1655"/>
                    <a:pt x="720" y="1359"/>
                    <a:pt x="726" y="999"/>
                  </a:cubicBezTo>
                  <a:lnTo>
                    <a:pt x="733" y="632"/>
                  </a:lnTo>
                  <a:cubicBezTo>
                    <a:pt x="740" y="281"/>
                    <a:pt x="1001" y="0"/>
                    <a:pt x="131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4"/>
            <p:cNvSpPr/>
            <p:nvPr/>
          </p:nvSpPr>
          <p:spPr>
            <a:xfrm>
              <a:off x="4232048" y="2700189"/>
              <a:ext cx="47655" cy="38814"/>
            </a:xfrm>
            <a:custGeom>
              <a:rect b="b" l="l" r="r" t="t"/>
              <a:pathLst>
                <a:path extrusionOk="0" h="1655" w="2032">
                  <a:moveTo>
                    <a:pt x="568" y="0"/>
                  </a:moveTo>
                  <a:cubicBezTo>
                    <a:pt x="252" y="0"/>
                    <a:pt x="1" y="281"/>
                    <a:pt x="7" y="632"/>
                  </a:cubicBezTo>
                  <a:lnTo>
                    <a:pt x="13" y="999"/>
                  </a:lnTo>
                  <a:cubicBezTo>
                    <a:pt x="21" y="1359"/>
                    <a:pt x="290" y="1655"/>
                    <a:pt x="617" y="1655"/>
                  </a:cubicBezTo>
                  <a:lnTo>
                    <a:pt x="1458" y="1655"/>
                  </a:lnTo>
                  <a:cubicBezTo>
                    <a:pt x="1784" y="1655"/>
                    <a:pt x="2031" y="1359"/>
                    <a:pt x="2013" y="999"/>
                  </a:cubicBezTo>
                  <a:lnTo>
                    <a:pt x="1991" y="632"/>
                  </a:lnTo>
                  <a:cubicBezTo>
                    <a:pt x="1972" y="281"/>
                    <a:pt x="1700" y="0"/>
                    <a:pt x="13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4"/>
            <p:cNvSpPr/>
            <p:nvPr/>
          </p:nvSpPr>
          <p:spPr>
            <a:xfrm>
              <a:off x="4232048" y="2700189"/>
              <a:ext cx="31333" cy="38814"/>
            </a:xfrm>
            <a:custGeom>
              <a:rect b="b" l="l" r="r" t="t"/>
              <a:pathLst>
                <a:path extrusionOk="0" h="1655" w="1336">
                  <a:moveTo>
                    <a:pt x="568" y="0"/>
                  </a:moveTo>
                  <a:cubicBezTo>
                    <a:pt x="252" y="0"/>
                    <a:pt x="1" y="281"/>
                    <a:pt x="7" y="632"/>
                  </a:cubicBezTo>
                  <a:lnTo>
                    <a:pt x="13" y="999"/>
                  </a:lnTo>
                  <a:cubicBezTo>
                    <a:pt x="21" y="1359"/>
                    <a:pt x="290" y="1655"/>
                    <a:pt x="617" y="1655"/>
                  </a:cubicBezTo>
                  <a:lnTo>
                    <a:pt x="1335" y="1655"/>
                  </a:lnTo>
                  <a:cubicBezTo>
                    <a:pt x="1009" y="1655"/>
                    <a:pt x="740" y="1359"/>
                    <a:pt x="732" y="999"/>
                  </a:cubicBezTo>
                  <a:lnTo>
                    <a:pt x="726" y="632"/>
                  </a:lnTo>
                  <a:cubicBezTo>
                    <a:pt x="719" y="281"/>
                    <a:pt x="970" y="0"/>
                    <a:pt x="128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4"/>
            <p:cNvSpPr/>
            <p:nvPr/>
          </p:nvSpPr>
          <p:spPr>
            <a:xfrm>
              <a:off x="4140302" y="2663650"/>
              <a:ext cx="46201" cy="36562"/>
            </a:xfrm>
            <a:custGeom>
              <a:rect b="b" l="l" r="r" t="t"/>
              <a:pathLst>
                <a:path extrusionOk="0" h="1559" w="1970">
                  <a:moveTo>
                    <a:pt x="628" y="0"/>
                  </a:moveTo>
                  <a:cubicBezTo>
                    <a:pt x="320" y="0"/>
                    <a:pt x="57" y="265"/>
                    <a:pt x="38" y="596"/>
                  </a:cubicBezTo>
                  <a:lnTo>
                    <a:pt x="19" y="940"/>
                  </a:lnTo>
                  <a:cubicBezTo>
                    <a:pt x="1" y="1280"/>
                    <a:pt x="241" y="1558"/>
                    <a:pt x="557" y="1558"/>
                  </a:cubicBezTo>
                  <a:lnTo>
                    <a:pt x="1374" y="1558"/>
                  </a:lnTo>
                  <a:cubicBezTo>
                    <a:pt x="1690" y="1558"/>
                    <a:pt x="1951" y="1280"/>
                    <a:pt x="1957" y="940"/>
                  </a:cubicBezTo>
                  <a:lnTo>
                    <a:pt x="1964" y="596"/>
                  </a:lnTo>
                  <a:cubicBezTo>
                    <a:pt x="1970" y="265"/>
                    <a:pt x="1726"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4"/>
            <p:cNvSpPr/>
            <p:nvPr/>
          </p:nvSpPr>
          <p:spPr>
            <a:xfrm>
              <a:off x="4140302" y="2663650"/>
              <a:ext cx="31591" cy="36562"/>
            </a:xfrm>
            <a:custGeom>
              <a:rect b="b" l="l" r="r" t="t"/>
              <a:pathLst>
                <a:path extrusionOk="0" h="1559" w="1347">
                  <a:moveTo>
                    <a:pt x="628" y="0"/>
                  </a:moveTo>
                  <a:cubicBezTo>
                    <a:pt x="320" y="0"/>
                    <a:pt x="57" y="265"/>
                    <a:pt x="38" y="596"/>
                  </a:cubicBezTo>
                  <a:lnTo>
                    <a:pt x="19" y="940"/>
                  </a:lnTo>
                  <a:cubicBezTo>
                    <a:pt x="1" y="1280"/>
                    <a:pt x="241" y="1558"/>
                    <a:pt x="557" y="1558"/>
                  </a:cubicBezTo>
                  <a:lnTo>
                    <a:pt x="1276" y="1558"/>
                  </a:lnTo>
                  <a:cubicBezTo>
                    <a:pt x="960" y="1558"/>
                    <a:pt x="719" y="1280"/>
                    <a:pt x="738" y="940"/>
                  </a:cubicBezTo>
                  <a:lnTo>
                    <a:pt x="757" y="596"/>
                  </a:lnTo>
                  <a:cubicBezTo>
                    <a:pt x="776" y="265"/>
                    <a:pt x="1039" y="0"/>
                    <a:pt x="13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4"/>
            <p:cNvSpPr/>
            <p:nvPr/>
          </p:nvSpPr>
          <p:spPr>
            <a:xfrm>
              <a:off x="4186058" y="2663650"/>
              <a:ext cx="45779" cy="36562"/>
            </a:xfrm>
            <a:custGeom>
              <a:rect b="b" l="l" r="r" t="t"/>
              <a:pathLst>
                <a:path extrusionOk="0" h="1559" w="1952">
                  <a:moveTo>
                    <a:pt x="579" y="0"/>
                  </a:moveTo>
                  <a:cubicBezTo>
                    <a:pt x="273" y="0"/>
                    <a:pt x="19" y="265"/>
                    <a:pt x="13" y="596"/>
                  </a:cubicBezTo>
                  <a:lnTo>
                    <a:pt x="6" y="940"/>
                  </a:lnTo>
                  <a:cubicBezTo>
                    <a:pt x="0" y="1280"/>
                    <a:pt x="251" y="1558"/>
                    <a:pt x="568" y="1558"/>
                  </a:cubicBezTo>
                  <a:lnTo>
                    <a:pt x="1383" y="1558"/>
                  </a:lnTo>
                  <a:cubicBezTo>
                    <a:pt x="1700" y="1558"/>
                    <a:pt x="1952" y="1280"/>
                    <a:pt x="1944" y="940"/>
                  </a:cubicBezTo>
                  <a:lnTo>
                    <a:pt x="1938" y="596"/>
                  </a:lnTo>
                  <a:cubicBezTo>
                    <a:pt x="1933" y="265"/>
                    <a:pt x="1678" y="0"/>
                    <a:pt x="1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4"/>
            <p:cNvSpPr/>
            <p:nvPr/>
          </p:nvSpPr>
          <p:spPr>
            <a:xfrm>
              <a:off x="4186058" y="2663650"/>
              <a:ext cx="30465" cy="36562"/>
            </a:xfrm>
            <a:custGeom>
              <a:rect b="b" l="l" r="r" t="t"/>
              <a:pathLst>
                <a:path extrusionOk="0" h="1559" w="1299">
                  <a:moveTo>
                    <a:pt x="579" y="0"/>
                  </a:moveTo>
                  <a:cubicBezTo>
                    <a:pt x="273" y="0"/>
                    <a:pt x="19" y="265"/>
                    <a:pt x="13" y="596"/>
                  </a:cubicBezTo>
                  <a:lnTo>
                    <a:pt x="6" y="940"/>
                  </a:lnTo>
                  <a:cubicBezTo>
                    <a:pt x="0" y="1280"/>
                    <a:pt x="251" y="1558"/>
                    <a:pt x="568" y="1558"/>
                  </a:cubicBezTo>
                  <a:lnTo>
                    <a:pt x="1287" y="1558"/>
                  </a:lnTo>
                  <a:cubicBezTo>
                    <a:pt x="970" y="1558"/>
                    <a:pt x="719" y="1280"/>
                    <a:pt x="725" y="940"/>
                  </a:cubicBezTo>
                  <a:lnTo>
                    <a:pt x="731" y="596"/>
                  </a:lnTo>
                  <a:cubicBezTo>
                    <a:pt x="738" y="265"/>
                    <a:pt x="991" y="0"/>
                    <a:pt x="129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4"/>
            <p:cNvSpPr/>
            <p:nvPr/>
          </p:nvSpPr>
          <p:spPr>
            <a:xfrm>
              <a:off x="4231368" y="2663650"/>
              <a:ext cx="46225" cy="36562"/>
            </a:xfrm>
            <a:custGeom>
              <a:rect b="b" l="l" r="r" t="t"/>
              <a:pathLst>
                <a:path extrusionOk="0" h="1559" w="1971">
                  <a:moveTo>
                    <a:pt x="552" y="0"/>
                  </a:moveTo>
                  <a:cubicBezTo>
                    <a:pt x="244" y="0"/>
                    <a:pt x="1" y="265"/>
                    <a:pt x="6" y="596"/>
                  </a:cubicBezTo>
                  <a:lnTo>
                    <a:pt x="12" y="940"/>
                  </a:lnTo>
                  <a:cubicBezTo>
                    <a:pt x="20" y="1280"/>
                    <a:pt x="281" y="1558"/>
                    <a:pt x="597" y="1558"/>
                  </a:cubicBezTo>
                  <a:lnTo>
                    <a:pt x="1413" y="1558"/>
                  </a:lnTo>
                  <a:cubicBezTo>
                    <a:pt x="1729" y="1558"/>
                    <a:pt x="1970" y="1280"/>
                    <a:pt x="1951" y="940"/>
                  </a:cubicBezTo>
                  <a:lnTo>
                    <a:pt x="1933" y="596"/>
                  </a:lnTo>
                  <a:cubicBezTo>
                    <a:pt x="1914" y="265"/>
                    <a:pt x="1650" y="0"/>
                    <a:pt x="1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4"/>
            <p:cNvSpPr/>
            <p:nvPr/>
          </p:nvSpPr>
          <p:spPr>
            <a:xfrm>
              <a:off x="4231368" y="2663650"/>
              <a:ext cx="30863" cy="36562"/>
            </a:xfrm>
            <a:custGeom>
              <a:rect b="b" l="l" r="r" t="t"/>
              <a:pathLst>
                <a:path extrusionOk="0" h="1559" w="1316">
                  <a:moveTo>
                    <a:pt x="552" y="0"/>
                  </a:moveTo>
                  <a:cubicBezTo>
                    <a:pt x="244" y="0"/>
                    <a:pt x="1" y="265"/>
                    <a:pt x="6" y="596"/>
                  </a:cubicBezTo>
                  <a:lnTo>
                    <a:pt x="12" y="940"/>
                  </a:lnTo>
                  <a:cubicBezTo>
                    <a:pt x="20" y="1280"/>
                    <a:pt x="281" y="1558"/>
                    <a:pt x="597" y="1558"/>
                  </a:cubicBezTo>
                  <a:lnTo>
                    <a:pt x="1315" y="1558"/>
                  </a:lnTo>
                  <a:cubicBezTo>
                    <a:pt x="999" y="1558"/>
                    <a:pt x="737" y="1280"/>
                    <a:pt x="731" y="940"/>
                  </a:cubicBezTo>
                  <a:lnTo>
                    <a:pt x="725" y="596"/>
                  </a:lnTo>
                  <a:cubicBezTo>
                    <a:pt x="718" y="265"/>
                    <a:pt x="963" y="0"/>
                    <a:pt x="1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4"/>
            <p:cNvSpPr/>
            <p:nvPr/>
          </p:nvSpPr>
          <p:spPr>
            <a:xfrm>
              <a:off x="4142295" y="2629199"/>
              <a:ext cx="44865" cy="34475"/>
            </a:xfrm>
            <a:custGeom>
              <a:rect b="b" l="l" r="r" t="t"/>
              <a:pathLst>
                <a:path extrusionOk="0" h="1470" w="1913">
                  <a:moveTo>
                    <a:pt x="608" y="1"/>
                  </a:moveTo>
                  <a:cubicBezTo>
                    <a:pt x="309" y="1"/>
                    <a:pt x="55" y="252"/>
                    <a:pt x="37" y="563"/>
                  </a:cubicBezTo>
                  <a:lnTo>
                    <a:pt x="18" y="887"/>
                  </a:lnTo>
                  <a:cubicBezTo>
                    <a:pt x="1" y="1207"/>
                    <a:pt x="235" y="1469"/>
                    <a:pt x="543" y="1469"/>
                  </a:cubicBezTo>
                  <a:lnTo>
                    <a:pt x="1334" y="1469"/>
                  </a:lnTo>
                  <a:cubicBezTo>
                    <a:pt x="1641" y="1469"/>
                    <a:pt x="1895" y="1207"/>
                    <a:pt x="1901" y="887"/>
                  </a:cubicBezTo>
                  <a:lnTo>
                    <a:pt x="1907" y="563"/>
                  </a:lnTo>
                  <a:cubicBezTo>
                    <a:pt x="1912" y="252"/>
                    <a:pt x="1675" y="1"/>
                    <a:pt x="13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4"/>
            <p:cNvSpPr/>
            <p:nvPr/>
          </p:nvSpPr>
          <p:spPr>
            <a:xfrm>
              <a:off x="4142295" y="2629199"/>
              <a:ext cx="31121" cy="34475"/>
            </a:xfrm>
            <a:custGeom>
              <a:rect b="b" l="l" r="r" t="t"/>
              <a:pathLst>
                <a:path extrusionOk="0" h="1470" w="1327">
                  <a:moveTo>
                    <a:pt x="608" y="1"/>
                  </a:moveTo>
                  <a:cubicBezTo>
                    <a:pt x="309" y="1"/>
                    <a:pt x="55" y="252"/>
                    <a:pt x="37" y="563"/>
                  </a:cubicBezTo>
                  <a:lnTo>
                    <a:pt x="18" y="887"/>
                  </a:lnTo>
                  <a:cubicBezTo>
                    <a:pt x="1" y="1207"/>
                    <a:pt x="235" y="1469"/>
                    <a:pt x="543" y="1469"/>
                  </a:cubicBezTo>
                  <a:lnTo>
                    <a:pt x="1261" y="1469"/>
                  </a:lnTo>
                  <a:cubicBezTo>
                    <a:pt x="954" y="1469"/>
                    <a:pt x="720" y="1207"/>
                    <a:pt x="737" y="887"/>
                  </a:cubicBezTo>
                  <a:lnTo>
                    <a:pt x="756" y="563"/>
                  </a:lnTo>
                  <a:cubicBezTo>
                    <a:pt x="774" y="252"/>
                    <a:pt x="1028" y="1"/>
                    <a:pt x="13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4"/>
            <p:cNvSpPr/>
            <p:nvPr/>
          </p:nvSpPr>
          <p:spPr>
            <a:xfrm>
              <a:off x="4186714" y="2629199"/>
              <a:ext cx="44442" cy="34475"/>
            </a:xfrm>
            <a:custGeom>
              <a:rect b="b" l="l" r="r" t="t"/>
              <a:pathLst>
                <a:path extrusionOk="0" h="1470" w="1895">
                  <a:moveTo>
                    <a:pt x="563" y="1"/>
                  </a:moveTo>
                  <a:cubicBezTo>
                    <a:pt x="266" y="1"/>
                    <a:pt x="18" y="252"/>
                    <a:pt x="13" y="563"/>
                  </a:cubicBezTo>
                  <a:lnTo>
                    <a:pt x="7" y="887"/>
                  </a:lnTo>
                  <a:cubicBezTo>
                    <a:pt x="1" y="1207"/>
                    <a:pt x="245" y="1469"/>
                    <a:pt x="551" y="1469"/>
                  </a:cubicBezTo>
                  <a:lnTo>
                    <a:pt x="1344" y="1469"/>
                  </a:lnTo>
                  <a:cubicBezTo>
                    <a:pt x="1650" y="1469"/>
                    <a:pt x="1895" y="1207"/>
                    <a:pt x="1889" y="887"/>
                  </a:cubicBezTo>
                  <a:lnTo>
                    <a:pt x="1882" y="563"/>
                  </a:lnTo>
                  <a:cubicBezTo>
                    <a:pt x="1877" y="252"/>
                    <a:pt x="1630" y="1"/>
                    <a:pt x="1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4"/>
            <p:cNvSpPr/>
            <p:nvPr/>
          </p:nvSpPr>
          <p:spPr>
            <a:xfrm>
              <a:off x="4186714" y="2629199"/>
              <a:ext cx="30066" cy="34475"/>
            </a:xfrm>
            <a:custGeom>
              <a:rect b="b" l="l" r="r" t="t"/>
              <a:pathLst>
                <a:path extrusionOk="0" h="1470" w="1282">
                  <a:moveTo>
                    <a:pt x="563" y="1"/>
                  </a:moveTo>
                  <a:cubicBezTo>
                    <a:pt x="266" y="1"/>
                    <a:pt x="18" y="252"/>
                    <a:pt x="13" y="563"/>
                  </a:cubicBezTo>
                  <a:lnTo>
                    <a:pt x="7" y="887"/>
                  </a:lnTo>
                  <a:cubicBezTo>
                    <a:pt x="1" y="1207"/>
                    <a:pt x="245" y="1469"/>
                    <a:pt x="551" y="1469"/>
                  </a:cubicBezTo>
                  <a:lnTo>
                    <a:pt x="1270" y="1469"/>
                  </a:lnTo>
                  <a:cubicBezTo>
                    <a:pt x="963" y="1469"/>
                    <a:pt x="720" y="1207"/>
                    <a:pt x="726" y="887"/>
                  </a:cubicBezTo>
                  <a:lnTo>
                    <a:pt x="731" y="563"/>
                  </a:lnTo>
                  <a:cubicBezTo>
                    <a:pt x="737" y="252"/>
                    <a:pt x="984" y="1"/>
                    <a:pt x="12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4"/>
            <p:cNvSpPr/>
            <p:nvPr/>
          </p:nvSpPr>
          <p:spPr>
            <a:xfrm>
              <a:off x="4230735" y="2629199"/>
              <a:ext cx="44841" cy="34475"/>
            </a:xfrm>
            <a:custGeom>
              <a:rect b="b" l="l" r="r" t="t"/>
              <a:pathLst>
                <a:path extrusionOk="0" h="1470" w="1912">
                  <a:moveTo>
                    <a:pt x="535" y="1"/>
                  </a:moveTo>
                  <a:cubicBezTo>
                    <a:pt x="237" y="1"/>
                    <a:pt x="0" y="252"/>
                    <a:pt x="5" y="563"/>
                  </a:cubicBezTo>
                  <a:lnTo>
                    <a:pt x="12" y="887"/>
                  </a:lnTo>
                  <a:cubicBezTo>
                    <a:pt x="18" y="1207"/>
                    <a:pt x="271" y="1469"/>
                    <a:pt x="579" y="1469"/>
                  </a:cubicBezTo>
                  <a:lnTo>
                    <a:pt x="1370" y="1469"/>
                  </a:lnTo>
                  <a:cubicBezTo>
                    <a:pt x="1677" y="1469"/>
                    <a:pt x="1912" y="1207"/>
                    <a:pt x="1893" y="887"/>
                  </a:cubicBezTo>
                  <a:lnTo>
                    <a:pt x="1875" y="563"/>
                  </a:lnTo>
                  <a:cubicBezTo>
                    <a:pt x="1858" y="252"/>
                    <a:pt x="1602"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4"/>
            <p:cNvSpPr/>
            <p:nvPr/>
          </p:nvSpPr>
          <p:spPr>
            <a:xfrm>
              <a:off x="4230735" y="2629199"/>
              <a:ext cx="30441" cy="34475"/>
            </a:xfrm>
            <a:custGeom>
              <a:rect b="b" l="l" r="r" t="t"/>
              <a:pathLst>
                <a:path extrusionOk="0" h="1470" w="1298">
                  <a:moveTo>
                    <a:pt x="535" y="1"/>
                  </a:moveTo>
                  <a:cubicBezTo>
                    <a:pt x="237" y="1"/>
                    <a:pt x="0" y="252"/>
                    <a:pt x="5" y="563"/>
                  </a:cubicBezTo>
                  <a:lnTo>
                    <a:pt x="12" y="887"/>
                  </a:lnTo>
                  <a:cubicBezTo>
                    <a:pt x="18" y="1207"/>
                    <a:pt x="271" y="1469"/>
                    <a:pt x="579" y="1469"/>
                  </a:cubicBezTo>
                  <a:lnTo>
                    <a:pt x="1297" y="1469"/>
                  </a:lnTo>
                  <a:cubicBezTo>
                    <a:pt x="990" y="1469"/>
                    <a:pt x="737" y="1207"/>
                    <a:pt x="730" y="887"/>
                  </a:cubicBezTo>
                  <a:lnTo>
                    <a:pt x="724" y="563"/>
                  </a:lnTo>
                  <a:cubicBezTo>
                    <a:pt x="719" y="252"/>
                    <a:pt x="956" y="1"/>
                    <a:pt x="125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4"/>
            <p:cNvSpPr/>
            <p:nvPr/>
          </p:nvSpPr>
          <p:spPr>
            <a:xfrm>
              <a:off x="4144218" y="2596693"/>
              <a:ext cx="43551" cy="32529"/>
            </a:xfrm>
            <a:custGeom>
              <a:rect b="b" l="l" r="r" t="t"/>
              <a:pathLst>
                <a:path extrusionOk="0" h="1387" w="1857">
                  <a:moveTo>
                    <a:pt x="589" y="1"/>
                  </a:moveTo>
                  <a:cubicBezTo>
                    <a:pt x="299" y="1"/>
                    <a:pt x="51" y="237"/>
                    <a:pt x="34" y="531"/>
                  </a:cubicBezTo>
                  <a:lnTo>
                    <a:pt x="17" y="837"/>
                  </a:lnTo>
                  <a:cubicBezTo>
                    <a:pt x="0" y="1140"/>
                    <a:pt x="227" y="1387"/>
                    <a:pt x="526" y="1387"/>
                  </a:cubicBezTo>
                  <a:lnTo>
                    <a:pt x="1295" y="1387"/>
                  </a:lnTo>
                  <a:cubicBezTo>
                    <a:pt x="1593" y="1387"/>
                    <a:pt x="1840" y="1140"/>
                    <a:pt x="1845" y="837"/>
                  </a:cubicBezTo>
                  <a:lnTo>
                    <a:pt x="1850" y="531"/>
                  </a:lnTo>
                  <a:cubicBezTo>
                    <a:pt x="1857" y="237"/>
                    <a:pt x="1626" y="1"/>
                    <a:pt x="1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4"/>
            <p:cNvSpPr/>
            <p:nvPr/>
          </p:nvSpPr>
          <p:spPr>
            <a:xfrm>
              <a:off x="4144218" y="2596693"/>
              <a:ext cx="30676" cy="32529"/>
            </a:xfrm>
            <a:custGeom>
              <a:rect b="b" l="l" r="r" t="t"/>
              <a:pathLst>
                <a:path extrusionOk="0" h="1387" w="1308">
                  <a:moveTo>
                    <a:pt x="589" y="1"/>
                  </a:moveTo>
                  <a:cubicBezTo>
                    <a:pt x="299" y="1"/>
                    <a:pt x="51" y="237"/>
                    <a:pt x="34" y="531"/>
                  </a:cubicBezTo>
                  <a:lnTo>
                    <a:pt x="17" y="837"/>
                  </a:lnTo>
                  <a:cubicBezTo>
                    <a:pt x="0" y="1140"/>
                    <a:pt x="227" y="1387"/>
                    <a:pt x="526" y="1387"/>
                  </a:cubicBezTo>
                  <a:lnTo>
                    <a:pt x="1245" y="1387"/>
                  </a:lnTo>
                  <a:cubicBezTo>
                    <a:pt x="946" y="1387"/>
                    <a:pt x="719" y="1140"/>
                    <a:pt x="735" y="837"/>
                  </a:cubicBezTo>
                  <a:lnTo>
                    <a:pt x="753" y="531"/>
                  </a:lnTo>
                  <a:cubicBezTo>
                    <a:pt x="769" y="237"/>
                    <a:pt x="1016" y="1"/>
                    <a:pt x="130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4"/>
            <p:cNvSpPr/>
            <p:nvPr/>
          </p:nvSpPr>
          <p:spPr>
            <a:xfrm>
              <a:off x="4187371" y="2596693"/>
              <a:ext cx="43153" cy="32529"/>
            </a:xfrm>
            <a:custGeom>
              <a:rect b="b" l="l" r="r" t="t"/>
              <a:pathLst>
                <a:path extrusionOk="0" h="1387" w="1840">
                  <a:moveTo>
                    <a:pt x="546" y="1"/>
                  </a:moveTo>
                  <a:cubicBezTo>
                    <a:pt x="256" y="1"/>
                    <a:pt x="17" y="237"/>
                    <a:pt x="10" y="531"/>
                  </a:cubicBezTo>
                  <a:lnTo>
                    <a:pt x="5" y="837"/>
                  </a:lnTo>
                  <a:cubicBezTo>
                    <a:pt x="0" y="1140"/>
                    <a:pt x="238" y="1387"/>
                    <a:pt x="535" y="1387"/>
                  </a:cubicBezTo>
                  <a:lnTo>
                    <a:pt x="1304" y="1387"/>
                  </a:lnTo>
                  <a:cubicBezTo>
                    <a:pt x="1602" y="1387"/>
                    <a:pt x="1839" y="1140"/>
                    <a:pt x="1834" y="837"/>
                  </a:cubicBezTo>
                  <a:lnTo>
                    <a:pt x="1828" y="531"/>
                  </a:lnTo>
                  <a:cubicBezTo>
                    <a:pt x="1823" y="237"/>
                    <a:pt x="1583"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4"/>
            <p:cNvSpPr/>
            <p:nvPr/>
          </p:nvSpPr>
          <p:spPr>
            <a:xfrm>
              <a:off x="4187371" y="2596693"/>
              <a:ext cx="29667" cy="32529"/>
            </a:xfrm>
            <a:custGeom>
              <a:rect b="b" l="l" r="r" t="t"/>
              <a:pathLst>
                <a:path extrusionOk="0" h="1387" w="1265">
                  <a:moveTo>
                    <a:pt x="546" y="1"/>
                  </a:moveTo>
                  <a:cubicBezTo>
                    <a:pt x="256" y="1"/>
                    <a:pt x="17" y="237"/>
                    <a:pt x="10" y="531"/>
                  </a:cubicBezTo>
                  <a:lnTo>
                    <a:pt x="5" y="837"/>
                  </a:lnTo>
                  <a:cubicBezTo>
                    <a:pt x="0" y="1140"/>
                    <a:pt x="238" y="1387"/>
                    <a:pt x="535" y="1387"/>
                  </a:cubicBezTo>
                  <a:lnTo>
                    <a:pt x="1253" y="1387"/>
                  </a:lnTo>
                  <a:cubicBezTo>
                    <a:pt x="955" y="1387"/>
                    <a:pt x="718" y="1140"/>
                    <a:pt x="724" y="837"/>
                  </a:cubicBezTo>
                  <a:lnTo>
                    <a:pt x="729" y="531"/>
                  </a:lnTo>
                  <a:cubicBezTo>
                    <a:pt x="735" y="237"/>
                    <a:pt x="975" y="1"/>
                    <a:pt x="126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4"/>
            <p:cNvSpPr/>
            <p:nvPr/>
          </p:nvSpPr>
          <p:spPr>
            <a:xfrm>
              <a:off x="4230102" y="2596693"/>
              <a:ext cx="43575" cy="32529"/>
            </a:xfrm>
            <a:custGeom>
              <a:rect b="b" l="l" r="r" t="t"/>
              <a:pathLst>
                <a:path extrusionOk="0" h="1387" w="1858">
                  <a:moveTo>
                    <a:pt x="521" y="1"/>
                  </a:moveTo>
                  <a:cubicBezTo>
                    <a:pt x="232" y="1"/>
                    <a:pt x="1" y="237"/>
                    <a:pt x="6" y="531"/>
                  </a:cubicBezTo>
                  <a:lnTo>
                    <a:pt x="12" y="837"/>
                  </a:lnTo>
                  <a:cubicBezTo>
                    <a:pt x="17" y="1140"/>
                    <a:pt x="264" y="1387"/>
                    <a:pt x="562" y="1387"/>
                  </a:cubicBezTo>
                  <a:lnTo>
                    <a:pt x="1332" y="1387"/>
                  </a:lnTo>
                  <a:cubicBezTo>
                    <a:pt x="1629" y="1387"/>
                    <a:pt x="1857" y="1140"/>
                    <a:pt x="1841" y="837"/>
                  </a:cubicBezTo>
                  <a:lnTo>
                    <a:pt x="1823" y="531"/>
                  </a:lnTo>
                  <a:cubicBezTo>
                    <a:pt x="1807" y="237"/>
                    <a:pt x="1559" y="1"/>
                    <a:pt x="1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4"/>
            <p:cNvSpPr/>
            <p:nvPr/>
          </p:nvSpPr>
          <p:spPr>
            <a:xfrm>
              <a:off x="4230102" y="2596693"/>
              <a:ext cx="30043" cy="32529"/>
            </a:xfrm>
            <a:custGeom>
              <a:rect b="b" l="l" r="r" t="t"/>
              <a:pathLst>
                <a:path extrusionOk="0" h="1387" w="1281">
                  <a:moveTo>
                    <a:pt x="521" y="1"/>
                  </a:moveTo>
                  <a:cubicBezTo>
                    <a:pt x="232" y="1"/>
                    <a:pt x="1" y="237"/>
                    <a:pt x="6" y="531"/>
                  </a:cubicBezTo>
                  <a:lnTo>
                    <a:pt x="12" y="837"/>
                  </a:lnTo>
                  <a:cubicBezTo>
                    <a:pt x="17" y="1140"/>
                    <a:pt x="264" y="1387"/>
                    <a:pt x="562" y="1387"/>
                  </a:cubicBezTo>
                  <a:lnTo>
                    <a:pt x="1280" y="1387"/>
                  </a:lnTo>
                  <a:cubicBezTo>
                    <a:pt x="983" y="1387"/>
                    <a:pt x="736" y="1140"/>
                    <a:pt x="731" y="837"/>
                  </a:cubicBezTo>
                  <a:lnTo>
                    <a:pt x="725" y="531"/>
                  </a:lnTo>
                  <a:cubicBezTo>
                    <a:pt x="720" y="237"/>
                    <a:pt x="950" y="1"/>
                    <a:pt x="124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4"/>
            <p:cNvSpPr/>
            <p:nvPr/>
          </p:nvSpPr>
          <p:spPr>
            <a:xfrm>
              <a:off x="4183126" y="2725846"/>
              <a:ext cx="125143" cy="224159"/>
            </a:xfrm>
            <a:custGeom>
              <a:rect b="b" l="l" r="r" t="t"/>
              <a:pathLst>
                <a:path extrusionOk="0" h="9558" w="5336">
                  <a:moveTo>
                    <a:pt x="4324" y="1"/>
                  </a:moveTo>
                  <a:cubicBezTo>
                    <a:pt x="4255" y="1"/>
                    <a:pt x="4185" y="35"/>
                    <a:pt x="4148" y="110"/>
                  </a:cubicBezTo>
                  <a:cubicBezTo>
                    <a:pt x="3788" y="823"/>
                    <a:pt x="3305" y="1465"/>
                    <a:pt x="2720" y="2008"/>
                  </a:cubicBezTo>
                  <a:cubicBezTo>
                    <a:pt x="651" y="3930"/>
                    <a:pt x="1" y="6939"/>
                    <a:pt x="1095" y="9541"/>
                  </a:cubicBezTo>
                  <a:lnTo>
                    <a:pt x="1101" y="9558"/>
                  </a:lnTo>
                  <a:cubicBezTo>
                    <a:pt x="3483" y="9557"/>
                    <a:pt x="5335" y="7487"/>
                    <a:pt x="5072" y="5120"/>
                  </a:cubicBezTo>
                  <a:lnTo>
                    <a:pt x="4523" y="178"/>
                  </a:lnTo>
                  <a:cubicBezTo>
                    <a:pt x="4510" y="65"/>
                    <a:pt x="4417" y="1"/>
                    <a:pt x="43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4"/>
            <p:cNvSpPr/>
            <p:nvPr/>
          </p:nvSpPr>
          <p:spPr>
            <a:xfrm>
              <a:off x="4189107" y="2808024"/>
              <a:ext cx="52158" cy="141981"/>
            </a:xfrm>
            <a:custGeom>
              <a:rect b="b" l="l" r="r" t="t"/>
              <a:pathLst>
                <a:path extrusionOk="0" h="6054" w="2224">
                  <a:moveTo>
                    <a:pt x="1256" y="1"/>
                  </a:moveTo>
                  <a:cubicBezTo>
                    <a:pt x="187" y="1802"/>
                    <a:pt x="0" y="4039"/>
                    <a:pt x="840" y="6037"/>
                  </a:cubicBezTo>
                  <a:lnTo>
                    <a:pt x="846" y="6054"/>
                  </a:lnTo>
                  <a:cubicBezTo>
                    <a:pt x="1121" y="6054"/>
                    <a:pt x="1389" y="6026"/>
                    <a:pt x="1647" y="5973"/>
                  </a:cubicBezTo>
                  <a:cubicBezTo>
                    <a:pt x="2126" y="4655"/>
                    <a:pt x="2223" y="3242"/>
                    <a:pt x="1926" y="1863"/>
                  </a:cubicBezTo>
                  <a:cubicBezTo>
                    <a:pt x="1784" y="1208"/>
                    <a:pt x="1560" y="584"/>
                    <a:pt x="125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4"/>
            <p:cNvSpPr/>
            <p:nvPr/>
          </p:nvSpPr>
          <p:spPr>
            <a:xfrm>
              <a:off x="4109603" y="2725846"/>
              <a:ext cx="125096" cy="224159"/>
            </a:xfrm>
            <a:custGeom>
              <a:rect b="b" l="l" r="r" t="t"/>
              <a:pathLst>
                <a:path extrusionOk="0" h="9558" w="5334">
                  <a:moveTo>
                    <a:pt x="1011" y="1"/>
                  </a:moveTo>
                  <a:cubicBezTo>
                    <a:pt x="917" y="1"/>
                    <a:pt x="824" y="65"/>
                    <a:pt x="812" y="178"/>
                  </a:cubicBezTo>
                  <a:lnTo>
                    <a:pt x="262" y="5120"/>
                  </a:lnTo>
                  <a:cubicBezTo>
                    <a:pt x="0" y="7487"/>
                    <a:pt x="1851" y="9557"/>
                    <a:pt x="4233" y="9558"/>
                  </a:cubicBezTo>
                  <a:lnTo>
                    <a:pt x="4241" y="9541"/>
                  </a:lnTo>
                  <a:cubicBezTo>
                    <a:pt x="5333" y="6939"/>
                    <a:pt x="4684" y="3930"/>
                    <a:pt x="2615" y="2008"/>
                  </a:cubicBezTo>
                  <a:cubicBezTo>
                    <a:pt x="2030" y="1465"/>
                    <a:pt x="1547" y="823"/>
                    <a:pt x="1187" y="110"/>
                  </a:cubicBezTo>
                  <a:cubicBezTo>
                    <a:pt x="1149" y="35"/>
                    <a:pt x="1080" y="1"/>
                    <a:pt x="10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4"/>
            <p:cNvSpPr/>
            <p:nvPr/>
          </p:nvSpPr>
          <p:spPr>
            <a:xfrm>
              <a:off x="4109556" y="2725846"/>
              <a:ext cx="101526" cy="224159"/>
            </a:xfrm>
            <a:custGeom>
              <a:rect b="b" l="l" r="r" t="t"/>
              <a:pathLst>
                <a:path extrusionOk="0" h="9558" w="4329">
                  <a:moveTo>
                    <a:pt x="1013" y="1"/>
                  </a:moveTo>
                  <a:cubicBezTo>
                    <a:pt x="919" y="1"/>
                    <a:pt x="826" y="65"/>
                    <a:pt x="814" y="178"/>
                  </a:cubicBezTo>
                  <a:lnTo>
                    <a:pt x="264" y="5120"/>
                  </a:lnTo>
                  <a:cubicBezTo>
                    <a:pt x="1" y="7487"/>
                    <a:pt x="1855" y="9558"/>
                    <a:pt x="4235" y="9558"/>
                  </a:cubicBezTo>
                  <a:lnTo>
                    <a:pt x="4243" y="9541"/>
                  </a:lnTo>
                  <a:cubicBezTo>
                    <a:pt x="4273" y="9470"/>
                    <a:pt x="4301" y="9398"/>
                    <a:pt x="4328" y="9326"/>
                  </a:cubicBezTo>
                  <a:cubicBezTo>
                    <a:pt x="2639" y="8722"/>
                    <a:pt x="1491" y="7017"/>
                    <a:pt x="1702" y="5120"/>
                  </a:cubicBezTo>
                  <a:lnTo>
                    <a:pt x="2106" y="1479"/>
                  </a:lnTo>
                  <a:cubicBezTo>
                    <a:pt x="1746" y="1064"/>
                    <a:pt x="1438" y="603"/>
                    <a:pt x="1189" y="110"/>
                  </a:cubicBezTo>
                  <a:cubicBezTo>
                    <a:pt x="1151" y="35"/>
                    <a:pt x="1082" y="1"/>
                    <a:pt x="101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 name="Google Shape;1724;p34"/>
          <p:cNvGrpSpPr/>
          <p:nvPr/>
        </p:nvGrpSpPr>
        <p:grpSpPr>
          <a:xfrm>
            <a:off x="1910657" y="1532070"/>
            <a:ext cx="262585" cy="385330"/>
            <a:chOff x="2003310" y="1290155"/>
            <a:chExt cx="285419" cy="418791"/>
          </a:xfrm>
        </p:grpSpPr>
        <p:sp>
          <p:nvSpPr>
            <p:cNvPr id="1725" name="Google Shape;1725;p34"/>
            <p:cNvSpPr/>
            <p:nvPr/>
          </p:nvSpPr>
          <p:spPr>
            <a:xfrm>
              <a:off x="2003310" y="1290155"/>
              <a:ext cx="134594" cy="104457"/>
            </a:xfrm>
            <a:custGeom>
              <a:rect b="b" l="l" r="r" t="t"/>
              <a:pathLst>
                <a:path extrusionOk="0" h="4454" w="5739">
                  <a:moveTo>
                    <a:pt x="2869" y="0"/>
                  </a:moveTo>
                  <a:cubicBezTo>
                    <a:pt x="2562" y="0"/>
                    <a:pt x="2312" y="250"/>
                    <a:pt x="2312" y="558"/>
                  </a:cubicBezTo>
                  <a:lnTo>
                    <a:pt x="2312" y="2233"/>
                  </a:lnTo>
                  <a:lnTo>
                    <a:pt x="1121" y="513"/>
                  </a:lnTo>
                  <a:cubicBezTo>
                    <a:pt x="1018" y="334"/>
                    <a:pt x="830" y="234"/>
                    <a:pt x="637" y="234"/>
                  </a:cubicBezTo>
                  <a:cubicBezTo>
                    <a:pt x="543" y="234"/>
                    <a:pt x="447" y="258"/>
                    <a:pt x="359" y="309"/>
                  </a:cubicBezTo>
                  <a:cubicBezTo>
                    <a:pt x="92" y="463"/>
                    <a:pt x="1" y="804"/>
                    <a:pt x="155" y="1071"/>
                  </a:cubicBezTo>
                  <a:lnTo>
                    <a:pt x="2108" y="4454"/>
                  </a:lnTo>
                  <a:lnTo>
                    <a:pt x="3632" y="4454"/>
                  </a:lnTo>
                  <a:lnTo>
                    <a:pt x="5585" y="1071"/>
                  </a:lnTo>
                  <a:cubicBezTo>
                    <a:pt x="5739" y="804"/>
                    <a:pt x="5647" y="463"/>
                    <a:pt x="5380" y="309"/>
                  </a:cubicBezTo>
                  <a:cubicBezTo>
                    <a:pt x="5293" y="258"/>
                    <a:pt x="5197" y="234"/>
                    <a:pt x="5102" y="234"/>
                  </a:cubicBezTo>
                  <a:cubicBezTo>
                    <a:pt x="4909" y="234"/>
                    <a:pt x="4722" y="334"/>
                    <a:pt x="4619" y="513"/>
                  </a:cubicBezTo>
                  <a:lnTo>
                    <a:pt x="3427" y="2233"/>
                  </a:lnTo>
                  <a:lnTo>
                    <a:pt x="3427" y="558"/>
                  </a:lnTo>
                  <a:cubicBezTo>
                    <a:pt x="3427" y="250"/>
                    <a:pt x="3178" y="0"/>
                    <a:pt x="2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4"/>
            <p:cNvSpPr/>
            <p:nvPr/>
          </p:nvSpPr>
          <p:spPr>
            <a:xfrm>
              <a:off x="2083682" y="1371819"/>
              <a:ext cx="45615" cy="46905"/>
            </a:xfrm>
            <a:custGeom>
              <a:rect b="b" l="l" r="r" t="t"/>
              <a:pathLst>
                <a:path extrusionOk="0" h="2000" w="1945">
                  <a:moveTo>
                    <a:pt x="1675" y="1"/>
                  </a:moveTo>
                  <a:cubicBezTo>
                    <a:pt x="1482" y="1"/>
                    <a:pt x="1295" y="101"/>
                    <a:pt x="1192" y="280"/>
                  </a:cubicBezTo>
                  <a:lnTo>
                    <a:pt x="0" y="2000"/>
                  </a:lnTo>
                  <a:lnTo>
                    <a:pt x="408" y="2000"/>
                  </a:lnTo>
                  <a:cubicBezTo>
                    <a:pt x="491" y="2000"/>
                    <a:pt x="567" y="1958"/>
                    <a:pt x="615" y="1891"/>
                  </a:cubicBezTo>
                  <a:lnTo>
                    <a:pt x="1730" y="280"/>
                  </a:lnTo>
                  <a:cubicBezTo>
                    <a:pt x="1783" y="188"/>
                    <a:pt x="1858" y="118"/>
                    <a:pt x="1944" y="71"/>
                  </a:cubicBezTo>
                  <a:cubicBezTo>
                    <a:pt x="1859" y="23"/>
                    <a:pt x="1767" y="1"/>
                    <a:pt x="1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4"/>
            <p:cNvSpPr/>
            <p:nvPr/>
          </p:nvSpPr>
          <p:spPr>
            <a:xfrm>
              <a:off x="2057532" y="1366331"/>
              <a:ext cx="19395" cy="52393"/>
            </a:xfrm>
            <a:custGeom>
              <a:rect b="b" l="l" r="r" t="t"/>
              <a:pathLst>
                <a:path extrusionOk="0" h="2234" w="827">
                  <a:moveTo>
                    <a:pt x="558" y="1"/>
                  </a:moveTo>
                  <a:cubicBezTo>
                    <a:pt x="552" y="1"/>
                    <a:pt x="545" y="1"/>
                    <a:pt x="538" y="1"/>
                  </a:cubicBezTo>
                  <a:cubicBezTo>
                    <a:pt x="235" y="11"/>
                    <a:pt x="0" y="271"/>
                    <a:pt x="0" y="574"/>
                  </a:cubicBezTo>
                  <a:lnTo>
                    <a:pt x="0" y="2234"/>
                  </a:lnTo>
                  <a:lnTo>
                    <a:pt x="287" y="2234"/>
                  </a:lnTo>
                  <a:cubicBezTo>
                    <a:pt x="425" y="2234"/>
                    <a:pt x="538" y="2121"/>
                    <a:pt x="538" y="1982"/>
                  </a:cubicBezTo>
                  <a:lnTo>
                    <a:pt x="538" y="559"/>
                  </a:lnTo>
                  <a:cubicBezTo>
                    <a:pt x="538" y="348"/>
                    <a:pt x="655" y="165"/>
                    <a:pt x="827" y="70"/>
                  </a:cubicBezTo>
                  <a:cubicBezTo>
                    <a:pt x="747" y="27"/>
                    <a:pt x="656" y="1"/>
                    <a:pt x="5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4"/>
            <p:cNvSpPr/>
            <p:nvPr/>
          </p:nvSpPr>
          <p:spPr>
            <a:xfrm>
              <a:off x="2003638" y="1295619"/>
              <a:ext cx="104223" cy="98993"/>
            </a:xfrm>
            <a:custGeom>
              <a:rect b="b" l="l" r="r" t="t"/>
              <a:pathLst>
                <a:path extrusionOk="0" h="4221" w="4444">
                  <a:moveTo>
                    <a:pt x="623" y="1"/>
                  </a:moveTo>
                  <a:cubicBezTo>
                    <a:pt x="517" y="1"/>
                    <a:pt x="409" y="31"/>
                    <a:pt x="313" y="96"/>
                  </a:cubicBezTo>
                  <a:cubicBezTo>
                    <a:pt x="67" y="261"/>
                    <a:pt x="0" y="595"/>
                    <a:pt x="148" y="851"/>
                  </a:cubicBezTo>
                  <a:lnTo>
                    <a:pt x="2094" y="4221"/>
                  </a:lnTo>
                  <a:lnTo>
                    <a:pt x="3618" y="4221"/>
                  </a:lnTo>
                  <a:lnTo>
                    <a:pt x="4443" y="2792"/>
                  </a:lnTo>
                  <a:cubicBezTo>
                    <a:pt x="3959" y="2535"/>
                    <a:pt x="3415" y="2396"/>
                    <a:pt x="2855" y="2396"/>
                  </a:cubicBezTo>
                  <a:cubicBezTo>
                    <a:pt x="2549" y="2396"/>
                    <a:pt x="2247" y="2439"/>
                    <a:pt x="1957" y="2518"/>
                  </a:cubicBezTo>
                  <a:cubicBezTo>
                    <a:pt x="1926" y="2526"/>
                    <a:pt x="1894" y="2531"/>
                    <a:pt x="1863" y="2531"/>
                  </a:cubicBezTo>
                  <a:cubicBezTo>
                    <a:pt x="1737" y="2531"/>
                    <a:pt x="1618" y="2463"/>
                    <a:pt x="1553" y="2351"/>
                  </a:cubicBezTo>
                  <a:lnTo>
                    <a:pt x="679" y="838"/>
                  </a:lnTo>
                  <a:cubicBezTo>
                    <a:pt x="526" y="571"/>
                    <a:pt x="616" y="230"/>
                    <a:pt x="883" y="76"/>
                  </a:cubicBezTo>
                  <a:cubicBezTo>
                    <a:pt x="887" y="74"/>
                    <a:pt x="890" y="72"/>
                    <a:pt x="893" y="71"/>
                  </a:cubicBezTo>
                  <a:cubicBezTo>
                    <a:pt x="811" y="25"/>
                    <a:pt x="717"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4"/>
            <p:cNvSpPr/>
            <p:nvPr/>
          </p:nvSpPr>
          <p:spPr>
            <a:xfrm>
              <a:off x="2007907" y="1370737"/>
              <a:ext cx="125307" cy="338209"/>
            </a:xfrm>
            <a:custGeom>
              <a:rect b="b" l="l" r="r" t="t"/>
              <a:pathLst>
                <a:path extrusionOk="0" h="14421" w="5343">
                  <a:moveTo>
                    <a:pt x="3320" y="1"/>
                  </a:moveTo>
                  <a:cubicBezTo>
                    <a:pt x="3058" y="1"/>
                    <a:pt x="2551" y="260"/>
                    <a:pt x="2324" y="260"/>
                  </a:cubicBezTo>
                  <a:cubicBezTo>
                    <a:pt x="2006" y="260"/>
                    <a:pt x="1878" y="140"/>
                    <a:pt x="1697" y="140"/>
                  </a:cubicBezTo>
                  <a:cubicBezTo>
                    <a:pt x="1624" y="140"/>
                    <a:pt x="1543" y="160"/>
                    <a:pt x="1436" y="215"/>
                  </a:cubicBezTo>
                  <a:cubicBezTo>
                    <a:pt x="785" y="556"/>
                    <a:pt x="296" y="1160"/>
                    <a:pt x="99" y="1875"/>
                  </a:cubicBezTo>
                  <a:cubicBezTo>
                    <a:pt x="75" y="1962"/>
                    <a:pt x="404" y="2053"/>
                    <a:pt x="389" y="2144"/>
                  </a:cubicBezTo>
                  <a:cubicBezTo>
                    <a:pt x="375" y="2233"/>
                    <a:pt x="15" y="2322"/>
                    <a:pt x="10" y="2414"/>
                  </a:cubicBezTo>
                  <a:cubicBezTo>
                    <a:pt x="0" y="2577"/>
                    <a:pt x="5" y="2743"/>
                    <a:pt x="27" y="2912"/>
                  </a:cubicBezTo>
                  <a:lnTo>
                    <a:pt x="454" y="6339"/>
                  </a:lnTo>
                  <a:lnTo>
                    <a:pt x="837" y="6608"/>
                  </a:lnTo>
                  <a:lnTo>
                    <a:pt x="522" y="6878"/>
                  </a:lnTo>
                  <a:lnTo>
                    <a:pt x="943" y="10245"/>
                  </a:lnTo>
                  <a:lnTo>
                    <a:pt x="1325" y="10514"/>
                  </a:lnTo>
                  <a:lnTo>
                    <a:pt x="1010" y="10784"/>
                  </a:lnTo>
                  <a:lnTo>
                    <a:pt x="1315" y="13221"/>
                  </a:lnTo>
                  <a:cubicBezTo>
                    <a:pt x="1400" y="13906"/>
                    <a:pt x="1983" y="14420"/>
                    <a:pt x="2673" y="14420"/>
                  </a:cubicBezTo>
                  <a:cubicBezTo>
                    <a:pt x="3364" y="14420"/>
                    <a:pt x="3948" y="13906"/>
                    <a:pt x="4033" y="13221"/>
                  </a:cubicBezTo>
                  <a:lnTo>
                    <a:pt x="4128" y="12458"/>
                  </a:lnTo>
                  <a:lnTo>
                    <a:pt x="3813" y="12189"/>
                  </a:lnTo>
                  <a:lnTo>
                    <a:pt x="4196" y="11919"/>
                  </a:lnTo>
                  <a:lnTo>
                    <a:pt x="4547" y="9109"/>
                  </a:lnTo>
                  <a:lnTo>
                    <a:pt x="4232" y="8841"/>
                  </a:lnTo>
                  <a:lnTo>
                    <a:pt x="4614" y="8571"/>
                  </a:lnTo>
                  <a:lnTo>
                    <a:pt x="5104" y="4645"/>
                  </a:lnTo>
                  <a:lnTo>
                    <a:pt x="4789" y="4376"/>
                  </a:lnTo>
                  <a:lnTo>
                    <a:pt x="5172" y="4107"/>
                  </a:lnTo>
                  <a:lnTo>
                    <a:pt x="5321" y="2912"/>
                  </a:lnTo>
                  <a:cubicBezTo>
                    <a:pt x="5336" y="2799"/>
                    <a:pt x="5342" y="2686"/>
                    <a:pt x="5342" y="2576"/>
                  </a:cubicBezTo>
                  <a:cubicBezTo>
                    <a:pt x="5342" y="1369"/>
                    <a:pt x="4526" y="326"/>
                    <a:pt x="3392" y="10"/>
                  </a:cubicBezTo>
                  <a:cubicBezTo>
                    <a:pt x="3371" y="4"/>
                    <a:pt x="3347"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4"/>
            <p:cNvSpPr/>
            <p:nvPr/>
          </p:nvSpPr>
          <p:spPr>
            <a:xfrm>
              <a:off x="2007907" y="1368650"/>
              <a:ext cx="79551" cy="340296"/>
            </a:xfrm>
            <a:custGeom>
              <a:rect b="b" l="l" r="r" t="t"/>
              <a:pathLst>
                <a:path extrusionOk="0" h="14510" w="3392">
                  <a:moveTo>
                    <a:pt x="2673" y="1"/>
                  </a:moveTo>
                  <a:cubicBezTo>
                    <a:pt x="1431" y="1"/>
                    <a:pt x="407" y="844"/>
                    <a:pt x="99" y="1964"/>
                  </a:cubicBezTo>
                  <a:cubicBezTo>
                    <a:pt x="75" y="2050"/>
                    <a:pt x="404" y="2139"/>
                    <a:pt x="390" y="2230"/>
                  </a:cubicBezTo>
                  <a:cubicBezTo>
                    <a:pt x="375" y="2319"/>
                    <a:pt x="15" y="2410"/>
                    <a:pt x="10" y="2503"/>
                  </a:cubicBezTo>
                  <a:cubicBezTo>
                    <a:pt x="0" y="2666"/>
                    <a:pt x="5" y="2832"/>
                    <a:pt x="27" y="3001"/>
                  </a:cubicBezTo>
                  <a:lnTo>
                    <a:pt x="454" y="6428"/>
                  </a:lnTo>
                  <a:lnTo>
                    <a:pt x="837" y="6697"/>
                  </a:lnTo>
                  <a:lnTo>
                    <a:pt x="522" y="6967"/>
                  </a:lnTo>
                  <a:lnTo>
                    <a:pt x="942" y="10334"/>
                  </a:lnTo>
                  <a:lnTo>
                    <a:pt x="1325" y="10603"/>
                  </a:lnTo>
                  <a:lnTo>
                    <a:pt x="1010" y="10873"/>
                  </a:lnTo>
                  <a:lnTo>
                    <a:pt x="1315" y="13310"/>
                  </a:lnTo>
                  <a:cubicBezTo>
                    <a:pt x="1400" y="13995"/>
                    <a:pt x="1983" y="14509"/>
                    <a:pt x="2673" y="14509"/>
                  </a:cubicBezTo>
                  <a:cubicBezTo>
                    <a:pt x="2935" y="14509"/>
                    <a:pt x="3182" y="14435"/>
                    <a:pt x="3392" y="14306"/>
                  </a:cubicBezTo>
                  <a:cubicBezTo>
                    <a:pt x="3049" y="14094"/>
                    <a:pt x="2805" y="13735"/>
                    <a:pt x="2752" y="13310"/>
                  </a:cubicBezTo>
                  <a:lnTo>
                    <a:pt x="1463" y="3000"/>
                  </a:lnTo>
                  <a:cubicBezTo>
                    <a:pt x="1295" y="1655"/>
                    <a:pt x="2154" y="443"/>
                    <a:pt x="3392" y="99"/>
                  </a:cubicBezTo>
                  <a:cubicBezTo>
                    <a:pt x="3165" y="35"/>
                    <a:pt x="2923" y="1"/>
                    <a:pt x="26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4"/>
            <p:cNvSpPr/>
            <p:nvPr/>
          </p:nvSpPr>
          <p:spPr>
            <a:xfrm>
              <a:off x="2077373" y="1414687"/>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4"/>
            <p:cNvSpPr/>
            <p:nvPr/>
          </p:nvSpPr>
          <p:spPr>
            <a:xfrm>
              <a:off x="2077373" y="1467057"/>
              <a:ext cx="51830" cy="12641"/>
            </a:xfrm>
            <a:custGeom>
              <a:rect b="b" l="l" r="r" t="t"/>
              <a:pathLst>
                <a:path extrusionOk="0" h="539" w="2210">
                  <a:moveTo>
                    <a:pt x="269" y="0"/>
                  </a:moveTo>
                  <a:cubicBezTo>
                    <a:pt x="121" y="0"/>
                    <a:pt x="1" y="121"/>
                    <a:pt x="1" y="269"/>
                  </a:cubicBezTo>
                  <a:cubicBezTo>
                    <a:pt x="1" y="418"/>
                    <a:pt x="121" y="538"/>
                    <a:pt x="269" y="538"/>
                  </a:cubicBezTo>
                  <a:lnTo>
                    <a:pt x="2142" y="538"/>
                  </a:lnTo>
                  <a:lnTo>
                    <a:pt x="221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4"/>
            <p:cNvSpPr/>
            <p:nvPr/>
          </p:nvSpPr>
          <p:spPr>
            <a:xfrm>
              <a:off x="2077373" y="1519379"/>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4"/>
            <p:cNvSpPr/>
            <p:nvPr/>
          </p:nvSpPr>
          <p:spPr>
            <a:xfrm>
              <a:off x="2077373" y="1571749"/>
              <a:ext cx="38744" cy="12641"/>
            </a:xfrm>
            <a:custGeom>
              <a:rect b="b" l="l" r="r" t="t"/>
              <a:pathLst>
                <a:path extrusionOk="0" h="539" w="1652">
                  <a:moveTo>
                    <a:pt x="269" y="0"/>
                  </a:moveTo>
                  <a:cubicBezTo>
                    <a:pt x="121" y="0"/>
                    <a:pt x="1" y="121"/>
                    <a:pt x="1" y="270"/>
                  </a:cubicBezTo>
                  <a:cubicBezTo>
                    <a:pt x="1" y="418"/>
                    <a:pt x="121" y="538"/>
                    <a:pt x="269" y="538"/>
                  </a:cubicBezTo>
                  <a:lnTo>
                    <a:pt x="1585" y="538"/>
                  </a:lnTo>
                  <a:lnTo>
                    <a:pt x="165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4"/>
            <p:cNvSpPr/>
            <p:nvPr/>
          </p:nvSpPr>
          <p:spPr>
            <a:xfrm>
              <a:off x="2077373" y="1650268"/>
              <a:ext cx="28940" cy="12664"/>
            </a:xfrm>
            <a:custGeom>
              <a:rect b="b" l="l" r="r" t="t"/>
              <a:pathLst>
                <a:path extrusionOk="0" h="540" w="1234">
                  <a:moveTo>
                    <a:pt x="269" y="0"/>
                  </a:moveTo>
                  <a:cubicBezTo>
                    <a:pt x="121" y="0"/>
                    <a:pt x="1" y="120"/>
                    <a:pt x="1" y="270"/>
                  </a:cubicBezTo>
                  <a:cubicBezTo>
                    <a:pt x="1" y="419"/>
                    <a:pt x="121" y="539"/>
                    <a:pt x="269" y="539"/>
                  </a:cubicBezTo>
                  <a:lnTo>
                    <a:pt x="1166" y="539"/>
                  </a:lnTo>
                  <a:lnTo>
                    <a:pt x="123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4"/>
            <p:cNvSpPr/>
            <p:nvPr/>
          </p:nvSpPr>
          <p:spPr>
            <a:xfrm>
              <a:off x="2008141" y="1414687"/>
              <a:ext cx="55700" cy="12688"/>
            </a:xfrm>
            <a:custGeom>
              <a:rect b="b" l="l" r="r" t="t"/>
              <a:pathLst>
                <a:path extrusionOk="0" h="541" w="2375">
                  <a:moveTo>
                    <a:pt x="89" y="1"/>
                  </a:moveTo>
                  <a:cubicBezTo>
                    <a:pt x="42" y="174"/>
                    <a:pt x="12" y="356"/>
                    <a:pt x="0" y="540"/>
                  </a:cubicBezTo>
                  <a:lnTo>
                    <a:pt x="2105" y="540"/>
                  </a:lnTo>
                  <a:cubicBezTo>
                    <a:pt x="2254" y="540"/>
                    <a:pt x="2375" y="420"/>
                    <a:pt x="2375" y="270"/>
                  </a:cubicBezTo>
                  <a:cubicBezTo>
                    <a:pt x="2375" y="121"/>
                    <a:pt x="2254" y="1"/>
                    <a:pt x="210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4"/>
            <p:cNvSpPr/>
            <p:nvPr/>
          </p:nvSpPr>
          <p:spPr>
            <a:xfrm>
              <a:off x="2018554" y="1519379"/>
              <a:ext cx="45287" cy="12688"/>
            </a:xfrm>
            <a:custGeom>
              <a:rect b="b" l="l" r="r" t="t"/>
              <a:pathLst>
                <a:path extrusionOk="0" h="541" w="1931">
                  <a:moveTo>
                    <a:pt x="0" y="1"/>
                  </a:moveTo>
                  <a:lnTo>
                    <a:pt x="68" y="540"/>
                  </a:lnTo>
                  <a:lnTo>
                    <a:pt x="1661" y="540"/>
                  </a:lnTo>
                  <a:cubicBezTo>
                    <a:pt x="1810" y="540"/>
                    <a:pt x="1931" y="420"/>
                    <a:pt x="1931" y="270"/>
                  </a:cubicBezTo>
                  <a:cubicBezTo>
                    <a:pt x="1931" y="121"/>
                    <a:pt x="1810" y="1"/>
                    <a:pt x="16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4"/>
            <p:cNvSpPr/>
            <p:nvPr/>
          </p:nvSpPr>
          <p:spPr>
            <a:xfrm>
              <a:off x="2030023" y="1610985"/>
              <a:ext cx="46905" cy="12664"/>
            </a:xfrm>
            <a:custGeom>
              <a:rect b="b" l="l" r="r" t="t"/>
              <a:pathLst>
                <a:path extrusionOk="0" h="540" w="2000">
                  <a:moveTo>
                    <a:pt x="0" y="1"/>
                  </a:moveTo>
                  <a:lnTo>
                    <a:pt x="67" y="540"/>
                  </a:lnTo>
                  <a:lnTo>
                    <a:pt x="1730" y="540"/>
                  </a:lnTo>
                  <a:cubicBezTo>
                    <a:pt x="1879" y="540"/>
                    <a:pt x="2000" y="420"/>
                    <a:pt x="2000" y="270"/>
                  </a:cubicBezTo>
                  <a:cubicBezTo>
                    <a:pt x="2000" y="121"/>
                    <a:pt x="1879" y="1"/>
                    <a:pt x="173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4"/>
            <p:cNvSpPr/>
            <p:nvPr/>
          </p:nvSpPr>
          <p:spPr>
            <a:xfrm>
              <a:off x="2038114" y="1467057"/>
              <a:ext cx="25727" cy="12641"/>
            </a:xfrm>
            <a:custGeom>
              <a:rect b="b" l="l" r="r" t="t"/>
              <a:pathLst>
                <a:path extrusionOk="0" h="539" w="1097">
                  <a:moveTo>
                    <a:pt x="270" y="0"/>
                  </a:moveTo>
                  <a:cubicBezTo>
                    <a:pt x="121" y="0"/>
                    <a:pt x="0" y="121"/>
                    <a:pt x="0" y="269"/>
                  </a:cubicBezTo>
                  <a:cubicBezTo>
                    <a:pt x="0" y="418"/>
                    <a:pt x="121" y="538"/>
                    <a:pt x="270" y="538"/>
                  </a:cubicBezTo>
                  <a:lnTo>
                    <a:pt x="828" y="538"/>
                  </a:lnTo>
                  <a:cubicBezTo>
                    <a:pt x="976" y="538"/>
                    <a:pt x="1097" y="418"/>
                    <a:pt x="1097" y="269"/>
                  </a:cubicBezTo>
                  <a:cubicBezTo>
                    <a:pt x="1097" y="121"/>
                    <a:pt x="976" y="0"/>
                    <a:pt x="82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4"/>
            <p:cNvSpPr/>
            <p:nvPr/>
          </p:nvSpPr>
          <p:spPr>
            <a:xfrm>
              <a:off x="2154135" y="1290155"/>
              <a:ext cx="134594" cy="104457"/>
            </a:xfrm>
            <a:custGeom>
              <a:rect b="b" l="l" r="r" t="t"/>
              <a:pathLst>
                <a:path extrusionOk="0" h="4454" w="5739">
                  <a:moveTo>
                    <a:pt x="2869" y="0"/>
                  </a:moveTo>
                  <a:cubicBezTo>
                    <a:pt x="2562" y="0"/>
                    <a:pt x="2312" y="250"/>
                    <a:pt x="2312" y="558"/>
                  </a:cubicBezTo>
                  <a:lnTo>
                    <a:pt x="2312" y="2233"/>
                  </a:lnTo>
                  <a:lnTo>
                    <a:pt x="1121" y="513"/>
                  </a:lnTo>
                  <a:cubicBezTo>
                    <a:pt x="1018" y="334"/>
                    <a:pt x="830" y="234"/>
                    <a:pt x="637" y="234"/>
                  </a:cubicBezTo>
                  <a:cubicBezTo>
                    <a:pt x="543" y="234"/>
                    <a:pt x="447" y="258"/>
                    <a:pt x="359" y="309"/>
                  </a:cubicBezTo>
                  <a:cubicBezTo>
                    <a:pt x="92" y="463"/>
                    <a:pt x="1" y="804"/>
                    <a:pt x="155" y="1071"/>
                  </a:cubicBezTo>
                  <a:lnTo>
                    <a:pt x="2108" y="4454"/>
                  </a:lnTo>
                  <a:lnTo>
                    <a:pt x="3632" y="4454"/>
                  </a:lnTo>
                  <a:lnTo>
                    <a:pt x="5585" y="1071"/>
                  </a:lnTo>
                  <a:cubicBezTo>
                    <a:pt x="5739" y="804"/>
                    <a:pt x="5647" y="463"/>
                    <a:pt x="5380" y="309"/>
                  </a:cubicBezTo>
                  <a:cubicBezTo>
                    <a:pt x="5293" y="258"/>
                    <a:pt x="5197" y="234"/>
                    <a:pt x="5102" y="234"/>
                  </a:cubicBezTo>
                  <a:cubicBezTo>
                    <a:pt x="4909" y="234"/>
                    <a:pt x="4722" y="334"/>
                    <a:pt x="4619" y="513"/>
                  </a:cubicBezTo>
                  <a:lnTo>
                    <a:pt x="3427" y="2233"/>
                  </a:lnTo>
                  <a:lnTo>
                    <a:pt x="3427" y="558"/>
                  </a:lnTo>
                  <a:cubicBezTo>
                    <a:pt x="3427" y="250"/>
                    <a:pt x="3178" y="0"/>
                    <a:pt x="28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4"/>
            <p:cNvSpPr/>
            <p:nvPr/>
          </p:nvSpPr>
          <p:spPr>
            <a:xfrm>
              <a:off x="2234507" y="1371819"/>
              <a:ext cx="45615" cy="46905"/>
            </a:xfrm>
            <a:custGeom>
              <a:rect b="b" l="l" r="r" t="t"/>
              <a:pathLst>
                <a:path extrusionOk="0" h="2000" w="1945">
                  <a:moveTo>
                    <a:pt x="1675" y="1"/>
                  </a:moveTo>
                  <a:cubicBezTo>
                    <a:pt x="1482" y="1"/>
                    <a:pt x="1295" y="101"/>
                    <a:pt x="1192" y="280"/>
                  </a:cubicBezTo>
                  <a:lnTo>
                    <a:pt x="0" y="2000"/>
                  </a:lnTo>
                  <a:lnTo>
                    <a:pt x="408" y="2000"/>
                  </a:lnTo>
                  <a:cubicBezTo>
                    <a:pt x="491" y="2000"/>
                    <a:pt x="567" y="1958"/>
                    <a:pt x="615" y="1891"/>
                  </a:cubicBezTo>
                  <a:lnTo>
                    <a:pt x="1730" y="280"/>
                  </a:lnTo>
                  <a:cubicBezTo>
                    <a:pt x="1783" y="188"/>
                    <a:pt x="1858" y="118"/>
                    <a:pt x="1944" y="71"/>
                  </a:cubicBezTo>
                  <a:cubicBezTo>
                    <a:pt x="1859" y="23"/>
                    <a:pt x="1767" y="1"/>
                    <a:pt x="1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4"/>
            <p:cNvSpPr/>
            <p:nvPr/>
          </p:nvSpPr>
          <p:spPr>
            <a:xfrm>
              <a:off x="2208357" y="1366331"/>
              <a:ext cx="19395" cy="52393"/>
            </a:xfrm>
            <a:custGeom>
              <a:rect b="b" l="l" r="r" t="t"/>
              <a:pathLst>
                <a:path extrusionOk="0" h="2234" w="827">
                  <a:moveTo>
                    <a:pt x="558" y="1"/>
                  </a:moveTo>
                  <a:cubicBezTo>
                    <a:pt x="552" y="1"/>
                    <a:pt x="545" y="1"/>
                    <a:pt x="538" y="1"/>
                  </a:cubicBezTo>
                  <a:cubicBezTo>
                    <a:pt x="235" y="11"/>
                    <a:pt x="0" y="271"/>
                    <a:pt x="0" y="574"/>
                  </a:cubicBezTo>
                  <a:lnTo>
                    <a:pt x="0" y="2234"/>
                  </a:lnTo>
                  <a:lnTo>
                    <a:pt x="287" y="2234"/>
                  </a:lnTo>
                  <a:cubicBezTo>
                    <a:pt x="425" y="2234"/>
                    <a:pt x="538" y="2121"/>
                    <a:pt x="538" y="1982"/>
                  </a:cubicBezTo>
                  <a:lnTo>
                    <a:pt x="538" y="559"/>
                  </a:lnTo>
                  <a:cubicBezTo>
                    <a:pt x="538" y="348"/>
                    <a:pt x="655" y="165"/>
                    <a:pt x="827" y="70"/>
                  </a:cubicBezTo>
                  <a:cubicBezTo>
                    <a:pt x="747" y="27"/>
                    <a:pt x="656" y="1"/>
                    <a:pt x="5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4"/>
            <p:cNvSpPr/>
            <p:nvPr/>
          </p:nvSpPr>
          <p:spPr>
            <a:xfrm>
              <a:off x="2154463" y="1295619"/>
              <a:ext cx="104223" cy="98993"/>
            </a:xfrm>
            <a:custGeom>
              <a:rect b="b" l="l" r="r" t="t"/>
              <a:pathLst>
                <a:path extrusionOk="0" h="4221" w="4444">
                  <a:moveTo>
                    <a:pt x="623" y="1"/>
                  </a:moveTo>
                  <a:cubicBezTo>
                    <a:pt x="517" y="1"/>
                    <a:pt x="409" y="31"/>
                    <a:pt x="313" y="96"/>
                  </a:cubicBezTo>
                  <a:cubicBezTo>
                    <a:pt x="67" y="261"/>
                    <a:pt x="0" y="595"/>
                    <a:pt x="148" y="851"/>
                  </a:cubicBezTo>
                  <a:lnTo>
                    <a:pt x="2094" y="4221"/>
                  </a:lnTo>
                  <a:lnTo>
                    <a:pt x="3618" y="4221"/>
                  </a:lnTo>
                  <a:lnTo>
                    <a:pt x="4443" y="2792"/>
                  </a:lnTo>
                  <a:cubicBezTo>
                    <a:pt x="3959" y="2535"/>
                    <a:pt x="3415" y="2396"/>
                    <a:pt x="2855" y="2396"/>
                  </a:cubicBezTo>
                  <a:cubicBezTo>
                    <a:pt x="2549" y="2396"/>
                    <a:pt x="2247" y="2439"/>
                    <a:pt x="1957" y="2518"/>
                  </a:cubicBezTo>
                  <a:cubicBezTo>
                    <a:pt x="1926" y="2526"/>
                    <a:pt x="1894" y="2531"/>
                    <a:pt x="1863" y="2531"/>
                  </a:cubicBezTo>
                  <a:cubicBezTo>
                    <a:pt x="1737" y="2531"/>
                    <a:pt x="1618" y="2463"/>
                    <a:pt x="1553" y="2351"/>
                  </a:cubicBezTo>
                  <a:lnTo>
                    <a:pt x="679" y="838"/>
                  </a:lnTo>
                  <a:cubicBezTo>
                    <a:pt x="526" y="571"/>
                    <a:pt x="616" y="230"/>
                    <a:pt x="883" y="76"/>
                  </a:cubicBezTo>
                  <a:cubicBezTo>
                    <a:pt x="887" y="74"/>
                    <a:pt x="890" y="72"/>
                    <a:pt x="893" y="71"/>
                  </a:cubicBezTo>
                  <a:cubicBezTo>
                    <a:pt x="811" y="25"/>
                    <a:pt x="717" y="1"/>
                    <a:pt x="6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4"/>
            <p:cNvSpPr/>
            <p:nvPr/>
          </p:nvSpPr>
          <p:spPr>
            <a:xfrm>
              <a:off x="2158732" y="1370737"/>
              <a:ext cx="125307" cy="338209"/>
            </a:xfrm>
            <a:custGeom>
              <a:rect b="b" l="l" r="r" t="t"/>
              <a:pathLst>
                <a:path extrusionOk="0" h="14421" w="5343">
                  <a:moveTo>
                    <a:pt x="3320" y="1"/>
                  </a:moveTo>
                  <a:cubicBezTo>
                    <a:pt x="3058" y="1"/>
                    <a:pt x="2551" y="260"/>
                    <a:pt x="2324" y="260"/>
                  </a:cubicBezTo>
                  <a:cubicBezTo>
                    <a:pt x="2006" y="260"/>
                    <a:pt x="1878" y="140"/>
                    <a:pt x="1697" y="140"/>
                  </a:cubicBezTo>
                  <a:cubicBezTo>
                    <a:pt x="1624" y="140"/>
                    <a:pt x="1543" y="160"/>
                    <a:pt x="1436" y="215"/>
                  </a:cubicBezTo>
                  <a:cubicBezTo>
                    <a:pt x="785" y="556"/>
                    <a:pt x="296" y="1160"/>
                    <a:pt x="99" y="1875"/>
                  </a:cubicBezTo>
                  <a:cubicBezTo>
                    <a:pt x="75" y="1962"/>
                    <a:pt x="404" y="2053"/>
                    <a:pt x="389" y="2144"/>
                  </a:cubicBezTo>
                  <a:cubicBezTo>
                    <a:pt x="375" y="2233"/>
                    <a:pt x="15" y="2322"/>
                    <a:pt x="10" y="2414"/>
                  </a:cubicBezTo>
                  <a:cubicBezTo>
                    <a:pt x="0" y="2577"/>
                    <a:pt x="5" y="2743"/>
                    <a:pt x="27" y="2912"/>
                  </a:cubicBezTo>
                  <a:lnTo>
                    <a:pt x="454" y="6339"/>
                  </a:lnTo>
                  <a:lnTo>
                    <a:pt x="837" y="6608"/>
                  </a:lnTo>
                  <a:lnTo>
                    <a:pt x="522" y="6878"/>
                  </a:lnTo>
                  <a:lnTo>
                    <a:pt x="943" y="10245"/>
                  </a:lnTo>
                  <a:lnTo>
                    <a:pt x="1325" y="10514"/>
                  </a:lnTo>
                  <a:lnTo>
                    <a:pt x="1010" y="10784"/>
                  </a:lnTo>
                  <a:lnTo>
                    <a:pt x="1315" y="13221"/>
                  </a:lnTo>
                  <a:cubicBezTo>
                    <a:pt x="1400" y="13906"/>
                    <a:pt x="1983" y="14420"/>
                    <a:pt x="2673" y="14420"/>
                  </a:cubicBezTo>
                  <a:cubicBezTo>
                    <a:pt x="3364" y="14420"/>
                    <a:pt x="3948" y="13906"/>
                    <a:pt x="4033" y="13221"/>
                  </a:cubicBezTo>
                  <a:lnTo>
                    <a:pt x="4128" y="12458"/>
                  </a:lnTo>
                  <a:lnTo>
                    <a:pt x="3813" y="12189"/>
                  </a:lnTo>
                  <a:lnTo>
                    <a:pt x="4196" y="11919"/>
                  </a:lnTo>
                  <a:lnTo>
                    <a:pt x="4547" y="9109"/>
                  </a:lnTo>
                  <a:lnTo>
                    <a:pt x="4232" y="8841"/>
                  </a:lnTo>
                  <a:lnTo>
                    <a:pt x="4614" y="8571"/>
                  </a:lnTo>
                  <a:lnTo>
                    <a:pt x="5104" y="4645"/>
                  </a:lnTo>
                  <a:lnTo>
                    <a:pt x="4789" y="4376"/>
                  </a:lnTo>
                  <a:lnTo>
                    <a:pt x="5172" y="4107"/>
                  </a:lnTo>
                  <a:lnTo>
                    <a:pt x="5321" y="2912"/>
                  </a:lnTo>
                  <a:cubicBezTo>
                    <a:pt x="5336" y="2799"/>
                    <a:pt x="5342" y="2686"/>
                    <a:pt x="5342" y="2576"/>
                  </a:cubicBezTo>
                  <a:cubicBezTo>
                    <a:pt x="5342" y="1369"/>
                    <a:pt x="4526" y="326"/>
                    <a:pt x="3392" y="10"/>
                  </a:cubicBezTo>
                  <a:cubicBezTo>
                    <a:pt x="3371" y="4"/>
                    <a:pt x="3347" y="1"/>
                    <a:pt x="33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4"/>
            <p:cNvSpPr/>
            <p:nvPr/>
          </p:nvSpPr>
          <p:spPr>
            <a:xfrm>
              <a:off x="2158732" y="1368650"/>
              <a:ext cx="79551" cy="340296"/>
            </a:xfrm>
            <a:custGeom>
              <a:rect b="b" l="l" r="r" t="t"/>
              <a:pathLst>
                <a:path extrusionOk="0" h="14510" w="3392">
                  <a:moveTo>
                    <a:pt x="2673" y="1"/>
                  </a:moveTo>
                  <a:cubicBezTo>
                    <a:pt x="1431" y="1"/>
                    <a:pt x="407" y="844"/>
                    <a:pt x="99" y="1964"/>
                  </a:cubicBezTo>
                  <a:cubicBezTo>
                    <a:pt x="75" y="2050"/>
                    <a:pt x="404" y="2139"/>
                    <a:pt x="390" y="2230"/>
                  </a:cubicBezTo>
                  <a:cubicBezTo>
                    <a:pt x="375" y="2319"/>
                    <a:pt x="15" y="2410"/>
                    <a:pt x="10" y="2503"/>
                  </a:cubicBezTo>
                  <a:cubicBezTo>
                    <a:pt x="0" y="2666"/>
                    <a:pt x="5" y="2832"/>
                    <a:pt x="27" y="3001"/>
                  </a:cubicBezTo>
                  <a:lnTo>
                    <a:pt x="454" y="6428"/>
                  </a:lnTo>
                  <a:lnTo>
                    <a:pt x="837" y="6697"/>
                  </a:lnTo>
                  <a:lnTo>
                    <a:pt x="522" y="6967"/>
                  </a:lnTo>
                  <a:lnTo>
                    <a:pt x="942" y="10334"/>
                  </a:lnTo>
                  <a:lnTo>
                    <a:pt x="1325" y="10603"/>
                  </a:lnTo>
                  <a:lnTo>
                    <a:pt x="1010" y="10873"/>
                  </a:lnTo>
                  <a:lnTo>
                    <a:pt x="1315" y="13310"/>
                  </a:lnTo>
                  <a:cubicBezTo>
                    <a:pt x="1400" y="13995"/>
                    <a:pt x="1983" y="14509"/>
                    <a:pt x="2673" y="14509"/>
                  </a:cubicBezTo>
                  <a:cubicBezTo>
                    <a:pt x="2935" y="14509"/>
                    <a:pt x="3182" y="14435"/>
                    <a:pt x="3392" y="14306"/>
                  </a:cubicBezTo>
                  <a:cubicBezTo>
                    <a:pt x="3049" y="14094"/>
                    <a:pt x="2805" y="13735"/>
                    <a:pt x="2752" y="13310"/>
                  </a:cubicBezTo>
                  <a:lnTo>
                    <a:pt x="1463" y="3000"/>
                  </a:lnTo>
                  <a:cubicBezTo>
                    <a:pt x="1295" y="1655"/>
                    <a:pt x="2154" y="443"/>
                    <a:pt x="3392" y="99"/>
                  </a:cubicBezTo>
                  <a:cubicBezTo>
                    <a:pt x="3165" y="35"/>
                    <a:pt x="2923" y="1"/>
                    <a:pt x="2673"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4"/>
            <p:cNvSpPr/>
            <p:nvPr/>
          </p:nvSpPr>
          <p:spPr>
            <a:xfrm>
              <a:off x="2228198" y="1414687"/>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4"/>
            <p:cNvSpPr/>
            <p:nvPr/>
          </p:nvSpPr>
          <p:spPr>
            <a:xfrm>
              <a:off x="2228198" y="1467057"/>
              <a:ext cx="51830" cy="12641"/>
            </a:xfrm>
            <a:custGeom>
              <a:rect b="b" l="l" r="r" t="t"/>
              <a:pathLst>
                <a:path extrusionOk="0" h="539" w="2210">
                  <a:moveTo>
                    <a:pt x="269" y="0"/>
                  </a:moveTo>
                  <a:cubicBezTo>
                    <a:pt x="121" y="0"/>
                    <a:pt x="1" y="121"/>
                    <a:pt x="1" y="269"/>
                  </a:cubicBezTo>
                  <a:cubicBezTo>
                    <a:pt x="1" y="418"/>
                    <a:pt x="121" y="538"/>
                    <a:pt x="269" y="538"/>
                  </a:cubicBezTo>
                  <a:lnTo>
                    <a:pt x="2142" y="538"/>
                  </a:lnTo>
                  <a:lnTo>
                    <a:pt x="221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4"/>
            <p:cNvSpPr/>
            <p:nvPr/>
          </p:nvSpPr>
          <p:spPr>
            <a:xfrm>
              <a:off x="2228198" y="1519379"/>
              <a:ext cx="25751" cy="12688"/>
            </a:xfrm>
            <a:custGeom>
              <a:rect b="b" l="l" r="r" t="t"/>
              <a:pathLst>
                <a:path extrusionOk="0" h="541" w="1098">
                  <a:moveTo>
                    <a:pt x="269" y="1"/>
                  </a:moveTo>
                  <a:cubicBezTo>
                    <a:pt x="121" y="1"/>
                    <a:pt x="1" y="121"/>
                    <a:pt x="1" y="270"/>
                  </a:cubicBezTo>
                  <a:cubicBezTo>
                    <a:pt x="1" y="420"/>
                    <a:pt x="121" y="540"/>
                    <a:pt x="269" y="540"/>
                  </a:cubicBezTo>
                  <a:lnTo>
                    <a:pt x="827" y="540"/>
                  </a:lnTo>
                  <a:cubicBezTo>
                    <a:pt x="977" y="540"/>
                    <a:pt x="1097" y="420"/>
                    <a:pt x="1097" y="270"/>
                  </a:cubicBezTo>
                  <a:cubicBezTo>
                    <a:pt x="1097" y="121"/>
                    <a:pt x="977" y="1"/>
                    <a:pt x="82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4"/>
            <p:cNvSpPr/>
            <p:nvPr/>
          </p:nvSpPr>
          <p:spPr>
            <a:xfrm>
              <a:off x="2228198" y="1571749"/>
              <a:ext cx="38744" cy="12641"/>
            </a:xfrm>
            <a:custGeom>
              <a:rect b="b" l="l" r="r" t="t"/>
              <a:pathLst>
                <a:path extrusionOk="0" h="539" w="1652">
                  <a:moveTo>
                    <a:pt x="269" y="0"/>
                  </a:moveTo>
                  <a:cubicBezTo>
                    <a:pt x="121" y="0"/>
                    <a:pt x="1" y="121"/>
                    <a:pt x="1" y="270"/>
                  </a:cubicBezTo>
                  <a:cubicBezTo>
                    <a:pt x="1" y="418"/>
                    <a:pt x="121" y="538"/>
                    <a:pt x="269" y="538"/>
                  </a:cubicBezTo>
                  <a:lnTo>
                    <a:pt x="1585" y="538"/>
                  </a:lnTo>
                  <a:lnTo>
                    <a:pt x="165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4"/>
            <p:cNvSpPr/>
            <p:nvPr/>
          </p:nvSpPr>
          <p:spPr>
            <a:xfrm>
              <a:off x="2228198" y="1650268"/>
              <a:ext cx="28940" cy="12664"/>
            </a:xfrm>
            <a:custGeom>
              <a:rect b="b" l="l" r="r" t="t"/>
              <a:pathLst>
                <a:path extrusionOk="0" h="540" w="1234">
                  <a:moveTo>
                    <a:pt x="269" y="0"/>
                  </a:moveTo>
                  <a:cubicBezTo>
                    <a:pt x="121" y="0"/>
                    <a:pt x="1" y="120"/>
                    <a:pt x="1" y="270"/>
                  </a:cubicBezTo>
                  <a:cubicBezTo>
                    <a:pt x="1" y="419"/>
                    <a:pt x="121" y="539"/>
                    <a:pt x="269" y="539"/>
                  </a:cubicBezTo>
                  <a:lnTo>
                    <a:pt x="1166" y="539"/>
                  </a:lnTo>
                  <a:lnTo>
                    <a:pt x="1234"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4"/>
            <p:cNvSpPr/>
            <p:nvPr/>
          </p:nvSpPr>
          <p:spPr>
            <a:xfrm>
              <a:off x="2158966" y="1414687"/>
              <a:ext cx="55700" cy="12688"/>
            </a:xfrm>
            <a:custGeom>
              <a:rect b="b" l="l" r="r" t="t"/>
              <a:pathLst>
                <a:path extrusionOk="0" h="541" w="2375">
                  <a:moveTo>
                    <a:pt x="89" y="1"/>
                  </a:moveTo>
                  <a:cubicBezTo>
                    <a:pt x="42" y="174"/>
                    <a:pt x="12" y="356"/>
                    <a:pt x="0" y="540"/>
                  </a:cubicBezTo>
                  <a:lnTo>
                    <a:pt x="2105" y="540"/>
                  </a:lnTo>
                  <a:cubicBezTo>
                    <a:pt x="2254" y="540"/>
                    <a:pt x="2375" y="420"/>
                    <a:pt x="2375" y="270"/>
                  </a:cubicBezTo>
                  <a:cubicBezTo>
                    <a:pt x="2375" y="121"/>
                    <a:pt x="2254" y="1"/>
                    <a:pt x="210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4"/>
            <p:cNvSpPr/>
            <p:nvPr/>
          </p:nvSpPr>
          <p:spPr>
            <a:xfrm>
              <a:off x="2169379" y="1519379"/>
              <a:ext cx="45287" cy="12688"/>
            </a:xfrm>
            <a:custGeom>
              <a:rect b="b" l="l" r="r" t="t"/>
              <a:pathLst>
                <a:path extrusionOk="0" h="541" w="1931">
                  <a:moveTo>
                    <a:pt x="0" y="1"/>
                  </a:moveTo>
                  <a:lnTo>
                    <a:pt x="68" y="540"/>
                  </a:lnTo>
                  <a:lnTo>
                    <a:pt x="1661" y="540"/>
                  </a:lnTo>
                  <a:cubicBezTo>
                    <a:pt x="1810" y="540"/>
                    <a:pt x="1931" y="420"/>
                    <a:pt x="1931" y="270"/>
                  </a:cubicBezTo>
                  <a:cubicBezTo>
                    <a:pt x="1931" y="121"/>
                    <a:pt x="1810" y="1"/>
                    <a:pt x="166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4"/>
            <p:cNvSpPr/>
            <p:nvPr/>
          </p:nvSpPr>
          <p:spPr>
            <a:xfrm>
              <a:off x="2180848" y="1610985"/>
              <a:ext cx="46905" cy="12664"/>
            </a:xfrm>
            <a:custGeom>
              <a:rect b="b" l="l" r="r" t="t"/>
              <a:pathLst>
                <a:path extrusionOk="0" h="540" w="2000">
                  <a:moveTo>
                    <a:pt x="0" y="1"/>
                  </a:moveTo>
                  <a:lnTo>
                    <a:pt x="67" y="540"/>
                  </a:lnTo>
                  <a:lnTo>
                    <a:pt x="1730" y="540"/>
                  </a:lnTo>
                  <a:cubicBezTo>
                    <a:pt x="1879" y="540"/>
                    <a:pt x="2000" y="420"/>
                    <a:pt x="2000" y="270"/>
                  </a:cubicBezTo>
                  <a:cubicBezTo>
                    <a:pt x="2000" y="121"/>
                    <a:pt x="1879" y="1"/>
                    <a:pt x="173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4"/>
            <p:cNvSpPr/>
            <p:nvPr/>
          </p:nvSpPr>
          <p:spPr>
            <a:xfrm>
              <a:off x="2188939" y="1467057"/>
              <a:ext cx="25727" cy="12641"/>
            </a:xfrm>
            <a:custGeom>
              <a:rect b="b" l="l" r="r" t="t"/>
              <a:pathLst>
                <a:path extrusionOk="0" h="539" w="1097">
                  <a:moveTo>
                    <a:pt x="270" y="0"/>
                  </a:moveTo>
                  <a:cubicBezTo>
                    <a:pt x="121" y="0"/>
                    <a:pt x="0" y="121"/>
                    <a:pt x="0" y="269"/>
                  </a:cubicBezTo>
                  <a:cubicBezTo>
                    <a:pt x="0" y="418"/>
                    <a:pt x="121" y="538"/>
                    <a:pt x="270" y="538"/>
                  </a:cubicBezTo>
                  <a:lnTo>
                    <a:pt x="828" y="538"/>
                  </a:lnTo>
                  <a:cubicBezTo>
                    <a:pt x="976" y="538"/>
                    <a:pt x="1097" y="418"/>
                    <a:pt x="1097" y="269"/>
                  </a:cubicBezTo>
                  <a:cubicBezTo>
                    <a:pt x="1097" y="121"/>
                    <a:pt x="976" y="0"/>
                    <a:pt x="828"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5" name="Google Shape;1755;p34"/>
          <p:cNvSpPr/>
          <p:nvPr/>
        </p:nvSpPr>
        <p:spPr>
          <a:xfrm>
            <a:off x="-9925" y="4797851"/>
            <a:ext cx="8839209" cy="689100"/>
          </a:xfrm>
          <a:custGeom>
            <a:rect b="b" l="l" r="r" t="t"/>
            <a:pathLst>
              <a:path extrusionOk="0" h="27564" w="117095">
                <a:moveTo>
                  <a:pt x="29545" y="0"/>
                </a:moveTo>
                <a:cubicBezTo>
                  <a:pt x="19454" y="0"/>
                  <a:pt x="9638" y="925"/>
                  <a:pt x="0" y="3167"/>
                </a:cubicBezTo>
                <a:lnTo>
                  <a:pt x="0" y="27554"/>
                </a:lnTo>
                <a:cubicBezTo>
                  <a:pt x="950" y="27560"/>
                  <a:pt x="1899" y="27563"/>
                  <a:pt x="2849" y="27563"/>
                </a:cubicBezTo>
                <a:cubicBezTo>
                  <a:pt x="40557" y="27563"/>
                  <a:pt x="78618" y="22667"/>
                  <a:pt x="117094" y="12118"/>
                </a:cubicBezTo>
                <a:cubicBezTo>
                  <a:pt x="84795" y="6455"/>
                  <a:pt x="56210" y="0"/>
                  <a:pt x="295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4"/>
          <p:cNvSpPr/>
          <p:nvPr/>
        </p:nvSpPr>
        <p:spPr>
          <a:xfrm>
            <a:off x="924106" y="4792551"/>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4"/>
          <p:cNvSpPr/>
          <p:nvPr/>
        </p:nvSpPr>
        <p:spPr>
          <a:xfrm flipH="1">
            <a:off x="-9919" y="4792551"/>
            <a:ext cx="8229890" cy="773875"/>
          </a:xfrm>
          <a:custGeom>
            <a:rect b="b" l="l" r="r" t="t"/>
            <a:pathLst>
              <a:path extrusionOk="0" h="30955" w="113814">
                <a:moveTo>
                  <a:pt x="102495" y="0"/>
                </a:moveTo>
                <a:cubicBezTo>
                  <a:pt x="65360" y="0"/>
                  <a:pt x="54857" y="15522"/>
                  <a:pt x="1" y="30954"/>
                </a:cubicBezTo>
                <a:lnTo>
                  <a:pt x="113814" y="30954"/>
                </a:lnTo>
                <a:lnTo>
                  <a:pt x="113814" y="431"/>
                </a:lnTo>
                <a:cubicBezTo>
                  <a:pt x="109762" y="139"/>
                  <a:pt x="106009" y="0"/>
                  <a:pt x="1024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8" name="Google Shape;1758;p34"/>
          <p:cNvGrpSpPr/>
          <p:nvPr/>
        </p:nvGrpSpPr>
        <p:grpSpPr>
          <a:xfrm>
            <a:off x="8219980" y="1640354"/>
            <a:ext cx="890852" cy="144475"/>
            <a:chOff x="490250" y="465854"/>
            <a:chExt cx="1164056" cy="188782"/>
          </a:xfrm>
        </p:grpSpPr>
        <p:sp>
          <p:nvSpPr>
            <p:cNvPr id="1759" name="Google Shape;1759;p3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 name="Google Shape;1761;p34"/>
          <p:cNvGrpSpPr/>
          <p:nvPr/>
        </p:nvGrpSpPr>
        <p:grpSpPr>
          <a:xfrm>
            <a:off x="88854" y="478574"/>
            <a:ext cx="751514" cy="121859"/>
            <a:chOff x="490250" y="465854"/>
            <a:chExt cx="1164056" cy="188782"/>
          </a:xfrm>
        </p:grpSpPr>
        <p:sp>
          <p:nvSpPr>
            <p:cNvPr id="1762" name="Google Shape;1762;p3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 name="Google Shape;1764;p34"/>
          <p:cNvGrpSpPr/>
          <p:nvPr/>
        </p:nvGrpSpPr>
        <p:grpSpPr>
          <a:xfrm>
            <a:off x="1862501" y="4013027"/>
            <a:ext cx="358878" cy="58202"/>
            <a:chOff x="490250" y="465854"/>
            <a:chExt cx="1164056" cy="188782"/>
          </a:xfrm>
        </p:grpSpPr>
        <p:sp>
          <p:nvSpPr>
            <p:cNvPr id="1765" name="Google Shape;1765;p34"/>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4"/>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34"/>
          <p:cNvGrpSpPr/>
          <p:nvPr/>
        </p:nvGrpSpPr>
        <p:grpSpPr>
          <a:xfrm>
            <a:off x="-9914" y="4071222"/>
            <a:ext cx="1926048" cy="1422352"/>
            <a:chOff x="238125" y="3684271"/>
            <a:chExt cx="1569849" cy="1159400"/>
          </a:xfrm>
        </p:grpSpPr>
        <p:grpSp>
          <p:nvGrpSpPr>
            <p:cNvPr id="1768" name="Google Shape;1768;p34"/>
            <p:cNvGrpSpPr/>
            <p:nvPr/>
          </p:nvGrpSpPr>
          <p:grpSpPr>
            <a:xfrm>
              <a:off x="238125" y="3684271"/>
              <a:ext cx="1569849" cy="1159400"/>
              <a:chOff x="238125" y="3684271"/>
              <a:chExt cx="1569849" cy="1159400"/>
            </a:xfrm>
          </p:grpSpPr>
          <p:sp>
            <p:nvSpPr>
              <p:cNvPr id="1769" name="Google Shape;1769;p34"/>
              <p:cNvSpPr/>
              <p:nvPr/>
            </p:nvSpPr>
            <p:spPr>
              <a:xfrm>
                <a:off x="238125" y="3684271"/>
                <a:ext cx="1569849" cy="1159398"/>
              </a:xfrm>
              <a:custGeom>
                <a:rect b="b" l="l" r="r" t="t"/>
                <a:pathLst>
                  <a:path extrusionOk="0" h="28278" w="38289">
                    <a:moveTo>
                      <a:pt x="2807" y="1"/>
                    </a:moveTo>
                    <a:cubicBezTo>
                      <a:pt x="2018" y="1"/>
                      <a:pt x="1114" y="264"/>
                      <a:pt x="109" y="860"/>
                    </a:cubicBezTo>
                    <a:cubicBezTo>
                      <a:pt x="73" y="869"/>
                      <a:pt x="36" y="887"/>
                      <a:pt x="0" y="905"/>
                    </a:cubicBezTo>
                    <a:lnTo>
                      <a:pt x="0" y="28278"/>
                    </a:lnTo>
                    <a:lnTo>
                      <a:pt x="38289" y="28278"/>
                    </a:lnTo>
                    <a:cubicBezTo>
                      <a:pt x="37717" y="26598"/>
                      <a:pt x="36364" y="25290"/>
                      <a:pt x="34811" y="24681"/>
                    </a:cubicBezTo>
                    <a:cubicBezTo>
                      <a:pt x="33972" y="24356"/>
                      <a:pt x="33086" y="24217"/>
                      <a:pt x="32197" y="24217"/>
                    </a:cubicBezTo>
                    <a:cubicBezTo>
                      <a:pt x="32142" y="24217"/>
                      <a:pt x="32087" y="24217"/>
                      <a:pt x="32032" y="24218"/>
                    </a:cubicBezTo>
                    <a:cubicBezTo>
                      <a:pt x="31999" y="24219"/>
                      <a:pt x="31967" y="24219"/>
                      <a:pt x="31936" y="24219"/>
                    </a:cubicBezTo>
                    <a:cubicBezTo>
                      <a:pt x="29907" y="24219"/>
                      <a:pt x="31398" y="22481"/>
                      <a:pt x="31514" y="21684"/>
                    </a:cubicBezTo>
                    <a:cubicBezTo>
                      <a:pt x="31659" y="20776"/>
                      <a:pt x="31396" y="19850"/>
                      <a:pt x="30824" y="19132"/>
                    </a:cubicBezTo>
                    <a:cubicBezTo>
                      <a:pt x="30002" y="18090"/>
                      <a:pt x="28644" y="17631"/>
                      <a:pt x="27336" y="17631"/>
                    </a:cubicBezTo>
                    <a:cubicBezTo>
                      <a:pt x="27141" y="17631"/>
                      <a:pt x="26946" y="17641"/>
                      <a:pt x="26755" y="17661"/>
                    </a:cubicBezTo>
                    <a:cubicBezTo>
                      <a:pt x="26682" y="17670"/>
                      <a:pt x="26610" y="17679"/>
                      <a:pt x="26528" y="17688"/>
                    </a:cubicBezTo>
                    <a:cubicBezTo>
                      <a:pt x="26246" y="17734"/>
                      <a:pt x="25956" y="17807"/>
                      <a:pt x="25683" y="17906"/>
                    </a:cubicBezTo>
                    <a:cubicBezTo>
                      <a:pt x="25579" y="17946"/>
                      <a:pt x="25483" y="17965"/>
                      <a:pt x="25398" y="17965"/>
                    </a:cubicBezTo>
                    <a:cubicBezTo>
                      <a:pt x="25018" y="17965"/>
                      <a:pt x="24861" y="17581"/>
                      <a:pt x="25166" y="16935"/>
                    </a:cubicBezTo>
                    <a:cubicBezTo>
                      <a:pt x="27077" y="13000"/>
                      <a:pt x="23748" y="7486"/>
                      <a:pt x="19024" y="7486"/>
                    </a:cubicBezTo>
                    <a:cubicBezTo>
                      <a:pt x="18384" y="7486"/>
                      <a:pt x="17719" y="7588"/>
                      <a:pt x="17037" y="7808"/>
                    </a:cubicBezTo>
                    <a:cubicBezTo>
                      <a:pt x="15721" y="8362"/>
                      <a:pt x="14676" y="9015"/>
                      <a:pt x="13786" y="9914"/>
                    </a:cubicBezTo>
                    <a:cubicBezTo>
                      <a:pt x="13648" y="10049"/>
                      <a:pt x="13531" y="10105"/>
                      <a:pt x="13442" y="10105"/>
                    </a:cubicBezTo>
                    <a:cubicBezTo>
                      <a:pt x="13290" y="10105"/>
                      <a:pt x="13216" y="9944"/>
                      <a:pt x="13250" y="9733"/>
                    </a:cubicBezTo>
                    <a:cubicBezTo>
                      <a:pt x="13925" y="6904"/>
                      <a:pt x="12072" y="5180"/>
                      <a:pt x="9996" y="5180"/>
                    </a:cubicBezTo>
                    <a:cubicBezTo>
                      <a:pt x="9306" y="5180"/>
                      <a:pt x="8592" y="5370"/>
                      <a:pt x="7938" y="5773"/>
                    </a:cubicBezTo>
                    <a:cubicBezTo>
                      <a:pt x="7770" y="5874"/>
                      <a:pt x="7591" y="5921"/>
                      <a:pt x="7417" y="5921"/>
                    </a:cubicBezTo>
                    <a:cubicBezTo>
                      <a:pt x="6919" y="5921"/>
                      <a:pt x="6464" y="5542"/>
                      <a:pt x="6457" y="4983"/>
                    </a:cubicBezTo>
                    <a:cubicBezTo>
                      <a:pt x="6417" y="2221"/>
                      <a:pt x="5095" y="1"/>
                      <a:pt x="28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4"/>
              <p:cNvSpPr/>
              <p:nvPr/>
            </p:nvSpPr>
            <p:spPr>
              <a:xfrm>
                <a:off x="238125" y="4133633"/>
                <a:ext cx="922336" cy="710038"/>
              </a:xfrm>
              <a:custGeom>
                <a:rect b="b" l="l" r="r" t="t"/>
                <a:pathLst>
                  <a:path extrusionOk="0" h="17318" w="22496">
                    <a:moveTo>
                      <a:pt x="861" y="0"/>
                    </a:moveTo>
                    <a:cubicBezTo>
                      <a:pt x="569" y="0"/>
                      <a:pt x="278" y="50"/>
                      <a:pt x="0" y="153"/>
                    </a:cubicBezTo>
                    <a:lnTo>
                      <a:pt x="0" y="17318"/>
                    </a:lnTo>
                    <a:lnTo>
                      <a:pt x="22496" y="17318"/>
                    </a:lnTo>
                    <a:cubicBezTo>
                      <a:pt x="22151" y="16355"/>
                      <a:pt x="21360" y="15610"/>
                      <a:pt x="20470" y="15256"/>
                    </a:cubicBezTo>
                    <a:cubicBezTo>
                      <a:pt x="19973" y="15066"/>
                      <a:pt x="19452" y="14985"/>
                      <a:pt x="18928" y="14985"/>
                    </a:cubicBezTo>
                    <a:cubicBezTo>
                      <a:pt x="18724" y="14985"/>
                      <a:pt x="18521" y="14997"/>
                      <a:pt x="18318" y="15020"/>
                    </a:cubicBezTo>
                    <a:cubicBezTo>
                      <a:pt x="18290" y="15023"/>
                      <a:pt x="18263" y="15024"/>
                      <a:pt x="18235" y="15024"/>
                    </a:cubicBezTo>
                    <a:cubicBezTo>
                      <a:pt x="17835" y="15024"/>
                      <a:pt x="17499" y="14720"/>
                      <a:pt x="17473" y="14312"/>
                    </a:cubicBezTo>
                    <a:cubicBezTo>
                      <a:pt x="17401" y="13503"/>
                      <a:pt x="16820" y="12695"/>
                      <a:pt x="16093" y="12405"/>
                    </a:cubicBezTo>
                    <a:cubicBezTo>
                      <a:pt x="15784" y="12283"/>
                      <a:pt x="15463" y="12231"/>
                      <a:pt x="15138" y="12231"/>
                    </a:cubicBezTo>
                    <a:cubicBezTo>
                      <a:pt x="14976" y="12231"/>
                      <a:pt x="14812" y="12244"/>
                      <a:pt x="14649" y="12268"/>
                    </a:cubicBezTo>
                    <a:cubicBezTo>
                      <a:pt x="14600" y="12275"/>
                      <a:pt x="14555" y="12279"/>
                      <a:pt x="14513" y="12279"/>
                    </a:cubicBezTo>
                    <a:cubicBezTo>
                      <a:pt x="14132" y="12279"/>
                      <a:pt x="14072" y="11986"/>
                      <a:pt x="14358" y="11560"/>
                    </a:cubicBezTo>
                    <a:cubicBezTo>
                      <a:pt x="14531" y="11288"/>
                      <a:pt x="14676" y="10997"/>
                      <a:pt x="14785" y="10697"/>
                    </a:cubicBezTo>
                    <a:cubicBezTo>
                      <a:pt x="15913" y="8369"/>
                      <a:pt x="13947" y="5124"/>
                      <a:pt x="11165" y="5124"/>
                    </a:cubicBezTo>
                    <a:cubicBezTo>
                      <a:pt x="10789" y="5124"/>
                      <a:pt x="10399" y="5183"/>
                      <a:pt x="9999" y="5312"/>
                    </a:cubicBezTo>
                    <a:cubicBezTo>
                      <a:pt x="9409" y="5566"/>
                      <a:pt x="8873" y="5920"/>
                      <a:pt x="8392" y="6356"/>
                    </a:cubicBezTo>
                    <a:cubicBezTo>
                      <a:pt x="8235" y="6481"/>
                      <a:pt x="8085" y="6546"/>
                      <a:pt x="7962" y="6546"/>
                    </a:cubicBezTo>
                    <a:cubicBezTo>
                      <a:pt x="7771" y="6546"/>
                      <a:pt x="7645" y="6391"/>
                      <a:pt x="7656" y="6066"/>
                    </a:cubicBezTo>
                    <a:cubicBezTo>
                      <a:pt x="7684" y="4686"/>
                      <a:pt x="6740" y="3808"/>
                      <a:pt x="5689" y="3808"/>
                    </a:cubicBezTo>
                    <a:cubicBezTo>
                      <a:pt x="5378" y="3808"/>
                      <a:pt x="5057" y="3885"/>
                      <a:pt x="4750" y="4049"/>
                    </a:cubicBezTo>
                    <a:cubicBezTo>
                      <a:pt x="4657" y="4100"/>
                      <a:pt x="4559" y="4123"/>
                      <a:pt x="4465" y="4123"/>
                    </a:cubicBezTo>
                    <a:cubicBezTo>
                      <a:pt x="4156" y="4123"/>
                      <a:pt x="3880" y="3873"/>
                      <a:pt x="3887" y="3532"/>
                    </a:cubicBezTo>
                    <a:cubicBezTo>
                      <a:pt x="3910" y="1332"/>
                      <a:pt x="2370" y="0"/>
                      <a:pt x="86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4"/>
              <p:cNvSpPr/>
              <p:nvPr/>
            </p:nvSpPr>
            <p:spPr>
              <a:xfrm>
                <a:off x="1568174" y="4619527"/>
                <a:ext cx="91266" cy="40549"/>
              </a:xfrm>
              <a:custGeom>
                <a:rect b="b" l="l" r="r" t="t"/>
                <a:pathLst>
                  <a:path extrusionOk="0" h="989" w="2226">
                    <a:moveTo>
                      <a:pt x="1240" y="1"/>
                    </a:moveTo>
                    <a:cubicBezTo>
                      <a:pt x="1193" y="1"/>
                      <a:pt x="1147" y="3"/>
                      <a:pt x="1099" y="9"/>
                    </a:cubicBezTo>
                    <a:cubicBezTo>
                      <a:pt x="491" y="81"/>
                      <a:pt x="0" y="626"/>
                      <a:pt x="0" y="626"/>
                    </a:cubicBezTo>
                    <a:cubicBezTo>
                      <a:pt x="0" y="626"/>
                      <a:pt x="432" y="989"/>
                      <a:pt x="983" y="989"/>
                    </a:cubicBezTo>
                    <a:cubicBezTo>
                      <a:pt x="1030" y="989"/>
                      <a:pt x="1078" y="986"/>
                      <a:pt x="1126" y="980"/>
                    </a:cubicBezTo>
                    <a:cubicBezTo>
                      <a:pt x="1735" y="908"/>
                      <a:pt x="2225" y="372"/>
                      <a:pt x="2225" y="372"/>
                    </a:cubicBezTo>
                    <a:cubicBezTo>
                      <a:pt x="2225" y="372"/>
                      <a:pt x="1792" y="1"/>
                      <a:pt x="12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4"/>
              <p:cNvSpPr/>
              <p:nvPr/>
            </p:nvSpPr>
            <p:spPr>
              <a:xfrm>
                <a:off x="1543205" y="4502184"/>
                <a:ext cx="77490" cy="122180"/>
              </a:xfrm>
              <a:custGeom>
                <a:rect b="b" l="l" r="r" t="t"/>
                <a:pathLst>
                  <a:path extrusionOk="0" h="2980" w="1890">
                    <a:moveTo>
                      <a:pt x="1572" y="1"/>
                    </a:moveTo>
                    <a:cubicBezTo>
                      <a:pt x="1572" y="1"/>
                      <a:pt x="691" y="446"/>
                      <a:pt x="346" y="1272"/>
                    </a:cubicBezTo>
                    <a:cubicBezTo>
                      <a:pt x="1" y="2090"/>
                      <a:pt x="319" y="2980"/>
                      <a:pt x="319" y="2980"/>
                    </a:cubicBezTo>
                    <a:cubicBezTo>
                      <a:pt x="319" y="2980"/>
                      <a:pt x="1200" y="2526"/>
                      <a:pt x="1545" y="1708"/>
                    </a:cubicBezTo>
                    <a:cubicBezTo>
                      <a:pt x="1890" y="891"/>
                      <a:pt x="1572" y="1"/>
                      <a:pt x="1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 name="Google Shape;1773;p34"/>
            <p:cNvSpPr/>
            <p:nvPr/>
          </p:nvSpPr>
          <p:spPr>
            <a:xfrm>
              <a:off x="412007" y="4146220"/>
              <a:ext cx="87166" cy="120704"/>
            </a:xfrm>
            <a:custGeom>
              <a:rect b="b" l="l" r="r" t="t"/>
              <a:pathLst>
                <a:path extrusionOk="0" h="2944" w="2126">
                  <a:moveTo>
                    <a:pt x="1880" y="1"/>
                  </a:moveTo>
                  <a:cubicBezTo>
                    <a:pt x="1880" y="1"/>
                    <a:pt x="908" y="246"/>
                    <a:pt x="454" y="1054"/>
                  </a:cubicBezTo>
                  <a:cubicBezTo>
                    <a:pt x="0" y="1872"/>
                    <a:pt x="245" y="2943"/>
                    <a:pt x="245" y="2943"/>
                  </a:cubicBezTo>
                  <a:cubicBezTo>
                    <a:pt x="245" y="2943"/>
                    <a:pt x="1217" y="2698"/>
                    <a:pt x="1671" y="1881"/>
                  </a:cubicBezTo>
                  <a:cubicBezTo>
                    <a:pt x="2125" y="1072"/>
                    <a:pt x="1880" y="1"/>
                    <a:pt x="188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4" name="Google Shape;1774;p34"/>
          <p:cNvSpPr/>
          <p:nvPr/>
        </p:nvSpPr>
        <p:spPr>
          <a:xfrm>
            <a:off x="5640847" y="4821026"/>
            <a:ext cx="446359" cy="289295"/>
          </a:xfrm>
          <a:custGeom>
            <a:rect b="b" l="l" r="r" t="t"/>
            <a:pathLst>
              <a:path extrusionOk="0" h="5975" w="9218">
                <a:moveTo>
                  <a:pt x="7670" y="2774"/>
                </a:moveTo>
                <a:lnTo>
                  <a:pt x="7660" y="2721"/>
                </a:lnTo>
                <a:cubicBezTo>
                  <a:pt x="7596" y="2891"/>
                  <a:pt x="7606" y="3265"/>
                  <a:pt x="7425" y="3403"/>
                </a:cubicBezTo>
                <a:cubicBezTo>
                  <a:pt x="7372" y="3457"/>
                  <a:pt x="7340" y="3457"/>
                  <a:pt x="7265" y="3478"/>
                </a:cubicBezTo>
                <a:cubicBezTo>
                  <a:pt x="7265" y="3798"/>
                  <a:pt x="7148" y="3595"/>
                  <a:pt x="7084" y="3585"/>
                </a:cubicBezTo>
                <a:cubicBezTo>
                  <a:pt x="7062" y="3606"/>
                  <a:pt x="7052" y="3638"/>
                  <a:pt x="7041" y="3659"/>
                </a:cubicBezTo>
                <a:cubicBezTo>
                  <a:pt x="6988" y="3734"/>
                  <a:pt x="6945" y="3777"/>
                  <a:pt x="6870" y="3830"/>
                </a:cubicBezTo>
                <a:cubicBezTo>
                  <a:pt x="6753" y="3905"/>
                  <a:pt x="6668" y="3937"/>
                  <a:pt x="6518" y="3916"/>
                </a:cubicBezTo>
                <a:cubicBezTo>
                  <a:pt x="6497" y="4012"/>
                  <a:pt x="6497" y="4097"/>
                  <a:pt x="6476" y="4182"/>
                </a:cubicBezTo>
                <a:cubicBezTo>
                  <a:pt x="6454" y="4289"/>
                  <a:pt x="6390" y="4278"/>
                  <a:pt x="6412" y="4438"/>
                </a:cubicBezTo>
                <a:cubicBezTo>
                  <a:pt x="6422" y="4524"/>
                  <a:pt x="6337" y="4694"/>
                  <a:pt x="6294" y="4790"/>
                </a:cubicBezTo>
                <a:cubicBezTo>
                  <a:pt x="6273" y="4854"/>
                  <a:pt x="6273" y="4844"/>
                  <a:pt x="6284" y="4918"/>
                </a:cubicBezTo>
                <a:cubicBezTo>
                  <a:pt x="6316" y="5089"/>
                  <a:pt x="6401" y="5281"/>
                  <a:pt x="6412" y="5398"/>
                </a:cubicBezTo>
                <a:cubicBezTo>
                  <a:pt x="6412" y="5462"/>
                  <a:pt x="6390" y="5473"/>
                  <a:pt x="6476" y="5558"/>
                </a:cubicBezTo>
                <a:cubicBezTo>
                  <a:pt x="6518" y="5590"/>
                  <a:pt x="6657" y="5740"/>
                  <a:pt x="6625" y="5793"/>
                </a:cubicBezTo>
                <a:cubicBezTo>
                  <a:pt x="6593" y="5814"/>
                  <a:pt x="6540" y="5804"/>
                  <a:pt x="6497" y="5804"/>
                </a:cubicBezTo>
                <a:cubicBezTo>
                  <a:pt x="6508" y="5846"/>
                  <a:pt x="6550" y="5868"/>
                  <a:pt x="6561" y="5910"/>
                </a:cubicBezTo>
                <a:cubicBezTo>
                  <a:pt x="6486" y="5974"/>
                  <a:pt x="6081" y="5953"/>
                  <a:pt x="6028" y="5921"/>
                </a:cubicBezTo>
                <a:cubicBezTo>
                  <a:pt x="5900" y="5857"/>
                  <a:pt x="6006" y="5654"/>
                  <a:pt x="5953" y="5601"/>
                </a:cubicBezTo>
                <a:cubicBezTo>
                  <a:pt x="5921" y="5569"/>
                  <a:pt x="5868" y="5601"/>
                  <a:pt x="5846" y="5516"/>
                </a:cubicBezTo>
                <a:cubicBezTo>
                  <a:pt x="5836" y="5441"/>
                  <a:pt x="5868" y="5228"/>
                  <a:pt x="5868" y="5132"/>
                </a:cubicBezTo>
                <a:cubicBezTo>
                  <a:pt x="5878" y="5004"/>
                  <a:pt x="5878" y="4876"/>
                  <a:pt x="5889" y="4748"/>
                </a:cubicBezTo>
                <a:cubicBezTo>
                  <a:pt x="5889" y="4673"/>
                  <a:pt x="5910" y="4620"/>
                  <a:pt x="5868" y="4566"/>
                </a:cubicBezTo>
                <a:cubicBezTo>
                  <a:pt x="5804" y="4460"/>
                  <a:pt x="5793" y="4374"/>
                  <a:pt x="5782" y="4246"/>
                </a:cubicBezTo>
                <a:cubicBezTo>
                  <a:pt x="5782" y="4172"/>
                  <a:pt x="5772" y="4140"/>
                  <a:pt x="5750" y="4076"/>
                </a:cubicBezTo>
                <a:cubicBezTo>
                  <a:pt x="5718" y="3969"/>
                  <a:pt x="5686" y="3862"/>
                  <a:pt x="5676" y="3745"/>
                </a:cubicBezTo>
                <a:cubicBezTo>
                  <a:pt x="5537" y="3659"/>
                  <a:pt x="5377" y="3595"/>
                  <a:pt x="5185" y="3553"/>
                </a:cubicBezTo>
                <a:cubicBezTo>
                  <a:pt x="4982" y="3499"/>
                  <a:pt x="4822" y="3553"/>
                  <a:pt x="4598" y="3606"/>
                </a:cubicBezTo>
                <a:cubicBezTo>
                  <a:pt x="4502" y="3627"/>
                  <a:pt x="4065" y="3723"/>
                  <a:pt x="4022" y="3745"/>
                </a:cubicBezTo>
                <a:cubicBezTo>
                  <a:pt x="3841" y="3841"/>
                  <a:pt x="3734" y="3894"/>
                  <a:pt x="3510" y="3937"/>
                </a:cubicBezTo>
                <a:lnTo>
                  <a:pt x="3510" y="4065"/>
                </a:lnTo>
                <a:cubicBezTo>
                  <a:pt x="3467" y="4108"/>
                  <a:pt x="3329" y="4161"/>
                  <a:pt x="3286" y="4076"/>
                </a:cubicBezTo>
                <a:cubicBezTo>
                  <a:pt x="3222" y="3948"/>
                  <a:pt x="3190" y="3873"/>
                  <a:pt x="3073" y="3798"/>
                </a:cubicBezTo>
                <a:cubicBezTo>
                  <a:pt x="3041" y="3788"/>
                  <a:pt x="2785" y="3723"/>
                  <a:pt x="2699" y="3702"/>
                </a:cubicBezTo>
                <a:cubicBezTo>
                  <a:pt x="2593" y="3670"/>
                  <a:pt x="2454" y="3595"/>
                  <a:pt x="2379" y="3531"/>
                </a:cubicBezTo>
                <a:cubicBezTo>
                  <a:pt x="2326" y="3478"/>
                  <a:pt x="2187" y="3339"/>
                  <a:pt x="2134" y="3297"/>
                </a:cubicBezTo>
                <a:cubicBezTo>
                  <a:pt x="2038" y="3233"/>
                  <a:pt x="2038" y="3233"/>
                  <a:pt x="1899" y="3211"/>
                </a:cubicBezTo>
                <a:cubicBezTo>
                  <a:pt x="1846" y="3425"/>
                  <a:pt x="1835" y="3531"/>
                  <a:pt x="1686" y="3702"/>
                </a:cubicBezTo>
                <a:cubicBezTo>
                  <a:pt x="1633" y="3766"/>
                  <a:pt x="1643" y="3788"/>
                  <a:pt x="1622" y="3884"/>
                </a:cubicBezTo>
                <a:cubicBezTo>
                  <a:pt x="1547" y="4236"/>
                  <a:pt x="1483" y="3990"/>
                  <a:pt x="1409" y="4598"/>
                </a:cubicBezTo>
                <a:cubicBezTo>
                  <a:pt x="1366" y="4982"/>
                  <a:pt x="1441" y="5238"/>
                  <a:pt x="1611" y="5526"/>
                </a:cubicBezTo>
                <a:cubicBezTo>
                  <a:pt x="1675" y="5633"/>
                  <a:pt x="1675" y="5590"/>
                  <a:pt x="1729" y="5644"/>
                </a:cubicBezTo>
                <a:cubicBezTo>
                  <a:pt x="1761" y="5676"/>
                  <a:pt x="1878" y="5900"/>
                  <a:pt x="1899" y="5942"/>
                </a:cubicBezTo>
                <a:lnTo>
                  <a:pt x="1878" y="5953"/>
                </a:lnTo>
                <a:lnTo>
                  <a:pt x="1355" y="5953"/>
                </a:lnTo>
                <a:cubicBezTo>
                  <a:pt x="1344" y="5942"/>
                  <a:pt x="1344" y="5942"/>
                  <a:pt x="1334" y="5932"/>
                </a:cubicBezTo>
                <a:cubicBezTo>
                  <a:pt x="1323" y="5910"/>
                  <a:pt x="1280" y="5782"/>
                  <a:pt x="1270" y="5761"/>
                </a:cubicBezTo>
                <a:cubicBezTo>
                  <a:pt x="1120" y="5740"/>
                  <a:pt x="1163" y="5686"/>
                  <a:pt x="1120" y="5580"/>
                </a:cubicBezTo>
                <a:cubicBezTo>
                  <a:pt x="1056" y="5441"/>
                  <a:pt x="950" y="5078"/>
                  <a:pt x="950" y="4908"/>
                </a:cubicBezTo>
                <a:cubicBezTo>
                  <a:pt x="950" y="4833"/>
                  <a:pt x="960" y="4833"/>
                  <a:pt x="907" y="4801"/>
                </a:cubicBezTo>
                <a:cubicBezTo>
                  <a:pt x="811" y="5036"/>
                  <a:pt x="790" y="5526"/>
                  <a:pt x="939" y="5761"/>
                </a:cubicBezTo>
                <a:cubicBezTo>
                  <a:pt x="960" y="5793"/>
                  <a:pt x="1056" y="5910"/>
                  <a:pt x="1099" y="5953"/>
                </a:cubicBezTo>
                <a:lnTo>
                  <a:pt x="491" y="5953"/>
                </a:lnTo>
                <a:cubicBezTo>
                  <a:pt x="491" y="5889"/>
                  <a:pt x="502" y="5814"/>
                  <a:pt x="491" y="5772"/>
                </a:cubicBezTo>
                <a:cubicBezTo>
                  <a:pt x="246" y="5761"/>
                  <a:pt x="331" y="5612"/>
                  <a:pt x="352" y="5494"/>
                </a:cubicBezTo>
                <a:cubicBezTo>
                  <a:pt x="406" y="5217"/>
                  <a:pt x="395" y="4812"/>
                  <a:pt x="395" y="4524"/>
                </a:cubicBezTo>
                <a:cubicBezTo>
                  <a:pt x="395" y="4449"/>
                  <a:pt x="395" y="4364"/>
                  <a:pt x="395" y="4278"/>
                </a:cubicBezTo>
                <a:cubicBezTo>
                  <a:pt x="395" y="4204"/>
                  <a:pt x="384" y="4289"/>
                  <a:pt x="374" y="4172"/>
                </a:cubicBezTo>
                <a:cubicBezTo>
                  <a:pt x="363" y="4129"/>
                  <a:pt x="363" y="4108"/>
                  <a:pt x="320" y="4097"/>
                </a:cubicBezTo>
                <a:cubicBezTo>
                  <a:pt x="320" y="4342"/>
                  <a:pt x="416" y="4289"/>
                  <a:pt x="374" y="4406"/>
                </a:cubicBezTo>
                <a:cubicBezTo>
                  <a:pt x="352" y="4460"/>
                  <a:pt x="352" y="4449"/>
                  <a:pt x="320" y="4481"/>
                </a:cubicBezTo>
                <a:cubicBezTo>
                  <a:pt x="310" y="4588"/>
                  <a:pt x="342" y="4609"/>
                  <a:pt x="299" y="4716"/>
                </a:cubicBezTo>
                <a:cubicBezTo>
                  <a:pt x="299" y="4534"/>
                  <a:pt x="278" y="4396"/>
                  <a:pt x="256" y="4214"/>
                </a:cubicBezTo>
                <a:cubicBezTo>
                  <a:pt x="235" y="4268"/>
                  <a:pt x="256" y="4257"/>
                  <a:pt x="224" y="4310"/>
                </a:cubicBezTo>
                <a:cubicBezTo>
                  <a:pt x="203" y="4342"/>
                  <a:pt x="214" y="4385"/>
                  <a:pt x="224" y="4428"/>
                </a:cubicBezTo>
                <a:cubicBezTo>
                  <a:pt x="224" y="4502"/>
                  <a:pt x="235" y="4588"/>
                  <a:pt x="182" y="4641"/>
                </a:cubicBezTo>
                <a:cubicBezTo>
                  <a:pt x="224" y="4417"/>
                  <a:pt x="192" y="4534"/>
                  <a:pt x="192" y="4342"/>
                </a:cubicBezTo>
                <a:cubicBezTo>
                  <a:pt x="192" y="4310"/>
                  <a:pt x="246" y="4214"/>
                  <a:pt x="182" y="4097"/>
                </a:cubicBezTo>
                <a:cubicBezTo>
                  <a:pt x="139" y="4129"/>
                  <a:pt x="150" y="4214"/>
                  <a:pt x="160" y="4268"/>
                </a:cubicBezTo>
                <a:cubicBezTo>
                  <a:pt x="171" y="4321"/>
                  <a:pt x="182" y="4374"/>
                  <a:pt x="128" y="4438"/>
                </a:cubicBezTo>
                <a:cubicBezTo>
                  <a:pt x="139" y="4332"/>
                  <a:pt x="160" y="4374"/>
                  <a:pt x="128" y="4268"/>
                </a:cubicBezTo>
                <a:cubicBezTo>
                  <a:pt x="107" y="4214"/>
                  <a:pt x="107" y="4150"/>
                  <a:pt x="118" y="4086"/>
                </a:cubicBezTo>
                <a:cubicBezTo>
                  <a:pt x="139" y="3884"/>
                  <a:pt x="150" y="3990"/>
                  <a:pt x="86" y="3841"/>
                </a:cubicBezTo>
                <a:cubicBezTo>
                  <a:pt x="86" y="3820"/>
                  <a:pt x="75" y="3777"/>
                  <a:pt x="75" y="3766"/>
                </a:cubicBezTo>
                <a:cubicBezTo>
                  <a:pt x="11" y="3862"/>
                  <a:pt x="171" y="4076"/>
                  <a:pt x="54" y="4172"/>
                </a:cubicBezTo>
                <a:cubicBezTo>
                  <a:pt x="75" y="4076"/>
                  <a:pt x="54" y="4044"/>
                  <a:pt x="43" y="3948"/>
                </a:cubicBezTo>
                <a:cubicBezTo>
                  <a:pt x="22" y="3852"/>
                  <a:pt x="32" y="3830"/>
                  <a:pt x="32" y="3734"/>
                </a:cubicBezTo>
                <a:cubicBezTo>
                  <a:pt x="32" y="3670"/>
                  <a:pt x="11" y="3585"/>
                  <a:pt x="11" y="3510"/>
                </a:cubicBezTo>
                <a:cubicBezTo>
                  <a:pt x="0" y="3371"/>
                  <a:pt x="32" y="3371"/>
                  <a:pt x="64" y="3318"/>
                </a:cubicBezTo>
                <a:cubicBezTo>
                  <a:pt x="128" y="3222"/>
                  <a:pt x="64" y="2998"/>
                  <a:pt x="96" y="2870"/>
                </a:cubicBezTo>
                <a:cubicBezTo>
                  <a:pt x="128" y="2742"/>
                  <a:pt x="160" y="2603"/>
                  <a:pt x="192" y="2475"/>
                </a:cubicBezTo>
                <a:cubicBezTo>
                  <a:pt x="224" y="2294"/>
                  <a:pt x="235" y="2219"/>
                  <a:pt x="214" y="2027"/>
                </a:cubicBezTo>
                <a:cubicBezTo>
                  <a:pt x="203" y="1878"/>
                  <a:pt x="192" y="1729"/>
                  <a:pt x="192" y="1569"/>
                </a:cubicBezTo>
                <a:cubicBezTo>
                  <a:pt x="182" y="1270"/>
                  <a:pt x="235" y="993"/>
                  <a:pt x="320" y="726"/>
                </a:cubicBezTo>
                <a:cubicBezTo>
                  <a:pt x="459" y="246"/>
                  <a:pt x="907" y="1"/>
                  <a:pt x="1355" y="97"/>
                </a:cubicBezTo>
                <a:cubicBezTo>
                  <a:pt x="1419" y="118"/>
                  <a:pt x="1473" y="139"/>
                  <a:pt x="1537" y="150"/>
                </a:cubicBezTo>
                <a:cubicBezTo>
                  <a:pt x="1825" y="182"/>
                  <a:pt x="2113" y="193"/>
                  <a:pt x="2401" y="235"/>
                </a:cubicBezTo>
                <a:cubicBezTo>
                  <a:pt x="2539" y="246"/>
                  <a:pt x="2646" y="278"/>
                  <a:pt x="2785" y="321"/>
                </a:cubicBezTo>
                <a:cubicBezTo>
                  <a:pt x="2966" y="363"/>
                  <a:pt x="3371" y="385"/>
                  <a:pt x="3606" y="427"/>
                </a:cubicBezTo>
                <a:cubicBezTo>
                  <a:pt x="3787" y="459"/>
                  <a:pt x="3926" y="513"/>
                  <a:pt x="3979" y="523"/>
                </a:cubicBezTo>
                <a:cubicBezTo>
                  <a:pt x="4278" y="566"/>
                  <a:pt x="4577" y="566"/>
                  <a:pt x="4886" y="545"/>
                </a:cubicBezTo>
                <a:cubicBezTo>
                  <a:pt x="5323" y="513"/>
                  <a:pt x="5345" y="470"/>
                  <a:pt x="5718" y="385"/>
                </a:cubicBezTo>
                <a:cubicBezTo>
                  <a:pt x="5974" y="321"/>
                  <a:pt x="5974" y="353"/>
                  <a:pt x="6177" y="342"/>
                </a:cubicBezTo>
                <a:cubicBezTo>
                  <a:pt x="6454" y="310"/>
                  <a:pt x="6753" y="11"/>
                  <a:pt x="7382" y="139"/>
                </a:cubicBezTo>
                <a:cubicBezTo>
                  <a:pt x="7425" y="150"/>
                  <a:pt x="7478" y="150"/>
                  <a:pt x="7521" y="150"/>
                </a:cubicBezTo>
                <a:cubicBezTo>
                  <a:pt x="7564" y="150"/>
                  <a:pt x="7606" y="139"/>
                  <a:pt x="7649" y="150"/>
                </a:cubicBezTo>
                <a:cubicBezTo>
                  <a:pt x="7766" y="182"/>
                  <a:pt x="7670" y="203"/>
                  <a:pt x="7830" y="139"/>
                </a:cubicBezTo>
                <a:cubicBezTo>
                  <a:pt x="8012" y="65"/>
                  <a:pt x="8086" y="65"/>
                  <a:pt x="8225" y="139"/>
                </a:cubicBezTo>
                <a:cubicBezTo>
                  <a:pt x="8278" y="171"/>
                  <a:pt x="8332" y="203"/>
                  <a:pt x="8385" y="225"/>
                </a:cubicBezTo>
                <a:cubicBezTo>
                  <a:pt x="8460" y="267"/>
                  <a:pt x="8492" y="299"/>
                  <a:pt x="8556" y="289"/>
                </a:cubicBezTo>
                <a:cubicBezTo>
                  <a:pt x="8630" y="278"/>
                  <a:pt x="8716" y="267"/>
                  <a:pt x="8801" y="246"/>
                </a:cubicBezTo>
                <a:cubicBezTo>
                  <a:pt x="8886" y="214"/>
                  <a:pt x="8908" y="182"/>
                  <a:pt x="8972" y="150"/>
                </a:cubicBezTo>
                <a:cubicBezTo>
                  <a:pt x="9036" y="118"/>
                  <a:pt x="9121" y="97"/>
                  <a:pt x="9164" y="139"/>
                </a:cubicBezTo>
                <a:cubicBezTo>
                  <a:pt x="9217" y="203"/>
                  <a:pt x="9196" y="267"/>
                  <a:pt x="9185" y="331"/>
                </a:cubicBezTo>
                <a:cubicBezTo>
                  <a:pt x="9164" y="353"/>
                  <a:pt x="9068" y="683"/>
                  <a:pt x="8844" y="715"/>
                </a:cubicBezTo>
                <a:cubicBezTo>
                  <a:pt x="8854" y="822"/>
                  <a:pt x="8833" y="865"/>
                  <a:pt x="8780" y="939"/>
                </a:cubicBezTo>
                <a:cubicBezTo>
                  <a:pt x="8716" y="1025"/>
                  <a:pt x="8801" y="1046"/>
                  <a:pt x="8726" y="1163"/>
                </a:cubicBezTo>
                <a:cubicBezTo>
                  <a:pt x="8694" y="1217"/>
                  <a:pt x="8705" y="1217"/>
                  <a:pt x="8726" y="1270"/>
                </a:cubicBezTo>
                <a:cubicBezTo>
                  <a:pt x="8758" y="1334"/>
                  <a:pt x="8790" y="1441"/>
                  <a:pt x="8844" y="1483"/>
                </a:cubicBezTo>
                <a:cubicBezTo>
                  <a:pt x="8865" y="1505"/>
                  <a:pt x="8982" y="1569"/>
                  <a:pt x="9004" y="1611"/>
                </a:cubicBezTo>
                <a:cubicBezTo>
                  <a:pt x="9025" y="1654"/>
                  <a:pt x="8993" y="1675"/>
                  <a:pt x="8993" y="1729"/>
                </a:cubicBezTo>
                <a:cubicBezTo>
                  <a:pt x="9014" y="1942"/>
                  <a:pt x="9004" y="1867"/>
                  <a:pt x="8940" y="1963"/>
                </a:cubicBezTo>
                <a:cubicBezTo>
                  <a:pt x="8886" y="2027"/>
                  <a:pt x="8790" y="2038"/>
                  <a:pt x="8694" y="2038"/>
                </a:cubicBezTo>
                <a:cubicBezTo>
                  <a:pt x="8620" y="2038"/>
                  <a:pt x="8662" y="2059"/>
                  <a:pt x="8598" y="2091"/>
                </a:cubicBezTo>
                <a:cubicBezTo>
                  <a:pt x="8556" y="2113"/>
                  <a:pt x="8513" y="2113"/>
                  <a:pt x="8470" y="2102"/>
                </a:cubicBezTo>
                <a:cubicBezTo>
                  <a:pt x="8385" y="2230"/>
                  <a:pt x="8310" y="2155"/>
                  <a:pt x="8225" y="2241"/>
                </a:cubicBezTo>
                <a:cubicBezTo>
                  <a:pt x="8140" y="2326"/>
                  <a:pt x="8012" y="2283"/>
                  <a:pt x="7916" y="2294"/>
                </a:cubicBezTo>
                <a:cubicBezTo>
                  <a:pt x="7862" y="2390"/>
                  <a:pt x="7905" y="2433"/>
                  <a:pt x="7777" y="2614"/>
                </a:cubicBezTo>
                <a:cubicBezTo>
                  <a:pt x="7745" y="2667"/>
                  <a:pt x="7681" y="2699"/>
                  <a:pt x="7670" y="2753"/>
                </a:cubicBezTo>
                <a:cubicBezTo>
                  <a:pt x="7670" y="2753"/>
                  <a:pt x="7670" y="2763"/>
                  <a:pt x="7670" y="2774"/>
                </a:cubicBezTo>
                <a:close/>
                <a:moveTo>
                  <a:pt x="406" y="4129"/>
                </a:moveTo>
                <a:cubicBezTo>
                  <a:pt x="406" y="4076"/>
                  <a:pt x="416" y="4033"/>
                  <a:pt x="416" y="3990"/>
                </a:cubicBezTo>
                <a:cubicBezTo>
                  <a:pt x="427" y="3937"/>
                  <a:pt x="416" y="3894"/>
                  <a:pt x="427" y="3841"/>
                </a:cubicBezTo>
                <a:cubicBezTo>
                  <a:pt x="448" y="3734"/>
                  <a:pt x="502" y="3702"/>
                  <a:pt x="534" y="3659"/>
                </a:cubicBezTo>
                <a:cubicBezTo>
                  <a:pt x="598" y="3585"/>
                  <a:pt x="694" y="3329"/>
                  <a:pt x="694" y="3211"/>
                </a:cubicBezTo>
                <a:cubicBezTo>
                  <a:pt x="694" y="3105"/>
                  <a:pt x="662" y="3051"/>
                  <a:pt x="619" y="2977"/>
                </a:cubicBezTo>
                <a:cubicBezTo>
                  <a:pt x="598" y="2945"/>
                  <a:pt x="587" y="2913"/>
                  <a:pt x="576" y="2881"/>
                </a:cubicBezTo>
                <a:cubicBezTo>
                  <a:pt x="523" y="2795"/>
                  <a:pt x="480" y="2646"/>
                  <a:pt x="459" y="2561"/>
                </a:cubicBezTo>
                <a:cubicBezTo>
                  <a:pt x="438" y="2486"/>
                  <a:pt x="416" y="2401"/>
                  <a:pt x="384" y="2326"/>
                </a:cubicBezTo>
                <a:cubicBezTo>
                  <a:pt x="342" y="2390"/>
                  <a:pt x="384" y="2571"/>
                  <a:pt x="395" y="2635"/>
                </a:cubicBezTo>
                <a:cubicBezTo>
                  <a:pt x="427" y="2817"/>
                  <a:pt x="406" y="2891"/>
                  <a:pt x="416" y="2934"/>
                </a:cubicBezTo>
                <a:cubicBezTo>
                  <a:pt x="427" y="3019"/>
                  <a:pt x="438" y="2998"/>
                  <a:pt x="427" y="3083"/>
                </a:cubicBezTo>
                <a:cubicBezTo>
                  <a:pt x="427" y="3126"/>
                  <a:pt x="448" y="3190"/>
                  <a:pt x="448" y="3233"/>
                </a:cubicBezTo>
                <a:cubicBezTo>
                  <a:pt x="470" y="3382"/>
                  <a:pt x="523" y="3425"/>
                  <a:pt x="427" y="3499"/>
                </a:cubicBezTo>
                <a:cubicBezTo>
                  <a:pt x="470" y="3681"/>
                  <a:pt x="384" y="3691"/>
                  <a:pt x="384" y="3809"/>
                </a:cubicBezTo>
                <a:cubicBezTo>
                  <a:pt x="384" y="3852"/>
                  <a:pt x="395" y="3862"/>
                  <a:pt x="384" y="3905"/>
                </a:cubicBezTo>
                <a:cubicBezTo>
                  <a:pt x="363" y="3948"/>
                  <a:pt x="363" y="3937"/>
                  <a:pt x="374" y="3980"/>
                </a:cubicBezTo>
                <a:cubicBezTo>
                  <a:pt x="384" y="4022"/>
                  <a:pt x="395" y="4086"/>
                  <a:pt x="406" y="4129"/>
                </a:cubicBezTo>
                <a:lnTo>
                  <a:pt x="406" y="4129"/>
                </a:lnTo>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8" name="Shape 1778"/>
        <p:cNvGrpSpPr/>
        <p:nvPr/>
      </p:nvGrpSpPr>
      <p:grpSpPr>
        <a:xfrm>
          <a:off x="0" y="0"/>
          <a:ext cx="0" cy="0"/>
          <a:chOff x="0" y="0"/>
          <a:chExt cx="0" cy="0"/>
        </a:xfrm>
      </p:grpSpPr>
      <p:sp>
        <p:nvSpPr>
          <p:cNvPr id="1779" name="Google Shape;1779;p35"/>
          <p:cNvSpPr txBox="1"/>
          <p:nvPr>
            <p:ph idx="3" type="subTitle"/>
          </p:nvPr>
        </p:nvSpPr>
        <p:spPr>
          <a:xfrm>
            <a:off x="719975" y="4069112"/>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1780" name="Google Shape;1780;p3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Outdoor activities</a:t>
            </a:r>
            <a:endParaRPr/>
          </a:p>
        </p:txBody>
      </p:sp>
      <p:sp>
        <p:nvSpPr>
          <p:cNvPr id="1781" name="Google Shape;1781;p35"/>
          <p:cNvSpPr txBox="1"/>
          <p:nvPr>
            <p:ph idx="1" type="subTitle"/>
          </p:nvPr>
        </p:nvSpPr>
        <p:spPr>
          <a:xfrm>
            <a:off x="719975" y="2313863"/>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1782" name="Google Shape;1782;p35"/>
          <p:cNvSpPr txBox="1"/>
          <p:nvPr>
            <p:ph idx="2" type="subTitle"/>
          </p:nvPr>
        </p:nvSpPr>
        <p:spPr>
          <a:xfrm>
            <a:off x="3370648" y="2313863"/>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1783" name="Google Shape;1783;p35"/>
          <p:cNvSpPr txBox="1"/>
          <p:nvPr>
            <p:ph idx="4" type="subTitle"/>
          </p:nvPr>
        </p:nvSpPr>
        <p:spPr>
          <a:xfrm>
            <a:off x="3370648" y="4069112"/>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1784" name="Google Shape;1784;p35"/>
          <p:cNvSpPr txBox="1"/>
          <p:nvPr>
            <p:ph idx="5" type="subTitle"/>
          </p:nvPr>
        </p:nvSpPr>
        <p:spPr>
          <a:xfrm>
            <a:off x="6021328" y="2313863"/>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785" name="Google Shape;1785;p35"/>
          <p:cNvSpPr txBox="1"/>
          <p:nvPr>
            <p:ph idx="6" type="subTitle"/>
          </p:nvPr>
        </p:nvSpPr>
        <p:spPr>
          <a:xfrm>
            <a:off x="6021328" y="4069112"/>
            <a:ext cx="2402700" cy="52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786" name="Google Shape;1786;p35"/>
          <p:cNvSpPr/>
          <p:nvPr/>
        </p:nvSpPr>
        <p:spPr>
          <a:xfrm>
            <a:off x="1610225" y="12724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5"/>
          <p:cNvSpPr/>
          <p:nvPr/>
        </p:nvSpPr>
        <p:spPr>
          <a:xfrm>
            <a:off x="6911575" y="12724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5"/>
          <p:cNvSpPr/>
          <p:nvPr/>
        </p:nvSpPr>
        <p:spPr>
          <a:xfrm>
            <a:off x="4260900" y="1272425"/>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5"/>
          <p:cNvSpPr/>
          <p:nvPr/>
        </p:nvSpPr>
        <p:spPr>
          <a:xfrm>
            <a:off x="1610225" y="3029000"/>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5"/>
          <p:cNvSpPr/>
          <p:nvPr/>
        </p:nvSpPr>
        <p:spPr>
          <a:xfrm>
            <a:off x="6911575" y="3029012"/>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5"/>
          <p:cNvSpPr/>
          <p:nvPr/>
        </p:nvSpPr>
        <p:spPr>
          <a:xfrm>
            <a:off x="4260900" y="3029000"/>
            <a:ext cx="622200" cy="622200"/>
          </a:xfrm>
          <a:prstGeom prst="rect">
            <a:avLst/>
          </a:prstGeom>
          <a:no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5"/>
          <p:cNvSpPr txBox="1"/>
          <p:nvPr>
            <p:ph idx="7" type="subTitle"/>
          </p:nvPr>
        </p:nvSpPr>
        <p:spPr>
          <a:xfrm>
            <a:off x="719975" y="1970825"/>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793" name="Google Shape;1793;p35"/>
          <p:cNvSpPr txBox="1"/>
          <p:nvPr>
            <p:ph idx="8" type="subTitle"/>
          </p:nvPr>
        </p:nvSpPr>
        <p:spPr>
          <a:xfrm>
            <a:off x="3370651" y="1970825"/>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794" name="Google Shape;1794;p35"/>
          <p:cNvSpPr txBox="1"/>
          <p:nvPr>
            <p:ph idx="9" type="subTitle"/>
          </p:nvPr>
        </p:nvSpPr>
        <p:spPr>
          <a:xfrm>
            <a:off x="6021335" y="1970825"/>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795" name="Google Shape;1795;p35"/>
          <p:cNvSpPr txBox="1"/>
          <p:nvPr>
            <p:ph idx="13" type="subTitle"/>
          </p:nvPr>
        </p:nvSpPr>
        <p:spPr>
          <a:xfrm>
            <a:off x="719975" y="3727400"/>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796" name="Google Shape;1796;p35"/>
          <p:cNvSpPr txBox="1"/>
          <p:nvPr>
            <p:ph idx="14" type="subTitle"/>
          </p:nvPr>
        </p:nvSpPr>
        <p:spPr>
          <a:xfrm>
            <a:off x="3370657" y="3727400"/>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797" name="Google Shape;1797;p35"/>
          <p:cNvSpPr txBox="1"/>
          <p:nvPr>
            <p:ph idx="15" type="subTitle"/>
          </p:nvPr>
        </p:nvSpPr>
        <p:spPr>
          <a:xfrm>
            <a:off x="6021339" y="3727400"/>
            <a:ext cx="24027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1798" name="Google Shape;1798;p35"/>
          <p:cNvGrpSpPr/>
          <p:nvPr/>
        </p:nvGrpSpPr>
        <p:grpSpPr>
          <a:xfrm>
            <a:off x="4379335" y="1411485"/>
            <a:ext cx="385331" cy="328837"/>
            <a:chOff x="7506697" y="2588086"/>
            <a:chExt cx="418838" cy="357393"/>
          </a:xfrm>
        </p:grpSpPr>
        <p:sp>
          <p:nvSpPr>
            <p:cNvPr id="1799" name="Google Shape;1799;p35"/>
            <p:cNvSpPr/>
            <p:nvPr/>
          </p:nvSpPr>
          <p:spPr>
            <a:xfrm>
              <a:off x="7716081" y="2633209"/>
              <a:ext cx="52065" cy="51994"/>
            </a:xfrm>
            <a:custGeom>
              <a:rect b="b" l="l" r="r" t="t"/>
              <a:pathLst>
                <a:path extrusionOk="0" h="2217" w="2220">
                  <a:moveTo>
                    <a:pt x="1969" y="0"/>
                  </a:moveTo>
                  <a:cubicBezTo>
                    <a:pt x="884" y="0"/>
                    <a:pt x="1" y="881"/>
                    <a:pt x="1" y="1967"/>
                  </a:cubicBezTo>
                  <a:cubicBezTo>
                    <a:pt x="1" y="2105"/>
                    <a:pt x="114" y="2217"/>
                    <a:pt x="252" y="2217"/>
                  </a:cubicBezTo>
                  <a:cubicBezTo>
                    <a:pt x="1339" y="2217"/>
                    <a:pt x="2220" y="1336"/>
                    <a:pt x="2220" y="250"/>
                  </a:cubicBezTo>
                  <a:cubicBezTo>
                    <a:pt x="2220" y="112"/>
                    <a:pt x="2107" y="0"/>
                    <a:pt x="19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5"/>
            <p:cNvSpPr/>
            <p:nvPr/>
          </p:nvSpPr>
          <p:spPr>
            <a:xfrm>
              <a:off x="7716081" y="2633209"/>
              <a:ext cx="50329" cy="51994"/>
            </a:xfrm>
            <a:custGeom>
              <a:rect b="b" l="l" r="r" t="t"/>
              <a:pathLst>
                <a:path extrusionOk="0" h="2217" w="2146">
                  <a:moveTo>
                    <a:pt x="1969" y="0"/>
                  </a:moveTo>
                  <a:cubicBezTo>
                    <a:pt x="884" y="0"/>
                    <a:pt x="1" y="881"/>
                    <a:pt x="1" y="1967"/>
                  </a:cubicBezTo>
                  <a:cubicBezTo>
                    <a:pt x="1" y="2105"/>
                    <a:pt x="114" y="2217"/>
                    <a:pt x="252" y="2217"/>
                  </a:cubicBezTo>
                  <a:cubicBezTo>
                    <a:pt x="438" y="2217"/>
                    <a:pt x="618" y="2192"/>
                    <a:pt x="787" y="2143"/>
                  </a:cubicBezTo>
                  <a:cubicBezTo>
                    <a:pt x="743" y="2097"/>
                    <a:pt x="716" y="2036"/>
                    <a:pt x="716" y="1967"/>
                  </a:cubicBezTo>
                  <a:cubicBezTo>
                    <a:pt x="716" y="1066"/>
                    <a:pt x="1320" y="308"/>
                    <a:pt x="2146" y="74"/>
                  </a:cubicBezTo>
                  <a:cubicBezTo>
                    <a:pt x="2102" y="28"/>
                    <a:pt x="2039" y="0"/>
                    <a:pt x="196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5"/>
            <p:cNvSpPr/>
            <p:nvPr/>
          </p:nvSpPr>
          <p:spPr>
            <a:xfrm>
              <a:off x="7664134" y="2633209"/>
              <a:ext cx="51971" cy="51994"/>
            </a:xfrm>
            <a:custGeom>
              <a:rect b="b" l="l" r="r" t="t"/>
              <a:pathLst>
                <a:path extrusionOk="0" h="2217" w="2216">
                  <a:moveTo>
                    <a:pt x="249" y="0"/>
                  </a:moveTo>
                  <a:cubicBezTo>
                    <a:pt x="111" y="0"/>
                    <a:pt x="1" y="112"/>
                    <a:pt x="1" y="250"/>
                  </a:cubicBezTo>
                  <a:cubicBezTo>
                    <a:pt x="1" y="1336"/>
                    <a:pt x="880" y="2217"/>
                    <a:pt x="1967" y="2217"/>
                  </a:cubicBezTo>
                  <a:cubicBezTo>
                    <a:pt x="2105" y="2217"/>
                    <a:pt x="2216" y="2105"/>
                    <a:pt x="2216" y="1967"/>
                  </a:cubicBezTo>
                  <a:cubicBezTo>
                    <a:pt x="2216" y="881"/>
                    <a:pt x="1336" y="0"/>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5"/>
            <p:cNvSpPr/>
            <p:nvPr/>
          </p:nvSpPr>
          <p:spPr>
            <a:xfrm>
              <a:off x="7664134" y="2633209"/>
              <a:ext cx="50329" cy="51994"/>
            </a:xfrm>
            <a:custGeom>
              <a:rect b="b" l="l" r="r" t="t"/>
              <a:pathLst>
                <a:path extrusionOk="0" h="2217" w="2146">
                  <a:moveTo>
                    <a:pt x="249" y="0"/>
                  </a:moveTo>
                  <a:cubicBezTo>
                    <a:pt x="111" y="0"/>
                    <a:pt x="1" y="112"/>
                    <a:pt x="1" y="250"/>
                  </a:cubicBezTo>
                  <a:cubicBezTo>
                    <a:pt x="1" y="1336"/>
                    <a:pt x="880" y="2217"/>
                    <a:pt x="1967" y="2217"/>
                  </a:cubicBezTo>
                  <a:cubicBezTo>
                    <a:pt x="2036" y="2217"/>
                    <a:pt x="2099" y="2189"/>
                    <a:pt x="2145" y="2143"/>
                  </a:cubicBezTo>
                  <a:cubicBezTo>
                    <a:pt x="1319" y="1909"/>
                    <a:pt x="713" y="1150"/>
                    <a:pt x="713" y="250"/>
                  </a:cubicBezTo>
                  <a:cubicBezTo>
                    <a:pt x="713" y="181"/>
                    <a:pt x="741" y="119"/>
                    <a:pt x="786" y="74"/>
                  </a:cubicBezTo>
                  <a:cubicBezTo>
                    <a:pt x="615" y="25"/>
                    <a:pt x="435" y="0"/>
                    <a:pt x="249"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5"/>
            <p:cNvSpPr/>
            <p:nvPr/>
          </p:nvSpPr>
          <p:spPr>
            <a:xfrm>
              <a:off x="7693942" y="2588086"/>
              <a:ext cx="44349" cy="68692"/>
            </a:xfrm>
            <a:custGeom>
              <a:rect b="b" l="l" r="r" t="t"/>
              <a:pathLst>
                <a:path extrusionOk="0" h="2929" w="1891">
                  <a:moveTo>
                    <a:pt x="946" y="1"/>
                  </a:moveTo>
                  <a:cubicBezTo>
                    <a:pt x="881" y="1"/>
                    <a:pt x="817" y="25"/>
                    <a:pt x="769" y="74"/>
                  </a:cubicBezTo>
                  <a:cubicBezTo>
                    <a:pt x="0" y="842"/>
                    <a:pt x="0" y="2087"/>
                    <a:pt x="769" y="2856"/>
                  </a:cubicBezTo>
                  <a:cubicBezTo>
                    <a:pt x="817" y="2905"/>
                    <a:pt x="881" y="2929"/>
                    <a:pt x="946" y="2929"/>
                  </a:cubicBezTo>
                  <a:cubicBezTo>
                    <a:pt x="1010" y="2929"/>
                    <a:pt x="1074" y="2905"/>
                    <a:pt x="1123" y="2856"/>
                  </a:cubicBezTo>
                  <a:cubicBezTo>
                    <a:pt x="1890" y="2087"/>
                    <a:pt x="1890" y="842"/>
                    <a:pt x="1123" y="74"/>
                  </a:cubicBezTo>
                  <a:cubicBezTo>
                    <a:pt x="1074" y="25"/>
                    <a:pt x="1010" y="1"/>
                    <a:pt x="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5"/>
            <p:cNvSpPr/>
            <p:nvPr/>
          </p:nvSpPr>
          <p:spPr>
            <a:xfrm>
              <a:off x="7693942" y="2588086"/>
              <a:ext cx="30559" cy="68692"/>
            </a:xfrm>
            <a:custGeom>
              <a:rect b="b" l="l" r="r" t="t"/>
              <a:pathLst>
                <a:path extrusionOk="0" h="2929" w="1303">
                  <a:moveTo>
                    <a:pt x="946" y="1"/>
                  </a:moveTo>
                  <a:cubicBezTo>
                    <a:pt x="881" y="1"/>
                    <a:pt x="817" y="25"/>
                    <a:pt x="769" y="74"/>
                  </a:cubicBezTo>
                  <a:cubicBezTo>
                    <a:pt x="0" y="842"/>
                    <a:pt x="0" y="2087"/>
                    <a:pt x="769" y="2856"/>
                  </a:cubicBezTo>
                  <a:cubicBezTo>
                    <a:pt x="817" y="2905"/>
                    <a:pt x="881" y="2929"/>
                    <a:pt x="946" y="2929"/>
                  </a:cubicBezTo>
                  <a:cubicBezTo>
                    <a:pt x="1010" y="2929"/>
                    <a:pt x="1074" y="2905"/>
                    <a:pt x="1123" y="2856"/>
                  </a:cubicBezTo>
                  <a:cubicBezTo>
                    <a:pt x="1188" y="2790"/>
                    <a:pt x="1248" y="2721"/>
                    <a:pt x="1302" y="2649"/>
                  </a:cubicBezTo>
                  <a:cubicBezTo>
                    <a:pt x="774" y="1951"/>
                    <a:pt x="774" y="980"/>
                    <a:pt x="1302" y="280"/>
                  </a:cubicBezTo>
                  <a:cubicBezTo>
                    <a:pt x="1248" y="208"/>
                    <a:pt x="1188" y="139"/>
                    <a:pt x="1123" y="74"/>
                  </a:cubicBezTo>
                  <a:cubicBezTo>
                    <a:pt x="1074" y="25"/>
                    <a:pt x="1010" y="1"/>
                    <a:pt x="94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5"/>
            <p:cNvSpPr/>
            <p:nvPr/>
          </p:nvSpPr>
          <p:spPr>
            <a:xfrm>
              <a:off x="7709819" y="2644560"/>
              <a:ext cx="12594" cy="81310"/>
            </a:xfrm>
            <a:custGeom>
              <a:rect b="b" l="l" r="r" t="t"/>
              <a:pathLst>
                <a:path extrusionOk="0" h="3467" w="537">
                  <a:moveTo>
                    <a:pt x="268" y="0"/>
                  </a:moveTo>
                  <a:cubicBezTo>
                    <a:pt x="122" y="0"/>
                    <a:pt x="1" y="120"/>
                    <a:pt x="1" y="268"/>
                  </a:cubicBezTo>
                  <a:lnTo>
                    <a:pt x="1" y="3199"/>
                  </a:lnTo>
                  <a:cubicBezTo>
                    <a:pt x="1" y="3347"/>
                    <a:pt x="122" y="3466"/>
                    <a:pt x="268" y="3466"/>
                  </a:cubicBezTo>
                  <a:cubicBezTo>
                    <a:pt x="417" y="3466"/>
                    <a:pt x="536" y="3347"/>
                    <a:pt x="536" y="3199"/>
                  </a:cubicBezTo>
                  <a:lnTo>
                    <a:pt x="536" y="268"/>
                  </a:lnTo>
                  <a:cubicBezTo>
                    <a:pt x="536" y="120"/>
                    <a:pt x="417" y="0"/>
                    <a:pt x="2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5"/>
            <p:cNvSpPr/>
            <p:nvPr/>
          </p:nvSpPr>
          <p:spPr>
            <a:xfrm>
              <a:off x="7560145" y="2633209"/>
              <a:ext cx="51971" cy="51994"/>
            </a:xfrm>
            <a:custGeom>
              <a:rect b="b" l="l" r="r" t="t"/>
              <a:pathLst>
                <a:path extrusionOk="0" h="2217" w="2216">
                  <a:moveTo>
                    <a:pt x="1967" y="0"/>
                  </a:moveTo>
                  <a:cubicBezTo>
                    <a:pt x="880" y="0"/>
                    <a:pt x="1" y="881"/>
                    <a:pt x="1" y="1967"/>
                  </a:cubicBezTo>
                  <a:cubicBezTo>
                    <a:pt x="1" y="2105"/>
                    <a:pt x="111" y="2217"/>
                    <a:pt x="249" y="2217"/>
                  </a:cubicBezTo>
                  <a:cubicBezTo>
                    <a:pt x="1337" y="2217"/>
                    <a:pt x="2216" y="1336"/>
                    <a:pt x="2216" y="250"/>
                  </a:cubicBezTo>
                  <a:cubicBezTo>
                    <a:pt x="2216" y="112"/>
                    <a:pt x="2105" y="0"/>
                    <a:pt x="1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5"/>
            <p:cNvSpPr/>
            <p:nvPr/>
          </p:nvSpPr>
          <p:spPr>
            <a:xfrm>
              <a:off x="7560145" y="2633209"/>
              <a:ext cx="50259" cy="51994"/>
            </a:xfrm>
            <a:custGeom>
              <a:rect b="b" l="l" r="r" t="t"/>
              <a:pathLst>
                <a:path extrusionOk="0" h="2217" w="2143">
                  <a:moveTo>
                    <a:pt x="1967" y="0"/>
                  </a:moveTo>
                  <a:cubicBezTo>
                    <a:pt x="880" y="0"/>
                    <a:pt x="1" y="881"/>
                    <a:pt x="1" y="1967"/>
                  </a:cubicBezTo>
                  <a:cubicBezTo>
                    <a:pt x="1" y="2105"/>
                    <a:pt x="111" y="2217"/>
                    <a:pt x="249" y="2217"/>
                  </a:cubicBezTo>
                  <a:cubicBezTo>
                    <a:pt x="435" y="2217"/>
                    <a:pt x="615" y="2192"/>
                    <a:pt x="785" y="2143"/>
                  </a:cubicBezTo>
                  <a:cubicBezTo>
                    <a:pt x="741" y="2097"/>
                    <a:pt x="713" y="2036"/>
                    <a:pt x="713" y="1967"/>
                  </a:cubicBezTo>
                  <a:cubicBezTo>
                    <a:pt x="713" y="1066"/>
                    <a:pt x="1318" y="308"/>
                    <a:pt x="2143" y="74"/>
                  </a:cubicBezTo>
                  <a:cubicBezTo>
                    <a:pt x="2099" y="28"/>
                    <a:pt x="2036" y="0"/>
                    <a:pt x="196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5"/>
            <p:cNvSpPr/>
            <p:nvPr/>
          </p:nvSpPr>
          <p:spPr>
            <a:xfrm>
              <a:off x="7508104" y="2633209"/>
              <a:ext cx="52065" cy="51994"/>
            </a:xfrm>
            <a:custGeom>
              <a:rect b="b" l="l" r="r" t="t"/>
              <a:pathLst>
                <a:path extrusionOk="0" h="2217" w="2220">
                  <a:moveTo>
                    <a:pt x="250" y="0"/>
                  </a:moveTo>
                  <a:cubicBezTo>
                    <a:pt x="112" y="0"/>
                    <a:pt x="1" y="112"/>
                    <a:pt x="1" y="250"/>
                  </a:cubicBezTo>
                  <a:cubicBezTo>
                    <a:pt x="1" y="1336"/>
                    <a:pt x="881" y="2217"/>
                    <a:pt x="1969" y="2217"/>
                  </a:cubicBezTo>
                  <a:cubicBezTo>
                    <a:pt x="2107" y="2217"/>
                    <a:pt x="2220" y="2105"/>
                    <a:pt x="2220" y="1967"/>
                  </a:cubicBezTo>
                  <a:cubicBezTo>
                    <a:pt x="2220" y="881"/>
                    <a:pt x="1337" y="0"/>
                    <a:pt x="2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5"/>
            <p:cNvSpPr/>
            <p:nvPr/>
          </p:nvSpPr>
          <p:spPr>
            <a:xfrm>
              <a:off x="7508104" y="2633209"/>
              <a:ext cx="50329" cy="51994"/>
            </a:xfrm>
            <a:custGeom>
              <a:rect b="b" l="l" r="r" t="t"/>
              <a:pathLst>
                <a:path extrusionOk="0" h="2217" w="2146">
                  <a:moveTo>
                    <a:pt x="250" y="0"/>
                  </a:moveTo>
                  <a:cubicBezTo>
                    <a:pt x="112" y="0"/>
                    <a:pt x="1" y="112"/>
                    <a:pt x="1" y="250"/>
                  </a:cubicBezTo>
                  <a:cubicBezTo>
                    <a:pt x="1" y="1336"/>
                    <a:pt x="881" y="2217"/>
                    <a:pt x="1969" y="2217"/>
                  </a:cubicBezTo>
                  <a:cubicBezTo>
                    <a:pt x="2038" y="2217"/>
                    <a:pt x="2101" y="2189"/>
                    <a:pt x="2146" y="2143"/>
                  </a:cubicBezTo>
                  <a:cubicBezTo>
                    <a:pt x="1320" y="1909"/>
                    <a:pt x="715" y="1150"/>
                    <a:pt x="715" y="250"/>
                  </a:cubicBezTo>
                  <a:cubicBezTo>
                    <a:pt x="715" y="181"/>
                    <a:pt x="743" y="119"/>
                    <a:pt x="787" y="74"/>
                  </a:cubicBezTo>
                  <a:cubicBezTo>
                    <a:pt x="615" y="25"/>
                    <a:pt x="436" y="0"/>
                    <a:pt x="25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5"/>
            <p:cNvSpPr/>
            <p:nvPr/>
          </p:nvSpPr>
          <p:spPr>
            <a:xfrm>
              <a:off x="7537959" y="2588086"/>
              <a:ext cx="44372" cy="68692"/>
            </a:xfrm>
            <a:custGeom>
              <a:rect b="b" l="l" r="r" t="t"/>
              <a:pathLst>
                <a:path extrusionOk="0" h="2929" w="1892">
                  <a:moveTo>
                    <a:pt x="945" y="1"/>
                  </a:moveTo>
                  <a:cubicBezTo>
                    <a:pt x="881" y="1"/>
                    <a:pt x="817" y="25"/>
                    <a:pt x="769" y="74"/>
                  </a:cubicBezTo>
                  <a:cubicBezTo>
                    <a:pt x="1" y="842"/>
                    <a:pt x="1" y="2087"/>
                    <a:pt x="769" y="2856"/>
                  </a:cubicBezTo>
                  <a:cubicBezTo>
                    <a:pt x="817" y="2905"/>
                    <a:pt x="881" y="2929"/>
                    <a:pt x="945" y="2929"/>
                  </a:cubicBezTo>
                  <a:cubicBezTo>
                    <a:pt x="1009" y="2929"/>
                    <a:pt x="1073" y="2905"/>
                    <a:pt x="1122" y="2856"/>
                  </a:cubicBezTo>
                  <a:cubicBezTo>
                    <a:pt x="1891" y="2087"/>
                    <a:pt x="1891" y="842"/>
                    <a:pt x="1122" y="74"/>
                  </a:cubicBezTo>
                  <a:cubicBezTo>
                    <a:pt x="1073" y="25"/>
                    <a:pt x="1009" y="1"/>
                    <a:pt x="9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5"/>
            <p:cNvSpPr/>
            <p:nvPr/>
          </p:nvSpPr>
          <p:spPr>
            <a:xfrm>
              <a:off x="7537959" y="2588086"/>
              <a:ext cx="30535" cy="68692"/>
            </a:xfrm>
            <a:custGeom>
              <a:rect b="b" l="l" r="r" t="t"/>
              <a:pathLst>
                <a:path extrusionOk="0" h="2929" w="1302">
                  <a:moveTo>
                    <a:pt x="945" y="1"/>
                  </a:moveTo>
                  <a:cubicBezTo>
                    <a:pt x="881" y="1"/>
                    <a:pt x="817" y="25"/>
                    <a:pt x="769" y="74"/>
                  </a:cubicBezTo>
                  <a:cubicBezTo>
                    <a:pt x="1" y="842"/>
                    <a:pt x="1" y="2087"/>
                    <a:pt x="769" y="2856"/>
                  </a:cubicBezTo>
                  <a:cubicBezTo>
                    <a:pt x="817" y="2905"/>
                    <a:pt x="881" y="2929"/>
                    <a:pt x="945" y="2929"/>
                  </a:cubicBezTo>
                  <a:cubicBezTo>
                    <a:pt x="1009" y="2929"/>
                    <a:pt x="1073" y="2905"/>
                    <a:pt x="1122" y="2856"/>
                  </a:cubicBezTo>
                  <a:cubicBezTo>
                    <a:pt x="1186" y="2790"/>
                    <a:pt x="1248" y="2721"/>
                    <a:pt x="1302" y="2649"/>
                  </a:cubicBezTo>
                  <a:cubicBezTo>
                    <a:pt x="775" y="1951"/>
                    <a:pt x="775" y="980"/>
                    <a:pt x="1302" y="280"/>
                  </a:cubicBezTo>
                  <a:cubicBezTo>
                    <a:pt x="1248" y="208"/>
                    <a:pt x="1186" y="139"/>
                    <a:pt x="1122" y="74"/>
                  </a:cubicBezTo>
                  <a:cubicBezTo>
                    <a:pt x="1073" y="25"/>
                    <a:pt x="1009" y="1"/>
                    <a:pt x="94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5"/>
            <p:cNvSpPr/>
            <p:nvPr/>
          </p:nvSpPr>
          <p:spPr>
            <a:xfrm>
              <a:off x="7553813" y="2644560"/>
              <a:ext cx="12571" cy="81310"/>
            </a:xfrm>
            <a:custGeom>
              <a:rect b="b" l="l" r="r" t="t"/>
              <a:pathLst>
                <a:path extrusionOk="0" h="3467" w="536">
                  <a:moveTo>
                    <a:pt x="271" y="0"/>
                  </a:moveTo>
                  <a:cubicBezTo>
                    <a:pt x="121" y="0"/>
                    <a:pt x="1" y="120"/>
                    <a:pt x="1" y="268"/>
                  </a:cubicBezTo>
                  <a:lnTo>
                    <a:pt x="1" y="3199"/>
                  </a:lnTo>
                  <a:cubicBezTo>
                    <a:pt x="1" y="3347"/>
                    <a:pt x="121" y="3466"/>
                    <a:pt x="271" y="3466"/>
                  </a:cubicBezTo>
                  <a:cubicBezTo>
                    <a:pt x="416" y="3466"/>
                    <a:pt x="535" y="3347"/>
                    <a:pt x="535" y="3199"/>
                  </a:cubicBezTo>
                  <a:lnTo>
                    <a:pt x="535" y="268"/>
                  </a:lnTo>
                  <a:cubicBezTo>
                    <a:pt x="535" y="120"/>
                    <a:pt x="416"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5"/>
            <p:cNvSpPr/>
            <p:nvPr/>
          </p:nvSpPr>
          <p:spPr>
            <a:xfrm>
              <a:off x="7872111" y="2633209"/>
              <a:ext cx="52041" cy="51994"/>
            </a:xfrm>
            <a:custGeom>
              <a:rect b="b" l="l" r="r" t="t"/>
              <a:pathLst>
                <a:path extrusionOk="0" h="2217" w="2219">
                  <a:moveTo>
                    <a:pt x="1967" y="0"/>
                  </a:moveTo>
                  <a:cubicBezTo>
                    <a:pt x="880" y="0"/>
                    <a:pt x="1" y="881"/>
                    <a:pt x="1" y="1967"/>
                  </a:cubicBezTo>
                  <a:cubicBezTo>
                    <a:pt x="1" y="2105"/>
                    <a:pt x="113" y="2217"/>
                    <a:pt x="251" y="2217"/>
                  </a:cubicBezTo>
                  <a:cubicBezTo>
                    <a:pt x="1336" y="2217"/>
                    <a:pt x="2218" y="1336"/>
                    <a:pt x="2218" y="250"/>
                  </a:cubicBezTo>
                  <a:cubicBezTo>
                    <a:pt x="2218" y="112"/>
                    <a:pt x="2105" y="0"/>
                    <a:pt x="19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5"/>
            <p:cNvSpPr/>
            <p:nvPr/>
          </p:nvSpPr>
          <p:spPr>
            <a:xfrm>
              <a:off x="7872111" y="2633209"/>
              <a:ext cx="50329" cy="51994"/>
            </a:xfrm>
            <a:custGeom>
              <a:rect b="b" l="l" r="r" t="t"/>
              <a:pathLst>
                <a:path extrusionOk="0" h="2217" w="2146">
                  <a:moveTo>
                    <a:pt x="1967" y="0"/>
                  </a:moveTo>
                  <a:cubicBezTo>
                    <a:pt x="880" y="0"/>
                    <a:pt x="1" y="881"/>
                    <a:pt x="1" y="1967"/>
                  </a:cubicBezTo>
                  <a:cubicBezTo>
                    <a:pt x="1" y="2105"/>
                    <a:pt x="113" y="2217"/>
                    <a:pt x="251" y="2217"/>
                  </a:cubicBezTo>
                  <a:cubicBezTo>
                    <a:pt x="437" y="2217"/>
                    <a:pt x="616" y="2192"/>
                    <a:pt x="786" y="2143"/>
                  </a:cubicBezTo>
                  <a:cubicBezTo>
                    <a:pt x="742" y="2097"/>
                    <a:pt x="715" y="2036"/>
                    <a:pt x="715" y="1967"/>
                  </a:cubicBezTo>
                  <a:cubicBezTo>
                    <a:pt x="715" y="1066"/>
                    <a:pt x="1319" y="308"/>
                    <a:pt x="2145" y="74"/>
                  </a:cubicBezTo>
                  <a:cubicBezTo>
                    <a:pt x="2099" y="28"/>
                    <a:pt x="2036" y="0"/>
                    <a:pt x="196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5"/>
            <p:cNvSpPr/>
            <p:nvPr/>
          </p:nvSpPr>
          <p:spPr>
            <a:xfrm>
              <a:off x="7820070" y="2633209"/>
              <a:ext cx="52065" cy="51994"/>
            </a:xfrm>
            <a:custGeom>
              <a:rect b="b" l="l" r="r" t="t"/>
              <a:pathLst>
                <a:path extrusionOk="0" h="2217" w="2220">
                  <a:moveTo>
                    <a:pt x="252" y="0"/>
                  </a:moveTo>
                  <a:cubicBezTo>
                    <a:pt x="114" y="0"/>
                    <a:pt x="1" y="112"/>
                    <a:pt x="1" y="250"/>
                  </a:cubicBezTo>
                  <a:cubicBezTo>
                    <a:pt x="1" y="1336"/>
                    <a:pt x="884" y="2217"/>
                    <a:pt x="1970" y="2217"/>
                  </a:cubicBezTo>
                  <a:cubicBezTo>
                    <a:pt x="2108" y="2217"/>
                    <a:pt x="2220" y="2105"/>
                    <a:pt x="2220" y="1967"/>
                  </a:cubicBezTo>
                  <a:cubicBezTo>
                    <a:pt x="2220" y="881"/>
                    <a:pt x="1339" y="0"/>
                    <a:pt x="2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5"/>
            <p:cNvSpPr/>
            <p:nvPr/>
          </p:nvSpPr>
          <p:spPr>
            <a:xfrm>
              <a:off x="7820070" y="2633209"/>
              <a:ext cx="50329" cy="51994"/>
            </a:xfrm>
            <a:custGeom>
              <a:rect b="b" l="l" r="r" t="t"/>
              <a:pathLst>
                <a:path extrusionOk="0" h="2217" w="2146">
                  <a:moveTo>
                    <a:pt x="252" y="0"/>
                  </a:moveTo>
                  <a:cubicBezTo>
                    <a:pt x="114" y="0"/>
                    <a:pt x="1" y="112"/>
                    <a:pt x="1" y="250"/>
                  </a:cubicBezTo>
                  <a:cubicBezTo>
                    <a:pt x="1" y="1336"/>
                    <a:pt x="884" y="2217"/>
                    <a:pt x="1970" y="2217"/>
                  </a:cubicBezTo>
                  <a:cubicBezTo>
                    <a:pt x="2039" y="2217"/>
                    <a:pt x="2102" y="2189"/>
                    <a:pt x="2146" y="2143"/>
                  </a:cubicBezTo>
                  <a:cubicBezTo>
                    <a:pt x="1320" y="1909"/>
                    <a:pt x="716" y="1150"/>
                    <a:pt x="716" y="250"/>
                  </a:cubicBezTo>
                  <a:cubicBezTo>
                    <a:pt x="716" y="181"/>
                    <a:pt x="743" y="119"/>
                    <a:pt x="790" y="74"/>
                  </a:cubicBezTo>
                  <a:cubicBezTo>
                    <a:pt x="618" y="25"/>
                    <a:pt x="438" y="0"/>
                    <a:pt x="25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5"/>
            <p:cNvSpPr/>
            <p:nvPr/>
          </p:nvSpPr>
          <p:spPr>
            <a:xfrm>
              <a:off x="7849925" y="2588086"/>
              <a:ext cx="44349" cy="68692"/>
            </a:xfrm>
            <a:custGeom>
              <a:rect b="b" l="l" r="r" t="t"/>
              <a:pathLst>
                <a:path extrusionOk="0" h="2929" w="1891">
                  <a:moveTo>
                    <a:pt x="946" y="1"/>
                  </a:moveTo>
                  <a:cubicBezTo>
                    <a:pt x="882" y="1"/>
                    <a:pt x="819" y="25"/>
                    <a:pt x="771" y="74"/>
                  </a:cubicBezTo>
                  <a:cubicBezTo>
                    <a:pt x="1" y="842"/>
                    <a:pt x="1" y="2087"/>
                    <a:pt x="771" y="2856"/>
                  </a:cubicBezTo>
                  <a:cubicBezTo>
                    <a:pt x="819" y="2905"/>
                    <a:pt x="882" y="2929"/>
                    <a:pt x="946" y="2929"/>
                  </a:cubicBezTo>
                  <a:cubicBezTo>
                    <a:pt x="1010" y="2929"/>
                    <a:pt x="1074" y="2905"/>
                    <a:pt x="1123" y="2856"/>
                  </a:cubicBezTo>
                  <a:cubicBezTo>
                    <a:pt x="1891" y="2087"/>
                    <a:pt x="1891" y="842"/>
                    <a:pt x="1123" y="74"/>
                  </a:cubicBezTo>
                  <a:cubicBezTo>
                    <a:pt x="1074" y="25"/>
                    <a:pt x="1010" y="1"/>
                    <a:pt x="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5"/>
            <p:cNvSpPr/>
            <p:nvPr/>
          </p:nvSpPr>
          <p:spPr>
            <a:xfrm>
              <a:off x="7849925" y="2588086"/>
              <a:ext cx="30582" cy="68692"/>
            </a:xfrm>
            <a:custGeom>
              <a:rect b="b" l="l" r="r" t="t"/>
              <a:pathLst>
                <a:path extrusionOk="0" h="2929" w="1304">
                  <a:moveTo>
                    <a:pt x="946" y="1"/>
                  </a:moveTo>
                  <a:cubicBezTo>
                    <a:pt x="882" y="1"/>
                    <a:pt x="819" y="25"/>
                    <a:pt x="771" y="74"/>
                  </a:cubicBezTo>
                  <a:cubicBezTo>
                    <a:pt x="1" y="842"/>
                    <a:pt x="1" y="2087"/>
                    <a:pt x="771" y="2856"/>
                  </a:cubicBezTo>
                  <a:cubicBezTo>
                    <a:pt x="819" y="2905"/>
                    <a:pt x="882" y="2929"/>
                    <a:pt x="946" y="2929"/>
                  </a:cubicBezTo>
                  <a:cubicBezTo>
                    <a:pt x="1010" y="2929"/>
                    <a:pt x="1074" y="2905"/>
                    <a:pt x="1123" y="2856"/>
                  </a:cubicBezTo>
                  <a:cubicBezTo>
                    <a:pt x="1189" y="2790"/>
                    <a:pt x="1249" y="2721"/>
                    <a:pt x="1304" y="2649"/>
                  </a:cubicBezTo>
                  <a:cubicBezTo>
                    <a:pt x="775" y="1951"/>
                    <a:pt x="775" y="980"/>
                    <a:pt x="1304" y="280"/>
                  </a:cubicBezTo>
                  <a:cubicBezTo>
                    <a:pt x="1249" y="208"/>
                    <a:pt x="1189" y="139"/>
                    <a:pt x="1123" y="74"/>
                  </a:cubicBezTo>
                  <a:cubicBezTo>
                    <a:pt x="1074" y="25"/>
                    <a:pt x="1010" y="1"/>
                    <a:pt x="946"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5"/>
            <p:cNvSpPr/>
            <p:nvPr/>
          </p:nvSpPr>
          <p:spPr>
            <a:xfrm>
              <a:off x="7865825" y="2644560"/>
              <a:ext cx="12571" cy="81310"/>
            </a:xfrm>
            <a:custGeom>
              <a:rect b="b" l="l" r="r" t="t"/>
              <a:pathLst>
                <a:path extrusionOk="0" h="3467" w="536">
                  <a:moveTo>
                    <a:pt x="269" y="0"/>
                  </a:moveTo>
                  <a:cubicBezTo>
                    <a:pt x="119" y="0"/>
                    <a:pt x="0" y="120"/>
                    <a:pt x="0" y="268"/>
                  </a:cubicBezTo>
                  <a:lnTo>
                    <a:pt x="0" y="3199"/>
                  </a:lnTo>
                  <a:cubicBezTo>
                    <a:pt x="0" y="3347"/>
                    <a:pt x="119" y="3466"/>
                    <a:pt x="269" y="3466"/>
                  </a:cubicBezTo>
                  <a:cubicBezTo>
                    <a:pt x="417" y="3466"/>
                    <a:pt x="536" y="3347"/>
                    <a:pt x="536" y="3199"/>
                  </a:cubicBezTo>
                  <a:lnTo>
                    <a:pt x="536" y="268"/>
                  </a:lnTo>
                  <a:cubicBezTo>
                    <a:pt x="536" y="120"/>
                    <a:pt x="417" y="0"/>
                    <a:pt x="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5"/>
            <p:cNvSpPr/>
            <p:nvPr/>
          </p:nvSpPr>
          <p:spPr>
            <a:xfrm>
              <a:off x="7716081" y="2825754"/>
              <a:ext cx="52065" cy="52041"/>
            </a:xfrm>
            <a:custGeom>
              <a:rect b="b" l="l" r="r" t="t"/>
              <a:pathLst>
                <a:path extrusionOk="0" h="2219" w="2220">
                  <a:moveTo>
                    <a:pt x="1969" y="1"/>
                  </a:moveTo>
                  <a:cubicBezTo>
                    <a:pt x="884" y="1"/>
                    <a:pt x="1" y="881"/>
                    <a:pt x="1" y="1969"/>
                  </a:cubicBezTo>
                  <a:cubicBezTo>
                    <a:pt x="1" y="2107"/>
                    <a:pt x="114" y="2218"/>
                    <a:pt x="252" y="2218"/>
                  </a:cubicBezTo>
                  <a:cubicBezTo>
                    <a:pt x="1339" y="2218"/>
                    <a:pt x="2220" y="1337"/>
                    <a:pt x="2220" y="250"/>
                  </a:cubicBezTo>
                  <a:cubicBezTo>
                    <a:pt x="2220" y="113"/>
                    <a:pt x="2107" y="1"/>
                    <a:pt x="19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5"/>
            <p:cNvSpPr/>
            <p:nvPr/>
          </p:nvSpPr>
          <p:spPr>
            <a:xfrm>
              <a:off x="7716081" y="2825754"/>
              <a:ext cx="50329" cy="52041"/>
            </a:xfrm>
            <a:custGeom>
              <a:rect b="b" l="l" r="r" t="t"/>
              <a:pathLst>
                <a:path extrusionOk="0" h="2219" w="2146">
                  <a:moveTo>
                    <a:pt x="1969" y="1"/>
                  </a:moveTo>
                  <a:cubicBezTo>
                    <a:pt x="884" y="1"/>
                    <a:pt x="1" y="881"/>
                    <a:pt x="1" y="1968"/>
                  </a:cubicBezTo>
                  <a:cubicBezTo>
                    <a:pt x="1" y="2107"/>
                    <a:pt x="114" y="2218"/>
                    <a:pt x="252" y="2218"/>
                  </a:cubicBezTo>
                  <a:cubicBezTo>
                    <a:pt x="438" y="2218"/>
                    <a:pt x="618" y="2192"/>
                    <a:pt x="787" y="2144"/>
                  </a:cubicBezTo>
                  <a:cubicBezTo>
                    <a:pt x="743" y="2099"/>
                    <a:pt x="716" y="2037"/>
                    <a:pt x="716" y="1969"/>
                  </a:cubicBezTo>
                  <a:cubicBezTo>
                    <a:pt x="716" y="1068"/>
                    <a:pt x="1320" y="308"/>
                    <a:pt x="2146" y="75"/>
                  </a:cubicBezTo>
                  <a:cubicBezTo>
                    <a:pt x="2102" y="30"/>
                    <a:pt x="2039" y="1"/>
                    <a:pt x="19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5"/>
            <p:cNvSpPr/>
            <p:nvPr/>
          </p:nvSpPr>
          <p:spPr>
            <a:xfrm>
              <a:off x="7664134" y="2825754"/>
              <a:ext cx="51971" cy="52041"/>
            </a:xfrm>
            <a:custGeom>
              <a:rect b="b" l="l" r="r" t="t"/>
              <a:pathLst>
                <a:path extrusionOk="0" h="2219" w="2216">
                  <a:moveTo>
                    <a:pt x="249" y="1"/>
                  </a:moveTo>
                  <a:cubicBezTo>
                    <a:pt x="111" y="1"/>
                    <a:pt x="1" y="113"/>
                    <a:pt x="1" y="250"/>
                  </a:cubicBezTo>
                  <a:cubicBezTo>
                    <a:pt x="1" y="1337"/>
                    <a:pt x="880" y="2218"/>
                    <a:pt x="1967" y="2218"/>
                  </a:cubicBezTo>
                  <a:cubicBezTo>
                    <a:pt x="2105" y="2218"/>
                    <a:pt x="2216" y="2107"/>
                    <a:pt x="2216" y="1969"/>
                  </a:cubicBezTo>
                  <a:lnTo>
                    <a:pt x="2216" y="1968"/>
                  </a:lnTo>
                  <a:cubicBezTo>
                    <a:pt x="2216" y="881"/>
                    <a:pt x="1336" y="1"/>
                    <a:pt x="2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5"/>
            <p:cNvSpPr/>
            <p:nvPr/>
          </p:nvSpPr>
          <p:spPr>
            <a:xfrm>
              <a:off x="7664134" y="2825754"/>
              <a:ext cx="50329" cy="52041"/>
            </a:xfrm>
            <a:custGeom>
              <a:rect b="b" l="l" r="r" t="t"/>
              <a:pathLst>
                <a:path extrusionOk="0" h="2219" w="2146">
                  <a:moveTo>
                    <a:pt x="249" y="1"/>
                  </a:moveTo>
                  <a:cubicBezTo>
                    <a:pt x="111" y="1"/>
                    <a:pt x="1" y="113"/>
                    <a:pt x="1" y="250"/>
                  </a:cubicBezTo>
                  <a:cubicBezTo>
                    <a:pt x="1" y="1337"/>
                    <a:pt x="880" y="2218"/>
                    <a:pt x="1967" y="2218"/>
                  </a:cubicBezTo>
                  <a:cubicBezTo>
                    <a:pt x="2036" y="2218"/>
                    <a:pt x="2099" y="2190"/>
                    <a:pt x="2145" y="2144"/>
                  </a:cubicBezTo>
                  <a:cubicBezTo>
                    <a:pt x="1319" y="1911"/>
                    <a:pt x="713" y="1151"/>
                    <a:pt x="713" y="250"/>
                  </a:cubicBezTo>
                  <a:cubicBezTo>
                    <a:pt x="713" y="183"/>
                    <a:pt x="741" y="120"/>
                    <a:pt x="786" y="75"/>
                  </a:cubicBezTo>
                  <a:cubicBezTo>
                    <a:pt x="615" y="27"/>
                    <a:pt x="435" y="1"/>
                    <a:pt x="24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5"/>
            <p:cNvSpPr/>
            <p:nvPr/>
          </p:nvSpPr>
          <p:spPr>
            <a:xfrm>
              <a:off x="7693942" y="2780655"/>
              <a:ext cx="44349" cy="68716"/>
            </a:xfrm>
            <a:custGeom>
              <a:rect b="b" l="l" r="r" t="t"/>
              <a:pathLst>
                <a:path extrusionOk="0" h="2930" w="1891">
                  <a:moveTo>
                    <a:pt x="946" y="0"/>
                  </a:moveTo>
                  <a:cubicBezTo>
                    <a:pt x="881" y="0"/>
                    <a:pt x="817" y="25"/>
                    <a:pt x="769" y="74"/>
                  </a:cubicBezTo>
                  <a:cubicBezTo>
                    <a:pt x="0" y="841"/>
                    <a:pt x="0" y="2088"/>
                    <a:pt x="769" y="2856"/>
                  </a:cubicBezTo>
                  <a:cubicBezTo>
                    <a:pt x="817" y="2905"/>
                    <a:pt x="881" y="2929"/>
                    <a:pt x="946" y="2929"/>
                  </a:cubicBezTo>
                  <a:cubicBezTo>
                    <a:pt x="1010" y="2929"/>
                    <a:pt x="1074" y="2905"/>
                    <a:pt x="1123" y="2856"/>
                  </a:cubicBezTo>
                  <a:cubicBezTo>
                    <a:pt x="1890" y="2088"/>
                    <a:pt x="1890" y="841"/>
                    <a:pt x="1123" y="74"/>
                  </a:cubicBezTo>
                  <a:cubicBezTo>
                    <a:pt x="1074" y="25"/>
                    <a:pt x="1010" y="0"/>
                    <a:pt x="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5"/>
            <p:cNvSpPr/>
            <p:nvPr/>
          </p:nvSpPr>
          <p:spPr>
            <a:xfrm>
              <a:off x="7693942" y="2780655"/>
              <a:ext cx="30559" cy="68716"/>
            </a:xfrm>
            <a:custGeom>
              <a:rect b="b" l="l" r="r" t="t"/>
              <a:pathLst>
                <a:path extrusionOk="0" h="2930" w="1303">
                  <a:moveTo>
                    <a:pt x="946" y="0"/>
                  </a:moveTo>
                  <a:cubicBezTo>
                    <a:pt x="881" y="0"/>
                    <a:pt x="817" y="25"/>
                    <a:pt x="769" y="74"/>
                  </a:cubicBezTo>
                  <a:cubicBezTo>
                    <a:pt x="0" y="841"/>
                    <a:pt x="0" y="2088"/>
                    <a:pt x="769" y="2856"/>
                  </a:cubicBezTo>
                  <a:cubicBezTo>
                    <a:pt x="817" y="2905"/>
                    <a:pt x="881" y="2929"/>
                    <a:pt x="946" y="2929"/>
                  </a:cubicBezTo>
                  <a:cubicBezTo>
                    <a:pt x="1010" y="2929"/>
                    <a:pt x="1074" y="2905"/>
                    <a:pt x="1123" y="2856"/>
                  </a:cubicBezTo>
                  <a:cubicBezTo>
                    <a:pt x="1188" y="2791"/>
                    <a:pt x="1248" y="2722"/>
                    <a:pt x="1302" y="2649"/>
                  </a:cubicBezTo>
                  <a:cubicBezTo>
                    <a:pt x="774" y="1950"/>
                    <a:pt x="774" y="979"/>
                    <a:pt x="1302" y="281"/>
                  </a:cubicBezTo>
                  <a:cubicBezTo>
                    <a:pt x="1248" y="208"/>
                    <a:pt x="1188" y="139"/>
                    <a:pt x="1123" y="74"/>
                  </a:cubicBezTo>
                  <a:cubicBezTo>
                    <a:pt x="1074" y="25"/>
                    <a:pt x="1010" y="0"/>
                    <a:pt x="9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5"/>
            <p:cNvSpPr/>
            <p:nvPr/>
          </p:nvSpPr>
          <p:spPr>
            <a:xfrm>
              <a:off x="7709819" y="2837128"/>
              <a:ext cx="12594" cy="81286"/>
            </a:xfrm>
            <a:custGeom>
              <a:rect b="b" l="l" r="r" t="t"/>
              <a:pathLst>
                <a:path extrusionOk="0" h="3466" w="537">
                  <a:moveTo>
                    <a:pt x="268" y="0"/>
                  </a:moveTo>
                  <a:cubicBezTo>
                    <a:pt x="122" y="0"/>
                    <a:pt x="1" y="119"/>
                    <a:pt x="1" y="267"/>
                  </a:cubicBezTo>
                  <a:lnTo>
                    <a:pt x="1" y="3198"/>
                  </a:lnTo>
                  <a:cubicBezTo>
                    <a:pt x="1" y="3346"/>
                    <a:pt x="122" y="3466"/>
                    <a:pt x="268" y="3466"/>
                  </a:cubicBezTo>
                  <a:cubicBezTo>
                    <a:pt x="417" y="3466"/>
                    <a:pt x="536" y="3346"/>
                    <a:pt x="536" y="3198"/>
                  </a:cubicBezTo>
                  <a:lnTo>
                    <a:pt x="536" y="267"/>
                  </a:lnTo>
                  <a:cubicBezTo>
                    <a:pt x="536" y="119"/>
                    <a:pt x="417" y="0"/>
                    <a:pt x="2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5"/>
            <p:cNvSpPr/>
            <p:nvPr/>
          </p:nvSpPr>
          <p:spPr>
            <a:xfrm>
              <a:off x="7560145" y="2825754"/>
              <a:ext cx="51971" cy="52041"/>
            </a:xfrm>
            <a:custGeom>
              <a:rect b="b" l="l" r="r" t="t"/>
              <a:pathLst>
                <a:path extrusionOk="0" h="2219" w="2216">
                  <a:moveTo>
                    <a:pt x="1967" y="1"/>
                  </a:moveTo>
                  <a:cubicBezTo>
                    <a:pt x="880" y="1"/>
                    <a:pt x="1" y="881"/>
                    <a:pt x="1" y="1969"/>
                  </a:cubicBezTo>
                  <a:cubicBezTo>
                    <a:pt x="1" y="2107"/>
                    <a:pt x="111" y="2218"/>
                    <a:pt x="249" y="2218"/>
                  </a:cubicBezTo>
                  <a:cubicBezTo>
                    <a:pt x="1337" y="2218"/>
                    <a:pt x="2216" y="1337"/>
                    <a:pt x="2216" y="250"/>
                  </a:cubicBezTo>
                  <a:cubicBezTo>
                    <a:pt x="2216" y="113"/>
                    <a:pt x="2105" y="1"/>
                    <a:pt x="1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5"/>
            <p:cNvSpPr/>
            <p:nvPr/>
          </p:nvSpPr>
          <p:spPr>
            <a:xfrm>
              <a:off x="7560145" y="2825754"/>
              <a:ext cx="50259" cy="52041"/>
            </a:xfrm>
            <a:custGeom>
              <a:rect b="b" l="l" r="r" t="t"/>
              <a:pathLst>
                <a:path extrusionOk="0" h="2219" w="2143">
                  <a:moveTo>
                    <a:pt x="1967" y="1"/>
                  </a:moveTo>
                  <a:cubicBezTo>
                    <a:pt x="880" y="1"/>
                    <a:pt x="1" y="881"/>
                    <a:pt x="1" y="1968"/>
                  </a:cubicBezTo>
                  <a:cubicBezTo>
                    <a:pt x="1" y="2107"/>
                    <a:pt x="111" y="2218"/>
                    <a:pt x="249" y="2218"/>
                  </a:cubicBezTo>
                  <a:cubicBezTo>
                    <a:pt x="435" y="2218"/>
                    <a:pt x="615" y="2192"/>
                    <a:pt x="785" y="2144"/>
                  </a:cubicBezTo>
                  <a:cubicBezTo>
                    <a:pt x="741" y="2099"/>
                    <a:pt x="713" y="2037"/>
                    <a:pt x="713" y="1969"/>
                  </a:cubicBezTo>
                  <a:cubicBezTo>
                    <a:pt x="713" y="1068"/>
                    <a:pt x="1318" y="308"/>
                    <a:pt x="2143" y="75"/>
                  </a:cubicBezTo>
                  <a:cubicBezTo>
                    <a:pt x="2099" y="30"/>
                    <a:pt x="2036" y="1"/>
                    <a:pt x="196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5"/>
            <p:cNvSpPr/>
            <p:nvPr/>
          </p:nvSpPr>
          <p:spPr>
            <a:xfrm>
              <a:off x="7508104" y="2825754"/>
              <a:ext cx="52065" cy="52041"/>
            </a:xfrm>
            <a:custGeom>
              <a:rect b="b" l="l" r="r" t="t"/>
              <a:pathLst>
                <a:path extrusionOk="0" h="2219" w="2220">
                  <a:moveTo>
                    <a:pt x="250" y="1"/>
                  </a:moveTo>
                  <a:cubicBezTo>
                    <a:pt x="112" y="1"/>
                    <a:pt x="1" y="113"/>
                    <a:pt x="1" y="250"/>
                  </a:cubicBezTo>
                  <a:cubicBezTo>
                    <a:pt x="1" y="1337"/>
                    <a:pt x="881" y="2218"/>
                    <a:pt x="1969" y="2218"/>
                  </a:cubicBezTo>
                  <a:cubicBezTo>
                    <a:pt x="2107" y="2218"/>
                    <a:pt x="2220" y="2107"/>
                    <a:pt x="2220" y="1969"/>
                  </a:cubicBezTo>
                  <a:lnTo>
                    <a:pt x="2220" y="1968"/>
                  </a:lnTo>
                  <a:cubicBezTo>
                    <a:pt x="2220" y="881"/>
                    <a:pt x="1337" y="1"/>
                    <a:pt x="2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5"/>
            <p:cNvSpPr/>
            <p:nvPr/>
          </p:nvSpPr>
          <p:spPr>
            <a:xfrm>
              <a:off x="7508104" y="2825754"/>
              <a:ext cx="50329" cy="52041"/>
            </a:xfrm>
            <a:custGeom>
              <a:rect b="b" l="l" r="r" t="t"/>
              <a:pathLst>
                <a:path extrusionOk="0" h="2219" w="2146">
                  <a:moveTo>
                    <a:pt x="250" y="1"/>
                  </a:moveTo>
                  <a:cubicBezTo>
                    <a:pt x="112" y="1"/>
                    <a:pt x="1" y="113"/>
                    <a:pt x="1" y="250"/>
                  </a:cubicBezTo>
                  <a:cubicBezTo>
                    <a:pt x="1" y="1337"/>
                    <a:pt x="881" y="2218"/>
                    <a:pt x="1969" y="2218"/>
                  </a:cubicBezTo>
                  <a:cubicBezTo>
                    <a:pt x="2038" y="2218"/>
                    <a:pt x="2101" y="2190"/>
                    <a:pt x="2146" y="2144"/>
                  </a:cubicBezTo>
                  <a:cubicBezTo>
                    <a:pt x="1320" y="1911"/>
                    <a:pt x="715" y="1151"/>
                    <a:pt x="715" y="250"/>
                  </a:cubicBezTo>
                  <a:cubicBezTo>
                    <a:pt x="715" y="183"/>
                    <a:pt x="743" y="120"/>
                    <a:pt x="787" y="75"/>
                  </a:cubicBezTo>
                  <a:cubicBezTo>
                    <a:pt x="615" y="27"/>
                    <a:pt x="436" y="1"/>
                    <a:pt x="25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5"/>
            <p:cNvSpPr/>
            <p:nvPr/>
          </p:nvSpPr>
          <p:spPr>
            <a:xfrm>
              <a:off x="7537959" y="2780655"/>
              <a:ext cx="44372" cy="68716"/>
            </a:xfrm>
            <a:custGeom>
              <a:rect b="b" l="l" r="r" t="t"/>
              <a:pathLst>
                <a:path extrusionOk="0" h="2930" w="1892">
                  <a:moveTo>
                    <a:pt x="945" y="0"/>
                  </a:moveTo>
                  <a:cubicBezTo>
                    <a:pt x="881" y="0"/>
                    <a:pt x="817" y="25"/>
                    <a:pt x="769" y="74"/>
                  </a:cubicBezTo>
                  <a:cubicBezTo>
                    <a:pt x="1" y="841"/>
                    <a:pt x="1" y="2088"/>
                    <a:pt x="769" y="2856"/>
                  </a:cubicBezTo>
                  <a:cubicBezTo>
                    <a:pt x="817" y="2905"/>
                    <a:pt x="881" y="2929"/>
                    <a:pt x="945" y="2929"/>
                  </a:cubicBezTo>
                  <a:cubicBezTo>
                    <a:pt x="1009" y="2929"/>
                    <a:pt x="1073" y="2905"/>
                    <a:pt x="1122" y="2856"/>
                  </a:cubicBezTo>
                  <a:cubicBezTo>
                    <a:pt x="1891" y="2088"/>
                    <a:pt x="1891" y="841"/>
                    <a:pt x="1122" y="74"/>
                  </a:cubicBezTo>
                  <a:cubicBezTo>
                    <a:pt x="1073" y="25"/>
                    <a:pt x="1009" y="0"/>
                    <a:pt x="9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5"/>
            <p:cNvSpPr/>
            <p:nvPr/>
          </p:nvSpPr>
          <p:spPr>
            <a:xfrm>
              <a:off x="7537959" y="2780655"/>
              <a:ext cx="30535" cy="68716"/>
            </a:xfrm>
            <a:custGeom>
              <a:rect b="b" l="l" r="r" t="t"/>
              <a:pathLst>
                <a:path extrusionOk="0" h="2930" w="1302">
                  <a:moveTo>
                    <a:pt x="945" y="0"/>
                  </a:moveTo>
                  <a:cubicBezTo>
                    <a:pt x="881" y="0"/>
                    <a:pt x="817" y="25"/>
                    <a:pt x="769" y="74"/>
                  </a:cubicBezTo>
                  <a:cubicBezTo>
                    <a:pt x="1" y="841"/>
                    <a:pt x="1" y="2088"/>
                    <a:pt x="769" y="2856"/>
                  </a:cubicBezTo>
                  <a:cubicBezTo>
                    <a:pt x="817" y="2905"/>
                    <a:pt x="881" y="2929"/>
                    <a:pt x="945" y="2929"/>
                  </a:cubicBezTo>
                  <a:cubicBezTo>
                    <a:pt x="1009" y="2929"/>
                    <a:pt x="1073" y="2905"/>
                    <a:pt x="1122" y="2856"/>
                  </a:cubicBezTo>
                  <a:cubicBezTo>
                    <a:pt x="1186" y="2791"/>
                    <a:pt x="1248" y="2722"/>
                    <a:pt x="1302" y="2649"/>
                  </a:cubicBezTo>
                  <a:cubicBezTo>
                    <a:pt x="775" y="1950"/>
                    <a:pt x="775" y="979"/>
                    <a:pt x="1302" y="281"/>
                  </a:cubicBezTo>
                  <a:cubicBezTo>
                    <a:pt x="1248" y="208"/>
                    <a:pt x="1186" y="139"/>
                    <a:pt x="1122" y="74"/>
                  </a:cubicBezTo>
                  <a:cubicBezTo>
                    <a:pt x="1073" y="25"/>
                    <a:pt x="1009" y="0"/>
                    <a:pt x="94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5"/>
            <p:cNvSpPr/>
            <p:nvPr/>
          </p:nvSpPr>
          <p:spPr>
            <a:xfrm>
              <a:off x="7553813" y="2837128"/>
              <a:ext cx="12571" cy="81286"/>
            </a:xfrm>
            <a:custGeom>
              <a:rect b="b" l="l" r="r" t="t"/>
              <a:pathLst>
                <a:path extrusionOk="0" h="3466" w="536">
                  <a:moveTo>
                    <a:pt x="271" y="0"/>
                  </a:moveTo>
                  <a:cubicBezTo>
                    <a:pt x="121" y="0"/>
                    <a:pt x="1" y="119"/>
                    <a:pt x="1" y="267"/>
                  </a:cubicBezTo>
                  <a:lnTo>
                    <a:pt x="1" y="3198"/>
                  </a:lnTo>
                  <a:cubicBezTo>
                    <a:pt x="1" y="3346"/>
                    <a:pt x="121" y="3466"/>
                    <a:pt x="271" y="3466"/>
                  </a:cubicBezTo>
                  <a:cubicBezTo>
                    <a:pt x="416" y="3466"/>
                    <a:pt x="535" y="3346"/>
                    <a:pt x="535" y="3198"/>
                  </a:cubicBezTo>
                  <a:lnTo>
                    <a:pt x="535" y="267"/>
                  </a:lnTo>
                  <a:cubicBezTo>
                    <a:pt x="535" y="119"/>
                    <a:pt x="416" y="0"/>
                    <a:pt x="2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5"/>
            <p:cNvSpPr/>
            <p:nvPr/>
          </p:nvSpPr>
          <p:spPr>
            <a:xfrm>
              <a:off x="7872111" y="2825754"/>
              <a:ext cx="52041" cy="52041"/>
            </a:xfrm>
            <a:custGeom>
              <a:rect b="b" l="l" r="r" t="t"/>
              <a:pathLst>
                <a:path extrusionOk="0" h="2219" w="2219">
                  <a:moveTo>
                    <a:pt x="1967" y="1"/>
                  </a:moveTo>
                  <a:cubicBezTo>
                    <a:pt x="880" y="1"/>
                    <a:pt x="1" y="881"/>
                    <a:pt x="1" y="1969"/>
                  </a:cubicBezTo>
                  <a:cubicBezTo>
                    <a:pt x="1" y="2107"/>
                    <a:pt x="113" y="2218"/>
                    <a:pt x="251" y="2218"/>
                  </a:cubicBezTo>
                  <a:cubicBezTo>
                    <a:pt x="1336" y="2218"/>
                    <a:pt x="2218" y="1337"/>
                    <a:pt x="2218" y="250"/>
                  </a:cubicBezTo>
                  <a:cubicBezTo>
                    <a:pt x="2218" y="113"/>
                    <a:pt x="2105" y="1"/>
                    <a:pt x="196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5"/>
            <p:cNvSpPr/>
            <p:nvPr/>
          </p:nvSpPr>
          <p:spPr>
            <a:xfrm>
              <a:off x="7872111" y="2825754"/>
              <a:ext cx="50329" cy="52041"/>
            </a:xfrm>
            <a:custGeom>
              <a:rect b="b" l="l" r="r" t="t"/>
              <a:pathLst>
                <a:path extrusionOk="0" h="2219" w="2146">
                  <a:moveTo>
                    <a:pt x="1967" y="1"/>
                  </a:moveTo>
                  <a:cubicBezTo>
                    <a:pt x="880" y="1"/>
                    <a:pt x="1" y="881"/>
                    <a:pt x="1" y="1968"/>
                  </a:cubicBezTo>
                  <a:cubicBezTo>
                    <a:pt x="1" y="2107"/>
                    <a:pt x="113" y="2218"/>
                    <a:pt x="251" y="2218"/>
                  </a:cubicBezTo>
                  <a:cubicBezTo>
                    <a:pt x="437" y="2218"/>
                    <a:pt x="616" y="2192"/>
                    <a:pt x="786" y="2144"/>
                  </a:cubicBezTo>
                  <a:cubicBezTo>
                    <a:pt x="742" y="2099"/>
                    <a:pt x="715" y="2037"/>
                    <a:pt x="715" y="1969"/>
                  </a:cubicBezTo>
                  <a:cubicBezTo>
                    <a:pt x="715" y="1068"/>
                    <a:pt x="1319" y="308"/>
                    <a:pt x="2145" y="75"/>
                  </a:cubicBezTo>
                  <a:cubicBezTo>
                    <a:pt x="2099" y="30"/>
                    <a:pt x="2036" y="1"/>
                    <a:pt x="196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5"/>
            <p:cNvSpPr/>
            <p:nvPr/>
          </p:nvSpPr>
          <p:spPr>
            <a:xfrm>
              <a:off x="7820070" y="2825754"/>
              <a:ext cx="52065" cy="52041"/>
            </a:xfrm>
            <a:custGeom>
              <a:rect b="b" l="l" r="r" t="t"/>
              <a:pathLst>
                <a:path extrusionOk="0" h="2219" w="2220">
                  <a:moveTo>
                    <a:pt x="252" y="1"/>
                  </a:moveTo>
                  <a:cubicBezTo>
                    <a:pt x="114" y="1"/>
                    <a:pt x="1" y="113"/>
                    <a:pt x="1" y="250"/>
                  </a:cubicBezTo>
                  <a:cubicBezTo>
                    <a:pt x="1" y="1337"/>
                    <a:pt x="884" y="2218"/>
                    <a:pt x="1970" y="2218"/>
                  </a:cubicBezTo>
                  <a:cubicBezTo>
                    <a:pt x="2108" y="2218"/>
                    <a:pt x="2220" y="2107"/>
                    <a:pt x="2220" y="1969"/>
                  </a:cubicBezTo>
                  <a:lnTo>
                    <a:pt x="2220" y="1968"/>
                  </a:lnTo>
                  <a:cubicBezTo>
                    <a:pt x="2220" y="881"/>
                    <a:pt x="1339" y="1"/>
                    <a:pt x="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5"/>
            <p:cNvSpPr/>
            <p:nvPr/>
          </p:nvSpPr>
          <p:spPr>
            <a:xfrm>
              <a:off x="7820070" y="2825754"/>
              <a:ext cx="50329" cy="52041"/>
            </a:xfrm>
            <a:custGeom>
              <a:rect b="b" l="l" r="r" t="t"/>
              <a:pathLst>
                <a:path extrusionOk="0" h="2219" w="2146">
                  <a:moveTo>
                    <a:pt x="252" y="1"/>
                  </a:moveTo>
                  <a:cubicBezTo>
                    <a:pt x="114" y="1"/>
                    <a:pt x="1" y="113"/>
                    <a:pt x="1" y="250"/>
                  </a:cubicBezTo>
                  <a:cubicBezTo>
                    <a:pt x="1" y="1337"/>
                    <a:pt x="884" y="2218"/>
                    <a:pt x="1970" y="2218"/>
                  </a:cubicBezTo>
                  <a:cubicBezTo>
                    <a:pt x="2039" y="2218"/>
                    <a:pt x="2102" y="2190"/>
                    <a:pt x="2146" y="2144"/>
                  </a:cubicBezTo>
                  <a:cubicBezTo>
                    <a:pt x="1320" y="1911"/>
                    <a:pt x="716" y="1151"/>
                    <a:pt x="716" y="250"/>
                  </a:cubicBezTo>
                  <a:cubicBezTo>
                    <a:pt x="716" y="183"/>
                    <a:pt x="743" y="120"/>
                    <a:pt x="790" y="75"/>
                  </a:cubicBezTo>
                  <a:cubicBezTo>
                    <a:pt x="618" y="27"/>
                    <a:pt x="438" y="1"/>
                    <a:pt x="25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5"/>
            <p:cNvSpPr/>
            <p:nvPr/>
          </p:nvSpPr>
          <p:spPr>
            <a:xfrm>
              <a:off x="7849925" y="2780655"/>
              <a:ext cx="44349" cy="68716"/>
            </a:xfrm>
            <a:custGeom>
              <a:rect b="b" l="l" r="r" t="t"/>
              <a:pathLst>
                <a:path extrusionOk="0" h="2930" w="1891">
                  <a:moveTo>
                    <a:pt x="946" y="0"/>
                  </a:moveTo>
                  <a:cubicBezTo>
                    <a:pt x="882" y="0"/>
                    <a:pt x="819" y="25"/>
                    <a:pt x="771" y="74"/>
                  </a:cubicBezTo>
                  <a:cubicBezTo>
                    <a:pt x="1" y="841"/>
                    <a:pt x="1" y="2088"/>
                    <a:pt x="771" y="2856"/>
                  </a:cubicBezTo>
                  <a:cubicBezTo>
                    <a:pt x="819" y="2905"/>
                    <a:pt x="882" y="2929"/>
                    <a:pt x="946" y="2929"/>
                  </a:cubicBezTo>
                  <a:cubicBezTo>
                    <a:pt x="1010" y="2929"/>
                    <a:pt x="1074" y="2905"/>
                    <a:pt x="1123" y="2856"/>
                  </a:cubicBezTo>
                  <a:cubicBezTo>
                    <a:pt x="1891" y="2088"/>
                    <a:pt x="1891" y="841"/>
                    <a:pt x="1123" y="74"/>
                  </a:cubicBezTo>
                  <a:cubicBezTo>
                    <a:pt x="1074" y="25"/>
                    <a:pt x="1010" y="0"/>
                    <a:pt x="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5"/>
            <p:cNvSpPr/>
            <p:nvPr/>
          </p:nvSpPr>
          <p:spPr>
            <a:xfrm>
              <a:off x="7849925" y="2780655"/>
              <a:ext cx="30582" cy="68716"/>
            </a:xfrm>
            <a:custGeom>
              <a:rect b="b" l="l" r="r" t="t"/>
              <a:pathLst>
                <a:path extrusionOk="0" h="2930" w="1304">
                  <a:moveTo>
                    <a:pt x="946" y="0"/>
                  </a:moveTo>
                  <a:cubicBezTo>
                    <a:pt x="882" y="0"/>
                    <a:pt x="819" y="25"/>
                    <a:pt x="771" y="74"/>
                  </a:cubicBezTo>
                  <a:cubicBezTo>
                    <a:pt x="1" y="841"/>
                    <a:pt x="1" y="2088"/>
                    <a:pt x="771" y="2856"/>
                  </a:cubicBezTo>
                  <a:cubicBezTo>
                    <a:pt x="819" y="2905"/>
                    <a:pt x="882" y="2929"/>
                    <a:pt x="946" y="2929"/>
                  </a:cubicBezTo>
                  <a:cubicBezTo>
                    <a:pt x="1010" y="2929"/>
                    <a:pt x="1074" y="2905"/>
                    <a:pt x="1123" y="2856"/>
                  </a:cubicBezTo>
                  <a:cubicBezTo>
                    <a:pt x="1189" y="2791"/>
                    <a:pt x="1249" y="2722"/>
                    <a:pt x="1304" y="2649"/>
                  </a:cubicBezTo>
                  <a:cubicBezTo>
                    <a:pt x="775" y="1950"/>
                    <a:pt x="775" y="979"/>
                    <a:pt x="1304" y="281"/>
                  </a:cubicBezTo>
                  <a:cubicBezTo>
                    <a:pt x="1249" y="208"/>
                    <a:pt x="1189" y="139"/>
                    <a:pt x="1123" y="74"/>
                  </a:cubicBezTo>
                  <a:cubicBezTo>
                    <a:pt x="1074" y="25"/>
                    <a:pt x="1010" y="0"/>
                    <a:pt x="946"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5"/>
            <p:cNvSpPr/>
            <p:nvPr/>
          </p:nvSpPr>
          <p:spPr>
            <a:xfrm>
              <a:off x="7865825" y="2837128"/>
              <a:ext cx="12571" cy="81286"/>
            </a:xfrm>
            <a:custGeom>
              <a:rect b="b" l="l" r="r" t="t"/>
              <a:pathLst>
                <a:path extrusionOk="0" h="3466" w="536">
                  <a:moveTo>
                    <a:pt x="269" y="0"/>
                  </a:moveTo>
                  <a:cubicBezTo>
                    <a:pt x="119" y="0"/>
                    <a:pt x="0" y="119"/>
                    <a:pt x="0" y="267"/>
                  </a:cubicBezTo>
                  <a:lnTo>
                    <a:pt x="0" y="3198"/>
                  </a:lnTo>
                  <a:cubicBezTo>
                    <a:pt x="0" y="3346"/>
                    <a:pt x="119" y="3466"/>
                    <a:pt x="269" y="3466"/>
                  </a:cubicBezTo>
                  <a:cubicBezTo>
                    <a:pt x="417" y="3466"/>
                    <a:pt x="536" y="3346"/>
                    <a:pt x="536" y="3198"/>
                  </a:cubicBezTo>
                  <a:lnTo>
                    <a:pt x="536" y="267"/>
                  </a:lnTo>
                  <a:cubicBezTo>
                    <a:pt x="536" y="119"/>
                    <a:pt x="417" y="0"/>
                    <a:pt x="2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5"/>
            <p:cNvSpPr/>
            <p:nvPr/>
          </p:nvSpPr>
          <p:spPr>
            <a:xfrm>
              <a:off x="7506697" y="2906196"/>
              <a:ext cx="418838" cy="39283"/>
            </a:xfrm>
            <a:custGeom>
              <a:rect b="b" l="l" r="r" t="t"/>
              <a:pathLst>
                <a:path extrusionOk="0" h="1675" w="17859">
                  <a:moveTo>
                    <a:pt x="1114" y="0"/>
                  </a:moveTo>
                  <a:cubicBezTo>
                    <a:pt x="500" y="0"/>
                    <a:pt x="1" y="499"/>
                    <a:pt x="1" y="1114"/>
                  </a:cubicBezTo>
                  <a:lnTo>
                    <a:pt x="1" y="1422"/>
                  </a:lnTo>
                  <a:cubicBezTo>
                    <a:pt x="1" y="1562"/>
                    <a:pt x="113" y="1675"/>
                    <a:pt x="254" y="1675"/>
                  </a:cubicBezTo>
                  <a:lnTo>
                    <a:pt x="17607" y="1675"/>
                  </a:lnTo>
                  <a:cubicBezTo>
                    <a:pt x="17745" y="1675"/>
                    <a:pt x="17858" y="1562"/>
                    <a:pt x="17858" y="1422"/>
                  </a:cubicBezTo>
                  <a:lnTo>
                    <a:pt x="17858" y="1114"/>
                  </a:lnTo>
                  <a:cubicBezTo>
                    <a:pt x="17858" y="499"/>
                    <a:pt x="17360" y="0"/>
                    <a:pt x="1674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5"/>
            <p:cNvSpPr/>
            <p:nvPr/>
          </p:nvSpPr>
          <p:spPr>
            <a:xfrm>
              <a:off x="7506697" y="2906196"/>
              <a:ext cx="68341" cy="39283"/>
            </a:xfrm>
            <a:custGeom>
              <a:rect b="b" l="l" r="r" t="t"/>
              <a:pathLst>
                <a:path extrusionOk="0" h="1675" w="2914">
                  <a:moveTo>
                    <a:pt x="1114" y="0"/>
                  </a:moveTo>
                  <a:cubicBezTo>
                    <a:pt x="500" y="0"/>
                    <a:pt x="1" y="499"/>
                    <a:pt x="1" y="1114"/>
                  </a:cubicBezTo>
                  <a:lnTo>
                    <a:pt x="1" y="1422"/>
                  </a:lnTo>
                  <a:cubicBezTo>
                    <a:pt x="1" y="1562"/>
                    <a:pt x="113" y="1675"/>
                    <a:pt x="254" y="1675"/>
                  </a:cubicBezTo>
                  <a:lnTo>
                    <a:pt x="2049" y="1675"/>
                  </a:lnTo>
                  <a:cubicBezTo>
                    <a:pt x="1911" y="1675"/>
                    <a:pt x="1798" y="1562"/>
                    <a:pt x="1798" y="1422"/>
                  </a:cubicBezTo>
                  <a:lnTo>
                    <a:pt x="1798" y="1114"/>
                  </a:lnTo>
                  <a:cubicBezTo>
                    <a:pt x="1798" y="499"/>
                    <a:pt x="2296" y="0"/>
                    <a:pt x="2913" y="0"/>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5"/>
            <p:cNvSpPr/>
            <p:nvPr/>
          </p:nvSpPr>
          <p:spPr>
            <a:xfrm>
              <a:off x="7506697" y="2713417"/>
              <a:ext cx="418838" cy="39306"/>
            </a:xfrm>
            <a:custGeom>
              <a:rect b="b" l="l" r="r" t="t"/>
              <a:pathLst>
                <a:path extrusionOk="0" h="1676" w="17859">
                  <a:moveTo>
                    <a:pt x="1114" y="1"/>
                  </a:moveTo>
                  <a:cubicBezTo>
                    <a:pt x="500" y="1"/>
                    <a:pt x="1" y="500"/>
                    <a:pt x="1" y="1115"/>
                  </a:cubicBezTo>
                  <a:lnTo>
                    <a:pt x="1" y="1423"/>
                  </a:lnTo>
                  <a:cubicBezTo>
                    <a:pt x="1" y="1562"/>
                    <a:pt x="113" y="1675"/>
                    <a:pt x="254" y="1675"/>
                  </a:cubicBezTo>
                  <a:lnTo>
                    <a:pt x="17607" y="1675"/>
                  </a:lnTo>
                  <a:cubicBezTo>
                    <a:pt x="17745" y="1675"/>
                    <a:pt x="17858" y="1562"/>
                    <a:pt x="17858" y="1423"/>
                  </a:cubicBezTo>
                  <a:lnTo>
                    <a:pt x="17858" y="1115"/>
                  </a:lnTo>
                  <a:cubicBezTo>
                    <a:pt x="17858" y="500"/>
                    <a:pt x="17360" y="1"/>
                    <a:pt x="1674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5"/>
            <p:cNvSpPr/>
            <p:nvPr/>
          </p:nvSpPr>
          <p:spPr>
            <a:xfrm>
              <a:off x="7506697" y="2713417"/>
              <a:ext cx="68341" cy="39306"/>
            </a:xfrm>
            <a:custGeom>
              <a:rect b="b" l="l" r="r" t="t"/>
              <a:pathLst>
                <a:path extrusionOk="0" h="1676" w="2914">
                  <a:moveTo>
                    <a:pt x="1114" y="1"/>
                  </a:moveTo>
                  <a:cubicBezTo>
                    <a:pt x="500" y="1"/>
                    <a:pt x="1" y="500"/>
                    <a:pt x="1" y="1115"/>
                  </a:cubicBezTo>
                  <a:lnTo>
                    <a:pt x="1" y="1423"/>
                  </a:lnTo>
                  <a:cubicBezTo>
                    <a:pt x="1" y="1562"/>
                    <a:pt x="113" y="1675"/>
                    <a:pt x="254" y="1675"/>
                  </a:cubicBezTo>
                  <a:lnTo>
                    <a:pt x="2049" y="1675"/>
                  </a:lnTo>
                  <a:cubicBezTo>
                    <a:pt x="1911" y="1675"/>
                    <a:pt x="1798" y="1562"/>
                    <a:pt x="1798" y="1423"/>
                  </a:cubicBezTo>
                  <a:lnTo>
                    <a:pt x="1798" y="1115"/>
                  </a:lnTo>
                  <a:cubicBezTo>
                    <a:pt x="1798" y="500"/>
                    <a:pt x="2296" y="1"/>
                    <a:pt x="2913"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35"/>
          <p:cNvGrpSpPr/>
          <p:nvPr/>
        </p:nvGrpSpPr>
        <p:grpSpPr>
          <a:xfrm>
            <a:off x="1728678" y="3168585"/>
            <a:ext cx="385288" cy="343036"/>
            <a:chOff x="6119529" y="2580371"/>
            <a:chExt cx="418791" cy="372824"/>
          </a:xfrm>
        </p:grpSpPr>
        <p:sp>
          <p:nvSpPr>
            <p:cNvPr id="1846" name="Google Shape;1846;p35"/>
            <p:cNvSpPr/>
            <p:nvPr/>
          </p:nvSpPr>
          <p:spPr>
            <a:xfrm>
              <a:off x="6445565" y="2638697"/>
              <a:ext cx="51572" cy="51596"/>
            </a:xfrm>
            <a:custGeom>
              <a:rect b="b" l="l" r="r" t="t"/>
              <a:pathLst>
                <a:path extrusionOk="0" h="2200" w="2199">
                  <a:moveTo>
                    <a:pt x="1946" y="1"/>
                  </a:moveTo>
                  <a:cubicBezTo>
                    <a:pt x="872" y="1"/>
                    <a:pt x="0" y="873"/>
                    <a:pt x="0" y="1947"/>
                  </a:cubicBezTo>
                  <a:cubicBezTo>
                    <a:pt x="0" y="2087"/>
                    <a:pt x="113" y="2200"/>
                    <a:pt x="251" y="2200"/>
                  </a:cubicBezTo>
                  <a:cubicBezTo>
                    <a:pt x="1327" y="2200"/>
                    <a:pt x="2199" y="1328"/>
                    <a:pt x="2199" y="253"/>
                  </a:cubicBezTo>
                  <a:cubicBezTo>
                    <a:pt x="2199" y="114"/>
                    <a:pt x="2086" y="1"/>
                    <a:pt x="19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5"/>
            <p:cNvSpPr/>
            <p:nvPr/>
          </p:nvSpPr>
          <p:spPr>
            <a:xfrm>
              <a:off x="6163924" y="2631028"/>
              <a:ext cx="52534" cy="52510"/>
            </a:xfrm>
            <a:custGeom>
              <a:rect b="b" l="l" r="r" t="t"/>
              <a:pathLst>
                <a:path extrusionOk="0" h="2239" w="2240">
                  <a:moveTo>
                    <a:pt x="251" y="0"/>
                  </a:moveTo>
                  <a:cubicBezTo>
                    <a:pt x="113" y="0"/>
                    <a:pt x="0" y="112"/>
                    <a:pt x="0" y="251"/>
                  </a:cubicBezTo>
                  <a:cubicBezTo>
                    <a:pt x="0" y="1349"/>
                    <a:pt x="890" y="2238"/>
                    <a:pt x="1987" y="2238"/>
                  </a:cubicBezTo>
                  <a:cubicBezTo>
                    <a:pt x="2127" y="2238"/>
                    <a:pt x="2239" y="2125"/>
                    <a:pt x="2239" y="1986"/>
                  </a:cubicBezTo>
                  <a:cubicBezTo>
                    <a:pt x="2239" y="890"/>
                    <a:pt x="1349" y="0"/>
                    <a:pt x="2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5"/>
            <p:cNvSpPr/>
            <p:nvPr/>
          </p:nvSpPr>
          <p:spPr>
            <a:xfrm>
              <a:off x="6129097" y="2683491"/>
              <a:ext cx="173830" cy="129200"/>
            </a:xfrm>
            <a:custGeom>
              <a:rect b="b" l="l" r="r" t="t"/>
              <a:pathLst>
                <a:path extrusionOk="0" h="5509" w="7412">
                  <a:moveTo>
                    <a:pt x="2480" y="1"/>
                  </a:moveTo>
                  <a:cubicBezTo>
                    <a:pt x="602" y="1"/>
                    <a:pt x="1" y="1330"/>
                    <a:pt x="106" y="3393"/>
                  </a:cubicBezTo>
                  <a:cubicBezTo>
                    <a:pt x="200" y="4282"/>
                    <a:pt x="570" y="5012"/>
                    <a:pt x="1070" y="5509"/>
                  </a:cubicBezTo>
                  <a:lnTo>
                    <a:pt x="6382" y="5509"/>
                  </a:lnTo>
                  <a:cubicBezTo>
                    <a:pt x="6865" y="5004"/>
                    <a:pt x="7214" y="4272"/>
                    <a:pt x="7308" y="3393"/>
                  </a:cubicBezTo>
                  <a:cubicBezTo>
                    <a:pt x="7411" y="1330"/>
                    <a:pt x="6809" y="1"/>
                    <a:pt x="4931" y="1"/>
                  </a:cubicBezTo>
                  <a:cubicBezTo>
                    <a:pt x="4571" y="1"/>
                    <a:pt x="4164" y="50"/>
                    <a:pt x="3706" y="152"/>
                  </a:cubicBezTo>
                  <a:cubicBezTo>
                    <a:pt x="3248" y="50"/>
                    <a:pt x="2840" y="1"/>
                    <a:pt x="24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5"/>
            <p:cNvSpPr/>
            <p:nvPr/>
          </p:nvSpPr>
          <p:spPr>
            <a:xfrm>
              <a:off x="6129121" y="2683515"/>
              <a:ext cx="173666" cy="129176"/>
            </a:xfrm>
            <a:custGeom>
              <a:rect b="b" l="l" r="r" t="t"/>
              <a:pathLst>
                <a:path extrusionOk="0" h="5508" w="7405">
                  <a:moveTo>
                    <a:pt x="2464" y="0"/>
                  </a:moveTo>
                  <a:cubicBezTo>
                    <a:pt x="2455" y="0"/>
                    <a:pt x="2446" y="0"/>
                    <a:pt x="2437" y="0"/>
                  </a:cubicBezTo>
                  <a:cubicBezTo>
                    <a:pt x="593" y="21"/>
                    <a:pt x="1" y="1345"/>
                    <a:pt x="105" y="3392"/>
                  </a:cubicBezTo>
                  <a:cubicBezTo>
                    <a:pt x="199" y="4281"/>
                    <a:pt x="569" y="5011"/>
                    <a:pt x="1069" y="5508"/>
                  </a:cubicBezTo>
                  <a:lnTo>
                    <a:pt x="6381" y="5508"/>
                  </a:lnTo>
                  <a:cubicBezTo>
                    <a:pt x="6864" y="5003"/>
                    <a:pt x="7213" y="4271"/>
                    <a:pt x="7307" y="3392"/>
                  </a:cubicBezTo>
                  <a:cubicBezTo>
                    <a:pt x="7405" y="1435"/>
                    <a:pt x="6870" y="139"/>
                    <a:pt x="5212" y="10"/>
                  </a:cubicBezTo>
                  <a:cubicBezTo>
                    <a:pt x="5209" y="10"/>
                    <a:pt x="5203" y="10"/>
                    <a:pt x="5197" y="9"/>
                  </a:cubicBezTo>
                  <a:lnTo>
                    <a:pt x="5190" y="55"/>
                  </a:lnTo>
                  <a:cubicBezTo>
                    <a:pt x="5106" y="469"/>
                    <a:pt x="4934" y="859"/>
                    <a:pt x="4679" y="1195"/>
                  </a:cubicBezTo>
                  <a:cubicBezTo>
                    <a:pt x="4127" y="1930"/>
                    <a:pt x="3824" y="2841"/>
                    <a:pt x="3824" y="3759"/>
                  </a:cubicBezTo>
                  <a:cubicBezTo>
                    <a:pt x="3824" y="3932"/>
                    <a:pt x="3685" y="4072"/>
                    <a:pt x="3513" y="4072"/>
                  </a:cubicBezTo>
                  <a:lnTo>
                    <a:pt x="1941" y="4072"/>
                  </a:lnTo>
                  <a:cubicBezTo>
                    <a:pt x="1552" y="4072"/>
                    <a:pt x="1224" y="3778"/>
                    <a:pt x="1182" y="3392"/>
                  </a:cubicBezTo>
                  <a:cubicBezTo>
                    <a:pt x="1088" y="1527"/>
                    <a:pt x="1571" y="262"/>
                    <a:pt x="3051" y="36"/>
                  </a:cubicBezTo>
                  <a:cubicBezTo>
                    <a:pt x="2854" y="13"/>
                    <a:pt x="2656" y="0"/>
                    <a:pt x="2464"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5"/>
            <p:cNvSpPr/>
            <p:nvPr/>
          </p:nvSpPr>
          <p:spPr>
            <a:xfrm>
              <a:off x="6209657" y="2634194"/>
              <a:ext cx="37735" cy="89284"/>
            </a:xfrm>
            <a:custGeom>
              <a:rect b="b" l="l" r="r" t="t"/>
              <a:pathLst>
                <a:path extrusionOk="0" h="3807" w="1609">
                  <a:moveTo>
                    <a:pt x="1306" y="1"/>
                  </a:moveTo>
                  <a:cubicBezTo>
                    <a:pt x="1228" y="1"/>
                    <a:pt x="1151" y="35"/>
                    <a:pt x="1097" y="100"/>
                  </a:cubicBezTo>
                  <a:lnTo>
                    <a:pt x="621" y="687"/>
                  </a:lnTo>
                  <a:cubicBezTo>
                    <a:pt x="220" y="1179"/>
                    <a:pt x="1" y="1798"/>
                    <a:pt x="1" y="2432"/>
                  </a:cubicBezTo>
                  <a:lnTo>
                    <a:pt x="1" y="3537"/>
                  </a:lnTo>
                  <a:cubicBezTo>
                    <a:pt x="1" y="3686"/>
                    <a:pt x="123" y="3806"/>
                    <a:pt x="271" y="3806"/>
                  </a:cubicBezTo>
                  <a:cubicBezTo>
                    <a:pt x="420" y="3806"/>
                    <a:pt x="540" y="3686"/>
                    <a:pt x="540" y="3537"/>
                  </a:cubicBezTo>
                  <a:lnTo>
                    <a:pt x="540" y="2432"/>
                  </a:lnTo>
                  <a:cubicBezTo>
                    <a:pt x="540" y="1921"/>
                    <a:pt x="718" y="1423"/>
                    <a:pt x="1038" y="1027"/>
                  </a:cubicBezTo>
                  <a:lnTo>
                    <a:pt x="1515" y="440"/>
                  </a:lnTo>
                  <a:cubicBezTo>
                    <a:pt x="1609" y="325"/>
                    <a:pt x="1593" y="155"/>
                    <a:pt x="1475" y="61"/>
                  </a:cubicBezTo>
                  <a:cubicBezTo>
                    <a:pt x="1425" y="20"/>
                    <a:pt x="1366" y="1"/>
                    <a:pt x="13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5"/>
            <p:cNvSpPr/>
            <p:nvPr/>
          </p:nvSpPr>
          <p:spPr>
            <a:xfrm>
              <a:off x="6235666" y="2613368"/>
              <a:ext cx="186518" cy="199323"/>
            </a:xfrm>
            <a:custGeom>
              <a:rect b="b" l="l" r="r" t="t"/>
              <a:pathLst>
                <a:path extrusionOk="0" h="8499" w="7953">
                  <a:moveTo>
                    <a:pt x="3977" y="1"/>
                  </a:moveTo>
                  <a:cubicBezTo>
                    <a:pt x="2820" y="1"/>
                    <a:pt x="1826" y="816"/>
                    <a:pt x="1597" y="1950"/>
                  </a:cubicBezTo>
                  <a:lnTo>
                    <a:pt x="1350" y="3188"/>
                  </a:lnTo>
                  <a:cubicBezTo>
                    <a:pt x="1246" y="3707"/>
                    <a:pt x="1029" y="4198"/>
                    <a:pt x="709" y="4622"/>
                  </a:cubicBezTo>
                  <a:cubicBezTo>
                    <a:pt x="249" y="5235"/>
                    <a:pt x="1" y="5983"/>
                    <a:pt x="1" y="6750"/>
                  </a:cubicBezTo>
                  <a:lnTo>
                    <a:pt x="1" y="7158"/>
                  </a:lnTo>
                  <a:cubicBezTo>
                    <a:pt x="1" y="7628"/>
                    <a:pt x="82" y="8080"/>
                    <a:pt x="233" y="8499"/>
                  </a:cubicBezTo>
                  <a:lnTo>
                    <a:pt x="7721" y="8499"/>
                  </a:lnTo>
                  <a:cubicBezTo>
                    <a:pt x="7871" y="8080"/>
                    <a:pt x="7953" y="7628"/>
                    <a:pt x="7953" y="7158"/>
                  </a:cubicBezTo>
                  <a:lnTo>
                    <a:pt x="7953" y="6750"/>
                  </a:lnTo>
                  <a:cubicBezTo>
                    <a:pt x="7953" y="5983"/>
                    <a:pt x="7703" y="5235"/>
                    <a:pt x="7244" y="4622"/>
                  </a:cubicBezTo>
                  <a:cubicBezTo>
                    <a:pt x="6926" y="4198"/>
                    <a:pt x="6706" y="3707"/>
                    <a:pt x="6602" y="3188"/>
                  </a:cubicBezTo>
                  <a:lnTo>
                    <a:pt x="6355" y="1950"/>
                  </a:lnTo>
                  <a:cubicBezTo>
                    <a:pt x="6128" y="816"/>
                    <a:pt x="5132" y="1"/>
                    <a:pt x="397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5"/>
            <p:cNvSpPr/>
            <p:nvPr/>
          </p:nvSpPr>
          <p:spPr>
            <a:xfrm>
              <a:off x="6235666" y="2613368"/>
              <a:ext cx="186518" cy="199323"/>
            </a:xfrm>
            <a:custGeom>
              <a:rect b="b" l="l" r="r" t="t"/>
              <a:pathLst>
                <a:path extrusionOk="0" h="8499" w="7953">
                  <a:moveTo>
                    <a:pt x="3977" y="1"/>
                  </a:moveTo>
                  <a:cubicBezTo>
                    <a:pt x="2820" y="1"/>
                    <a:pt x="1826" y="816"/>
                    <a:pt x="1597" y="1950"/>
                  </a:cubicBezTo>
                  <a:lnTo>
                    <a:pt x="1350" y="3188"/>
                  </a:lnTo>
                  <a:cubicBezTo>
                    <a:pt x="1246" y="3707"/>
                    <a:pt x="1029" y="4198"/>
                    <a:pt x="709" y="4622"/>
                  </a:cubicBezTo>
                  <a:cubicBezTo>
                    <a:pt x="249" y="5235"/>
                    <a:pt x="1" y="5983"/>
                    <a:pt x="1" y="6750"/>
                  </a:cubicBezTo>
                  <a:lnTo>
                    <a:pt x="1" y="7158"/>
                  </a:lnTo>
                  <a:cubicBezTo>
                    <a:pt x="1" y="7628"/>
                    <a:pt x="82" y="8080"/>
                    <a:pt x="233" y="8499"/>
                  </a:cubicBezTo>
                  <a:lnTo>
                    <a:pt x="7721" y="8499"/>
                  </a:lnTo>
                  <a:cubicBezTo>
                    <a:pt x="7871" y="8080"/>
                    <a:pt x="7953" y="7628"/>
                    <a:pt x="7953" y="7158"/>
                  </a:cubicBezTo>
                  <a:lnTo>
                    <a:pt x="7953" y="6750"/>
                  </a:lnTo>
                  <a:cubicBezTo>
                    <a:pt x="7953" y="5983"/>
                    <a:pt x="7703" y="5235"/>
                    <a:pt x="7244" y="4622"/>
                  </a:cubicBezTo>
                  <a:cubicBezTo>
                    <a:pt x="6950" y="4228"/>
                    <a:pt x="6738" y="3779"/>
                    <a:pt x="6627" y="3302"/>
                  </a:cubicBezTo>
                  <a:cubicBezTo>
                    <a:pt x="5555" y="4036"/>
                    <a:pt x="4850" y="5268"/>
                    <a:pt x="4850" y="6661"/>
                  </a:cubicBezTo>
                  <a:lnTo>
                    <a:pt x="4850" y="6665"/>
                  </a:lnTo>
                  <a:cubicBezTo>
                    <a:pt x="4850" y="6883"/>
                    <a:pt x="4677" y="7063"/>
                    <a:pt x="4460" y="7063"/>
                  </a:cubicBezTo>
                  <a:lnTo>
                    <a:pt x="1564" y="7063"/>
                  </a:lnTo>
                  <a:cubicBezTo>
                    <a:pt x="1280" y="7063"/>
                    <a:pt x="1052" y="6827"/>
                    <a:pt x="1064" y="6545"/>
                  </a:cubicBezTo>
                  <a:cubicBezTo>
                    <a:pt x="1087" y="6021"/>
                    <a:pt x="1221" y="5210"/>
                    <a:pt x="1788" y="4622"/>
                  </a:cubicBezTo>
                  <a:cubicBezTo>
                    <a:pt x="2105" y="4198"/>
                    <a:pt x="2325" y="3707"/>
                    <a:pt x="2429" y="3188"/>
                  </a:cubicBezTo>
                  <a:lnTo>
                    <a:pt x="2676" y="1950"/>
                  </a:lnTo>
                  <a:cubicBezTo>
                    <a:pt x="2867" y="998"/>
                    <a:pt x="3601" y="269"/>
                    <a:pt x="4516" y="61"/>
                  </a:cubicBezTo>
                  <a:cubicBezTo>
                    <a:pt x="4342" y="21"/>
                    <a:pt x="4160" y="1"/>
                    <a:pt x="3977"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5"/>
            <p:cNvSpPr/>
            <p:nvPr/>
          </p:nvSpPr>
          <p:spPr>
            <a:xfrm>
              <a:off x="6322604" y="2580371"/>
              <a:ext cx="38837" cy="65010"/>
            </a:xfrm>
            <a:custGeom>
              <a:rect b="b" l="l" r="r" t="t"/>
              <a:pathLst>
                <a:path extrusionOk="0" h="2772" w="1656">
                  <a:moveTo>
                    <a:pt x="1386" y="1"/>
                  </a:moveTo>
                  <a:cubicBezTo>
                    <a:pt x="621" y="1"/>
                    <a:pt x="0" y="623"/>
                    <a:pt x="0" y="1387"/>
                  </a:cubicBezTo>
                  <a:lnTo>
                    <a:pt x="0" y="2503"/>
                  </a:lnTo>
                  <a:cubicBezTo>
                    <a:pt x="0" y="2651"/>
                    <a:pt x="121" y="2771"/>
                    <a:pt x="270" y="2771"/>
                  </a:cubicBezTo>
                  <a:cubicBezTo>
                    <a:pt x="418" y="2771"/>
                    <a:pt x="540" y="2651"/>
                    <a:pt x="540" y="2503"/>
                  </a:cubicBezTo>
                  <a:lnTo>
                    <a:pt x="540" y="1387"/>
                  </a:lnTo>
                  <a:cubicBezTo>
                    <a:pt x="540" y="920"/>
                    <a:pt x="920" y="540"/>
                    <a:pt x="1386" y="540"/>
                  </a:cubicBezTo>
                  <a:cubicBezTo>
                    <a:pt x="1534" y="540"/>
                    <a:pt x="1656" y="419"/>
                    <a:pt x="1656" y="270"/>
                  </a:cubicBezTo>
                  <a:cubicBezTo>
                    <a:pt x="1656" y="122"/>
                    <a:pt x="1534" y="1"/>
                    <a:pt x="13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5"/>
            <p:cNvSpPr/>
            <p:nvPr/>
          </p:nvSpPr>
          <p:spPr>
            <a:xfrm>
              <a:off x="6366273" y="2691066"/>
              <a:ext cx="157061" cy="121625"/>
            </a:xfrm>
            <a:custGeom>
              <a:rect b="b" l="l" r="r" t="t"/>
              <a:pathLst>
                <a:path extrusionOk="0" h="5186" w="6697">
                  <a:moveTo>
                    <a:pt x="3347" y="0"/>
                  </a:moveTo>
                  <a:cubicBezTo>
                    <a:pt x="1500" y="0"/>
                    <a:pt x="1" y="1499"/>
                    <a:pt x="1" y="3348"/>
                  </a:cubicBezTo>
                  <a:cubicBezTo>
                    <a:pt x="1" y="4027"/>
                    <a:pt x="203" y="4659"/>
                    <a:pt x="550" y="5186"/>
                  </a:cubicBezTo>
                  <a:lnTo>
                    <a:pt x="6147" y="5186"/>
                  </a:lnTo>
                  <a:cubicBezTo>
                    <a:pt x="6493" y="4659"/>
                    <a:pt x="6696" y="4027"/>
                    <a:pt x="6696" y="3348"/>
                  </a:cubicBezTo>
                  <a:cubicBezTo>
                    <a:pt x="6696" y="1499"/>
                    <a:pt x="5197" y="0"/>
                    <a:pt x="3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5"/>
            <p:cNvSpPr/>
            <p:nvPr/>
          </p:nvSpPr>
          <p:spPr>
            <a:xfrm>
              <a:off x="6365686" y="2691066"/>
              <a:ext cx="157108" cy="121625"/>
            </a:xfrm>
            <a:custGeom>
              <a:rect b="b" l="l" r="r" t="t"/>
              <a:pathLst>
                <a:path extrusionOk="0" h="5186" w="6699">
                  <a:moveTo>
                    <a:pt x="3372" y="0"/>
                  </a:moveTo>
                  <a:cubicBezTo>
                    <a:pt x="1507" y="0"/>
                    <a:pt x="1" y="1524"/>
                    <a:pt x="26" y="3396"/>
                  </a:cubicBezTo>
                  <a:cubicBezTo>
                    <a:pt x="33" y="4054"/>
                    <a:pt x="237" y="4670"/>
                    <a:pt x="578" y="5186"/>
                  </a:cubicBezTo>
                  <a:lnTo>
                    <a:pt x="6172" y="5186"/>
                  </a:lnTo>
                  <a:cubicBezTo>
                    <a:pt x="6449" y="4764"/>
                    <a:pt x="6636" y="4275"/>
                    <a:pt x="6699" y="3750"/>
                  </a:cubicBezTo>
                  <a:lnTo>
                    <a:pt x="1905" y="3750"/>
                  </a:lnTo>
                  <a:cubicBezTo>
                    <a:pt x="1403" y="3750"/>
                    <a:pt x="1017" y="3289"/>
                    <a:pt x="1118" y="2796"/>
                  </a:cubicBezTo>
                  <a:cubicBezTo>
                    <a:pt x="1384" y="1526"/>
                    <a:pt x="2642" y="249"/>
                    <a:pt x="3912" y="43"/>
                  </a:cubicBezTo>
                  <a:cubicBezTo>
                    <a:pt x="3736" y="14"/>
                    <a:pt x="3557" y="0"/>
                    <a:pt x="337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5"/>
            <p:cNvSpPr/>
            <p:nvPr/>
          </p:nvSpPr>
          <p:spPr>
            <a:xfrm>
              <a:off x="6412310" y="2632388"/>
              <a:ext cx="38790" cy="91183"/>
            </a:xfrm>
            <a:custGeom>
              <a:rect b="b" l="l" r="r" t="t"/>
              <a:pathLst>
                <a:path extrusionOk="0" h="3888" w="1654">
                  <a:moveTo>
                    <a:pt x="270" y="0"/>
                  </a:moveTo>
                  <a:cubicBezTo>
                    <a:pt x="121" y="0"/>
                    <a:pt x="1" y="122"/>
                    <a:pt x="1" y="270"/>
                  </a:cubicBezTo>
                  <a:cubicBezTo>
                    <a:pt x="1" y="419"/>
                    <a:pt x="121" y="540"/>
                    <a:pt x="270" y="540"/>
                  </a:cubicBezTo>
                  <a:cubicBezTo>
                    <a:pt x="736" y="540"/>
                    <a:pt x="1115" y="918"/>
                    <a:pt x="1115" y="1384"/>
                  </a:cubicBezTo>
                  <a:lnTo>
                    <a:pt x="1115" y="3618"/>
                  </a:lnTo>
                  <a:cubicBezTo>
                    <a:pt x="1115" y="3767"/>
                    <a:pt x="1236" y="3887"/>
                    <a:pt x="1384" y="3887"/>
                  </a:cubicBezTo>
                  <a:cubicBezTo>
                    <a:pt x="1532" y="3887"/>
                    <a:pt x="1654" y="3767"/>
                    <a:pt x="1654" y="3618"/>
                  </a:cubicBezTo>
                  <a:lnTo>
                    <a:pt x="1654" y="1384"/>
                  </a:lnTo>
                  <a:cubicBezTo>
                    <a:pt x="1654" y="621"/>
                    <a:pt x="1033" y="0"/>
                    <a:pt x="2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5"/>
            <p:cNvSpPr/>
            <p:nvPr/>
          </p:nvSpPr>
          <p:spPr>
            <a:xfrm>
              <a:off x="6425396" y="2710931"/>
              <a:ext cx="38814" cy="12641"/>
            </a:xfrm>
            <a:custGeom>
              <a:rect b="b" l="l" r="r" t="t"/>
              <a:pathLst>
                <a:path extrusionOk="0" h="539" w="1655">
                  <a:moveTo>
                    <a:pt x="271" y="0"/>
                  </a:moveTo>
                  <a:cubicBezTo>
                    <a:pt x="120" y="0"/>
                    <a:pt x="1" y="121"/>
                    <a:pt x="1" y="269"/>
                  </a:cubicBezTo>
                  <a:cubicBezTo>
                    <a:pt x="1" y="418"/>
                    <a:pt x="120" y="538"/>
                    <a:pt x="271" y="538"/>
                  </a:cubicBezTo>
                  <a:lnTo>
                    <a:pt x="1384" y="538"/>
                  </a:lnTo>
                  <a:cubicBezTo>
                    <a:pt x="1535" y="538"/>
                    <a:pt x="1654" y="418"/>
                    <a:pt x="1654" y="269"/>
                  </a:cubicBezTo>
                  <a:cubicBezTo>
                    <a:pt x="1654" y="121"/>
                    <a:pt x="1535" y="0"/>
                    <a:pt x="13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5"/>
            <p:cNvSpPr/>
            <p:nvPr/>
          </p:nvSpPr>
          <p:spPr>
            <a:xfrm>
              <a:off x="6407643" y="2728661"/>
              <a:ext cx="12641" cy="12664"/>
            </a:xfrm>
            <a:custGeom>
              <a:rect b="b" l="l" r="r" t="t"/>
              <a:pathLst>
                <a:path extrusionOk="0" h="540" w="539">
                  <a:moveTo>
                    <a:pt x="270" y="0"/>
                  </a:moveTo>
                  <a:cubicBezTo>
                    <a:pt x="120" y="0"/>
                    <a:pt x="0" y="121"/>
                    <a:pt x="0" y="270"/>
                  </a:cubicBezTo>
                  <a:cubicBezTo>
                    <a:pt x="0" y="418"/>
                    <a:pt x="120" y="540"/>
                    <a:pt x="270" y="540"/>
                  </a:cubicBezTo>
                  <a:cubicBezTo>
                    <a:pt x="419" y="540"/>
                    <a:pt x="538" y="418"/>
                    <a:pt x="538" y="270"/>
                  </a:cubicBezTo>
                  <a:cubicBezTo>
                    <a:pt x="538" y="121"/>
                    <a:pt x="419" y="0"/>
                    <a:pt x="270"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5"/>
            <p:cNvSpPr/>
            <p:nvPr/>
          </p:nvSpPr>
          <p:spPr>
            <a:xfrm>
              <a:off x="6394556" y="2754834"/>
              <a:ext cx="12641" cy="12641"/>
            </a:xfrm>
            <a:custGeom>
              <a:rect b="b" l="l" r="r" t="t"/>
              <a:pathLst>
                <a:path extrusionOk="0" h="539" w="539">
                  <a:moveTo>
                    <a:pt x="270" y="1"/>
                  </a:moveTo>
                  <a:cubicBezTo>
                    <a:pt x="119" y="1"/>
                    <a:pt x="0" y="121"/>
                    <a:pt x="0" y="270"/>
                  </a:cubicBezTo>
                  <a:cubicBezTo>
                    <a:pt x="0" y="418"/>
                    <a:pt x="119" y="539"/>
                    <a:pt x="270" y="539"/>
                  </a:cubicBezTo>
                  <a:cubicBezTo>
                    <a:pt x="419" y="539"/>
                    <a:pt x="538" y="418"/>
                    <a:pt x="538" y="270"/>
                  </a:cubicBezTo>
                  <a:cubicBezTo>
                    <a:pt x="538" y="121"/>
                    <a:pt x="419" y="1"/>
                    <a:pt x="27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5"/>
            <p:cNvSpPr/>
            <p:nvPr/>
          </p:nvSpPr>
          <p:spPr>
            <a:xfrm>
              <a:off x="6420729" y="2754834"/>
              <a:ext cx="12641" cy="12641"/>
            </a:xfrm>
            <a:custGeom>
              <a:rect b="b" l="l" r="r" t="t"/>
              <a:pathLst>
                <a:path extrusionOk="0" h="539" w="539">
                  <a:moveTo>
                    <a:pt x="269" y="1"/>
                  </a:moveTo>
                  <a:cubicBezTo>
                    <a:pt x="120" y="1"/>
                    <a:pt x="1" y="121"/>
                    <a:pt x="1" y="270"/>
                  </a:cubicBezTo>
                  <a:cubicBezTo>
                    <a:pt x="1" y="418"/>
                    <a:pt x="120" y="539"/>
                    <a:pt x="269" y="539"/>
                  </a:cubicBezTo>
                  <a:cubicBezTo>
                    <a:pt x="419" y="539"/>
                    <a:pt x="539" y="418"/>
                    <a:pt x="539" y="270"/>
                  </a:cubicBezTo>
                  <a:cubicBezTo>
                    <a:pt x="539" y="121"/>
                    <a:pt x="419" y="1"/>
                    <a:pt x="26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5"/>
            <p:cNvSpPr/>
            <p:nvPr/>
          </p:nvSpPr>
          <p:spPr>
            <a:xfrm>
              <a:off x="6119529" y="2892383"/>
              <a:ext cx="418791" cy="60812"/>
            </a:xfrm>
            <a:custGeom>
              <a:rect b="b" l="l" r="r" t="t"/>
              <a:pathLst>
                <a:path extrusionOk="0" h="2593" w="17857">
                  <a:moveTo>
                    <a:pt x="846" y="1"/>
                  </a:moveTo>
                  <a:lnTo>
                    <a:pt x="1" y="360"/>
                  </a:lnTo>
                  <a:lnTo>
                    <a:pt x="1" y="2340"/>
                  </a:lnTo>
                  <a:cubicBezTo>
                    <a:pt x="1" y="2479"/>
                    <a:pt x="114" y="2592"/>
                    <a:pt x="253" y="2592"/>
                  </a:cubicBezTo>
                  <a:lnTo>
                    <a:pt x="17606" y="2592"/>
                  </a:lnTo>
                  <a:cubicBezTo>
                    <a:pt x="17744" y="2592"/>
                    <a:pt x="17857" y="2479"/>
                    <a:pt x="17857" y="2340"/>
                  </a:cubicBezTo>
                  <a:lnTo>
                    <a:pt x="17857" y="360"/>
                  </a:lnTo>
                  <a:lnTo>
                    <a:pt x="167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5"/>
            <p:cNvSpPr/>
            <p:nvPr/>
          </p:nvSpPr>
          <p:spPr>
            <a:xfrm>
              <a:off x="6119529" y="2892383"/>
              <a:ext cx="42121" cy="60812"/>
            </a:xfrm>
            <a:custGeom>
              <a:rect b="b" l="l" r="r" t="t"/>
              <a:pathLst>
                <a:path extrusionOk="0" h="2593" w="1796">
                  <a:moveTo>
                    <a:pt x="846" y="1"/>
                  </a:moveTo>
                  <a:lnTo>
                    <a:pt x="1" y="360"/>
                  </a:lnTo>
                  <a:lnTo>
                    <a:pt x="1" y="2340"/>
                  </a:lnTo>
                  <a:cubicBezTo>
                    <a:pt x="1" y="2479"/>
                    <a:pt x="114" y="2592"/>
                    <a:pt x="253" y="2592"/>
                  </a:cubicBezTo>
                  <a:lnTo>
                    <a:pt x="1796" y="2592"/>
                  </a:lnTo>
                  <a:lnTo>
                    <a:pt x="1796" y="360"/>
                  </a:lnTo>
                  <a:lnTo>
                    <a:pt x="84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5"/>
            <p:cNvSpPr/>
            <p:nvPr/>
          </p:nvSpPr>
          <p:spPr>
            <a:xfrm>
              <a:off x="6119529" y="2795852"/>
              <a:ext cx="418791" cy="60789"/>
            </a:xfrm>
            <a:custGeom>
              <a:rect b="b" l="l" r="r" t="t"/>
              <a:pathLst>
                <a:path extrusionOk="0" h="2592" w="17857">
                  <a:moveTo>
                    <a:pt x="253" y="0"/>
                  </a:moveTo>
                  <a:cubicBezTo>
                    <a:pt x="114" y="0"/>
                    <a:pt x="1" y="112"/>
                    <a:pt x="1" y="251"/>
                  </a:cubicBezTo>
                  <a:lnTo>
                    <a:pt x="1" y="2232"/>
                  </a:lnTo>
                  <a:lnTo>
                    <a:pt x="846" y="2592"/>
                  </a:lnTo>
                  <a:lnTo>
                    <a:pt x="16741" y="2592"/>
                  </a:lnTo>
                  <a:lnTo>
                    <a:pt x="17857" y="2232"/>
                  </a:lnTo>
                  <a:lnTo>
                    <a:pt x="17857" y="251"/>
                  </a:lnTo>
                  <a:cubicBezTo>
                    <a:pt x="17857" y="112"/>
                    <a:pt x="17744" y="0"/>
                    <a:pt x="176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5"/>
            <p:cNvSpPr/>
            <p:nvPr/>
          </p:nvSpPr>
          <p:spPr>
            <a:xfrm>
              <a:off x="6119529" y="2795852"/>
              <a:ext cx="42121" cy="60789"/>
            </a:xfrm>
            <a:custGeom>
              <a:rect b="b" l="l" r="r" t="t"/>
              <a:pathLst>
                <a:path extrusionOk="0" h="2592" w="1796">
                  <a:moveTo>
                    <a:pt x="253" y="0"/>
                  </a:moveTo>
                  <a:cubicBezTo>
                    <a:pt x="114" y="0"/>
                    <a:pt x="1" y="112"/>
                    <a:pt x="1" y="251"/>
                  </a:cubicBezTo>
                  <a:lnTo>
                    <a:pt x="1" y="2232"/>
                  </a:lnTo>
                  <a:lnTo>
                    <a:pt x="846" y="2592"/>
                  </a:lnTo>
                  <a:lnTo>
                    <a:pt x="1796" y="2232"/>
                  </a:lnTo>
                  <a:lnTo>
                    <a:pt x="1796"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5"/>
            <p:cNvSpPr/>
            <p:nvPr/>
          </p:nvSpPr>
          <p:spPr>
            <a:xfrm>
              <a:off x="6184938" y="2702581"/>
              <a:ext cx="62313" cy="20896"/>
            </a:xfrm>
            <a:custGeom>
              <a:rect b="b" l="l" r="r" t="t"/>
              <a:pathLst>
                <a:path extrusionOk="0" h="891" w="2657">
                  <a:moveTo>
                    <a:pt x="298" y="0"/>
                  </a:moveTo>
                  <a:cubicBezTo>
                    <a:pt x="232" y="0"/>
                    <a:pt x="165" y="25"/>
                    <a:pt x="113" y="74"/>
                  </a:cubicBezTo>
                  <a:cubicBezTo>
                    <a:pt x="6" y="177"/>
                    <a:pt x="0" y="347"/>
                    <a:pt x="102" y="455"/>
                  </a:cubicBezTo>
                  <a:lnTo>
                    <a:pt x="437" y="806"/>
                  </a:lnTo>
                  <a:cubicBezTo>
                    <a:pt x="487" y="860"/>
                    <a:pt x="558" y="890"/>
                    <a:pt x="633" y="890"/>
                  </a:cubicBezTo>
                  <a:lnTo>
                    <a:pt x="2008" y="890"/>
                  </a:lnTo>
                  <a:cubicBezTo>
                    <a:pt x="2070" y="890"/>
                    <a:pt x="2130" y="869"/>
                    <a:pt x="2178" y="831"/>
                  </a:cubicBezTo>
                  <a:lnTo>
                    <a:pt x="2521" y="554"/>
                  </a:lnTo>
                  <a:cubicBezTo>
                    <a:pt x="2638" y="461"/>
                    <a:pt x="2657" y="291"/>
                    <a:pt x="2563" y="175"/>
                  </a:cubicBezTo>
                  <a:cubicBezTo>
                    <a:pt x="2509" y="110"/>
                    <a:pt x="2430" y="75"/>
                    <a:pt x="2352" y="75"/>
                  </a:cubicBezTo>
                  <a:cubicBezTo>
                    <a:pt x="2292" y="75"/>
                    <a:pt x="2233" y="94"/>
                    <a:pt x="2184" y="134"/>
                  </a:cubicBezTo>
                  <a:lnTo>
                    <a:pt x="1913" y="352"/>
                  </a:lnTo>
                  <a:lnTo>
                    <a:pt x="748" y="352"/>
                  </a:lnTo>
                  <a:lnTo>
                    <a:pt x="493" y="84"/>
                  </a:lnTo>
                  <a:cubicBezTo>
                    <a:pt x="440" y="28"/>
                    <a:pt x="369" y="0"/>
                    <a:pt x="29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5"/>
            <p:cNvSpPr/>
            <p:nvPr/>
          </p:nvSpPr>
          <p:spPr>
            <a:xfrm>
              <a:off x="6119529" y="2848433"/>
              <a:ext cx="418791" cy="52369"/>
            </a:xfrm>
            <a:custGeom>
              <a:rect b="b" l="l" r="r" t="t"/>
              <a:pathLst>
                <a:path extrusionOk="0" h="2233" w="17857">
                  <a:moveTo>
                    <a:pt x="1" y="1"/>
                  </a:moveTo>
                  <a:lnTo>
                    <a:pt x="1" y="2232"/>
                  </a:lnTo>
                  <a:lnTo>
                    <a:pt x="17857" y="2232"/>
                  </a:lnTo>
                  <a:lnTo>
                    <a:pt x="1785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5"/>
            <p:cNvSpPr/>
            <p:nvPr/>
          </p:nvSpPr>
          <p:spPr>
            <a:xfrm>
              <a:off x="6119529" y="2848433"/>
              <a:ext cx="42121" cy="52369"/>
            </a:xfrm>
            <a:custGeom>
              <a:rect b="b" l="l" r="r" t="t"/>
              <a:pathLst>
                <a:path extrusionOk="0" h="2233" w="1796">
                  <a:moveTo>
                    <a:pt x="1" y="1"/>
                  </a:moveTo>
                  <a:lnTo>
                    <a:pt x="1" y="2232"/>
                  </a:lnTo>
                  <a:lnTo>
                    <a:pt x="1796" y="2232"/>
                  </a:lnTo>
                  <a:lnTo>
                    <a:pt x="1796"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5"/>
            <p:cNvSpPr/>
            <p:nvPr/>
          </p:nvSpPr>
          <p:spPr>
            <a:xfrm>
              <a:off x="6139370" y="2816209"/>
              <a:ext cx="12641" cy="12617"/>
            </a:xfrm>
            <a:custGeom>
              <a:rect b="b" l="l" r="r" t="t"/>
              <a:pathLst>
                <a:path extrusionOk="0" h="538" w="539">
                  <a:moveTo>
                    <a:pt x="269" y="0"/>
                  </a:moveTo>
                  <a:cubicBezTo>
                    <a:pt x="122" y="0"/>
                    <a:pt x="0" y="121"/>
                    <a:pt x="0" y="269"/>
                  </a:cubicBezTo>
                  <a:cubicBezTo>
                    <a:pt x="0" y="417"/>
                    <a:pt x="122" y="537"/>
                    <a:pt x="269" y="537"/>
                  </a:cubicBezTo>
                  <a:cubicBezTo>
                    <a:pt x="417" y="537"/>
                    <a:pt x="538" y="417"/>
                    <a:pt x="538" y="269"/>
                  </a:cubicBezTo>
                  <a:cubicBezTo>
                    <a:pt x="538" y="121"/>
                    <a:pt x="417"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5"/>
            <p:cNvSpPr/>
            <p:nvPr/>
          </p:nvSpPr>
          <p:spPr>
            <a:xfrm>
              <a:off x="6139370" y="2868203"/>
              <a:ext cx="12641" cy="12617"/>
            </a:xfrm>
            <a:custGeom>
              <a:rect b="b" l="l" r="r" t="t"/>
              <a:pathLst>
                <a:path extrusionOk="0" h="538" w="539">
                  <a:moveTo>
                    <a:pt x="269" y="1"/>
                  </a:moveTo>
                  <a:cubicBezTo>
                    <a:pt x="122" y="1"/>
                    <a:pt x="0" y="120"/>
                    <a:pt x="0" y="269"/>
                  </a:cubicBezTo>
                  <a:cubicBezTo>
                    <a:pt x="0" y="417"/>
                    <a:pt x="122" y="538"/>
                    <a:pt x="269" y="538"/>
                  </a:cubicBezTo>
                  <a:cubicBezTo>
                    <a:pt x="417" y="538"/>
                    <a:pt x="538" y="417"/>
                    <a:pt x="538" y="269"/>
                  </a:cubicBezTo>
                  <a:cubicBezTo>
                    <a:pt x="538" y="120"/>
                    <a:pt x="417" y="1"/>
                    <a:pt x="2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5"/>
            <p:cNvSpPr/>
            <p:nvPr/>
          </p:nvSpPr>
          <p:spPr>
            <a:xfrm>
              <a:off x="6139370" y="2920455"/>
              <a:ext cx="12641" cy="12617"/>
            </a:xfrm>
            <a:custGeom>
              <a:rect b="b" l="l" r="r" t="t"/>
              <a:pathLst>
                <a:path extrusionOk="0" h="538" w="539">
                  <a:moveTo>
                    <a:pt x="269" y="0"/>
                  </a:moveTo>
                  <a:cubicBezTo>
                    <a:pt x="122" y="0"/>
                    <a:pt x="0" y="121"/>
                    <a:pt x="0" y="269"/>
                  </a:cubicBezTo>
                  <a:cubicBezTo>
                    <a:pt x="0" y="417"/>
                    <a:pt x="122" y="537"/>
                    <a:pt x="269" y="537"/>
                  </a:cubicBezTo>
                  <a:cubicBezTo>
                    <a:pt x="417" y="537"/>
                    <a:pt x="538" y="417"/>
                    <a:pt x="538" y="269"/>
                  </a:cubicBezTo>
                  <a:cubicBezTo>
                    <a:pt x="538" y="121"/>
                    <a:pt x="417" y="0"/>
                    <a:pt x="2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5"/>
            <p:cNvSpPr/>
            <p:nvPr/>
          </p:nvSpPr>
          <p:spPr>
            <a:xfrm>
              <a:off x="6504244" y="2816209"/>
              <a:ext cx="12617" cy="12617"/>
            </a:xfrm>
            <a:custGeom>
              <a:rect b="b" l="l" r="r" t="t"/>
              <a:pathLst>
                <a:path extrusionOk="0" h="538" w="538">
                  <a:moveTo>
                    <a:pt x="268" y="0"/>
                  </a:moveTo>
                  <a:cubicBezTo>
                    <a:pt x="121" y="0"/>
                    <a:pt x="1" y="121"/>
                    <a:pt x="1" y="269"/>
                  </a:cubicBezTo>
                  <a:cubicBezTo>
                    <a:pt x="1" y="417"/>
                    <a:pt x="121" y="537"/>
                    <a:pt x="268" y="537"/>
                  </a:cubicBezTo>
                  <a:cubicBezTo>
                    <a:pt x="416" y="537"/>
                    <a:pt x="537" y="417"/>
                    <a:pt x="537" y="269"/>
                  </a:cubicBezTo>
                  <a:cubicBezTo>
                    <a:pt x="537" y="121"/>
                    <a:pt x="416" y="0"/>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5"/>
            <p:cNvSpPr/>
            <p:nvPr/>
          </p:nvSpPr>
          <p:spPr>
            <a:xfrm>
              <a:off x="6505791" y="2868180"/>
              <a:ext cx="12688" cy="12641"/>
            </a:xfrm>
            <a:custGeom>
              <a:rect b="b" l="l" r="r" t="t"/>
              <a:pathLst>
                <a:path extrusionOk="0" h="539" w="541">
                  <a:moveTo>
                    <a:pt x="271" y="1"/>
                  </a:moveTo>
                  <a:cubicBezTo>
                    <a:pt x="123" y="1"/>
                    <a:pt x="1" y="121"/>
                    <a:pt x="1" y="270"/>
                  </a:cubicBezTo>
                  <a:cubicBezTo>
                    <a:pt x="1" y="418"/>
                    <a:pt x="123" y="539"/>
                    <a:pt x="271" y="539"/>
                  </a:cubicBezTo>
                  <a:cubicBezTo>
                    <a:pt x="419" y="539"/>
                    <a:pt x="540" y="418"/>
                    <a:pt x="540" y="270"/>
                  </a:cubicBezTo>
                  <a:cubicBezTo>
                    <a:pt x="540" y="121"/>
                    <a:pt x="419" y="1"/>
                    <a:pt x="2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5"/>
            <p:cNvSpPr/>
            <p:nvPr/>
          </p:nvSpPr>
          <p:spPr>
            <a:xfrm>
              <a:off x="6505791" y="2920666"/>
              <a:ext cx="12688" cy="12664"/>
            </a:xfrm>
            <a:custGeom>
              <a:rect b="b" l="l" r="r" t="t"/>
              <a:pathLst>
                <a:path extrusionOk="0" h="540" w="541">
                  <a:moveTo>
                    <a:pt x="271" y="0"/>
                  </a:moveTo>
                  <a:cubicBezTo>
                    <a:pt x="123" y="0"/>
                    <a:pt x="1" y="121"/>
                    <a:pt x="1" y="270"/>
                  </a:cubicBezTo>
                  <a:cubicBezTo>
                    <a:pt x="1" y="419"/>
                    <a:pt x="123" y="540"/>
                    <a:pt x="271" y="540"/>
                  </a:cubicBezTo>
                  <a:cubicBezTo>
                    <a:pt x="419" y="540"/>
                    <a:pt x="540" y="419"/>
                    <a:pt x="540" y="270"/>
                  </a:cubicBezTo>
                  <a:cubicBezTo>
                    <a:pt x="540" y="121"/>
                    <a:pt x="419" y="0"/>
                    <a:pt x="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 name="Google Shape;1874;p35"/>
          <p:cNvGrpSpPr/>
          <p:nvPr/>
        </p:nvGrpSpPr>
        <p:grpSpPr>
          <a:xfrm>
            <a:off x="7087692" y="1418294"/>
            <a:ext cx="270006" cy="315218"/>
            <a:chOff x="6888865" y="1366355"/>
            <a:chExt cx="293485" cy="342591"/>
          </a:xfrm>
        </p:grpSpPr>
        <p:sp>
          <p:nvSpPr>
            <p:cNvPr id="1875" name="Google Shape;1875;p35"/>
            <p:cNvSpPr/>
            <p:nvPr/>
          </p:nvSpPr>
          <p:spPr>
            <a:xfrm>
              <a:off x="6888865" y="1379251"/>
              <a:ext cx="65620" cy="67965"/>
            </a:xfrm>
            <a:custGeom>
              <a:rect b="b" l="l" r="r" t="t"/>
              <a:pathLst>
                <a:path extrusionOk="0" h="2898" w="2798">
                  <a:moveTo>
                    <a:pt x="919" y="0"/>
                  </a:moveTo>
                  <a:cubicBezTo>
                    <a:pt x="722" y="0"/>
                    <a:pt x="524" y="82"/>
                    <a:pt x="327" y="245"/>
                  </a:cubicBezTo>
                  <a:cubicBezTo>
                    <a:pt x="0" y="572"/>
                    <a:pt x="0" y="1102"/>
                    <a:pt x="327" y="1429"/>
                  </a:cubicBezTo>
                  <a:lnTo>
                    <a:pt x="1795" y="2898"/>
                  </a:lnTo>
                  <a:lnTo>
                    <a:pt x="2798" y="2252"/>
                  </a:lnTo>
                  <a:lnTo>
                    <a:pt x="2582" y="1316"/>
                  </a:lnTo>
                  <a:lnTo>
                    <a:pt x="1509" y="245"/>
                  </a:lnTo>
                  <a:cubicBezTo>
                    <a:pt x="1313" y="82"/>
                    <a:pt x="1116" y="0"/>
                    <a:pt x="9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5"/>
            <p:cNvSpPr/>
            <p:nvPr/>
          </p:nvSpPr>
          <p:spPr>
            <a:xfrm>
              <a:off x="7114079" y="1379251"/>
              <a:ext cx="68270" cy="67965"/>
            </a:xfrm>
            <a:custGeom>
              <a:rect b="b" l="l" r="r" t="t"/>
              <a:pathLst>
                <a:path extrusionOk="0" h="2898" w="2911">
                  <a:moveTo>
                    <a:pt x="1993" y="0"/>
                  </a:moveTo>
                  <a:cubicBezTo>
                    <a:pt x="1796" y="0"/>
                    <a:pt x="1599" y="82"/>
                    <a:pt x="1401" y="245"/>
                  </a:cubicBezTo>
                  <a:lnTo>
                    <a:pt x="327" y="1319"/>
                  </a:lnTo>
                  <a:lnTo>
                    <a:pt x="0" y="2530"/>
                  </a:lnTo>
                  <a:lnTo>
                    <a:pt x="1116" y="2898"/>
                  </a:lnTo>
                  <a:lnTo>
                    <a:pt x="2584" y="1429"/>
                  </a:lnTo>
                  <a:cubicBezTo>
                    <a:pt x="2910" y="1102"/>
                    <a:pt x="2910" y="572"/>
                    <a:pt x="2584" y="245"/>
                  </a:cubicBezTo>
                  <a:cubicBezTo>
                    <a:pt x="2387" y="82"/>
                    <a:pt x="2190" y="0"/>
                    <a:pt x="19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5"/>
            <p:cNvSpPr/>
            <p:nvPr/>
          </p:nvSpPr>
          <p:spPr>
            <a:xfrm>
              <a:off x="6970081" y="1384085"/>
              <a:ext cx="130935" cy="69232"/>
            </a:xfrm>
            <a:custGeom>
              <a:rect b="b" l="l" r="r" t="t"/>
              <a:pathLst>
                <a:path extrusionOk="0" h="2952" w="5583">
                  <a:moveTo>
                    <a:pt x="1" y="0"/>
                  </a:moveTo>
                  <a:lnTo>
                    <a:pt x="1" y="2952"/>
                  </a:lnTo>
                  <a:lnTo>
                    <a:pt x="5582" y="2952"/>
                  </a:lnTo>
                  <a:lnTo>
                    <a:pt x="5582" y="0"/>
                  </a:ln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5"/>
            <p:cNvSpPr/>
            <p:nvPr/>
          </p:nvSpPr>
          <p:spPr>
            <a:xfrm>
              <a:off x="6970081" y="1384085"/>
              <a:ext cx="130935" cy="69232"/>
            </a:xfrm>
            <a:custGeom>
              <a:rect b="b" l="l" r="r" t="t"/>
              <a:pathLst>
                <a:path extrusionOk="0" h="2952" w="5583">
                  <a:moveTo>
                    <a:pt x="1" y="0"/>
                  </a:moveTo>
                  <a:lnTo>
                    <a:pt x="1" y="2952"/>
                  </a:lnTo>
                  <a:lnTo>
                    <a:pt x="1439" y="2952"/>
                  </a:lnTo>
                  <a:lnTo>
                    <a:pt x="1439" y="1617"/>
                  </a:lnTo>
                  <a:cubicBezTo>
                    <a:pt x="1439" y="1320"/>
                    <a:pt x="1680" y="1079"/>
                    <a:pt x="1979" y="1079"/>
                  </a:cubicBezTo>
                  <a:lnTo>
                    <a:pt x="5582" y="1079"/>
                  </a:lnTo>
                  <a:lnTo>
                    <a:pt x="5582" y="0"/>
                  </a:lnTo>
                  <a:close/>
                </a:path>
              </a:pathLst>
            </a:custGeom>
            <a:solidFill>
              <a:srgbClr val="D2EC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5"/>
            <p:cNvSpPr/>
            <p:nvPr/>
          </p:nvSpPr>
          <p:spPr>
            <a:xfrm>
              <a:off x="6930868" y="1368650"/>
              <a:ext cx="209384" cy="86985"/>
            </a:xfrm>
            <a:custGeom>
              <a:rect b="b" l="l" r="r" t="t"/>
              <a:pathLst>
                <a:path extrusionOk="0" h="3709" w="8928">
                  <a:moveTo>
                    <a:pt x="1673" y="1"/>
                  </a:moveTo>
                  <a:lnTo>
                    <a:pt x="1" y="3350"/>
                  </a:lnTo>
                  <a:lnTo>
                    <a:pt x="1437" y="3708"/>
                  </a:lnTo>
                  <a:lnTo>
                    <a:pt x="7338" y="3708"/>
                  </a:lnTo>
                  <a:lnTo>
                    <a:pt x="8928" y="3350"/>
                  </a:lnTo>
                  <a:lnTo>
                    <a:pt x="72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5"/>
            <p:cNvSpPr/>
            <p:nvPr/>
          </p:nvSpPr>
          <p:spPr>
            <a:xfrm>
              <a:off x="6930868" y="1368650"/>
              <a:ext cx="72984" cy="86985"/>
            </a:xfrm>
            <a:custGeom>
              <a:rect b="b" l="l" r="r" t="t"/>
              <a:pathLst>
                <a:path extrusionOk="0" h="3709" w="3112">
                  <a:moveTo>
                    <a:pt x="1673" y="1"/>
                  </a:moveTo>
                  <a:lnTo>
                    <a:pt x="1" y="3350"/>
                  </a:lnTo>
                  <a:lnTo>
                    <a:pt x="1437" y="3708"/>
                  </a:lnTo>
                  <a:lnTo>
                    <a:pt x="1437" y="3350"/>
                  </a:lnTo>
                  <a:lnTo>
                    <a:pt x="3111"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5"/>
            <p:cNvSpPr/>
            <p:nvPr/>
          </p:nvSpPr>
          <p:spPr>
            <a:xfrm>
              <a:off x="6930868" y="1464946"/>
              <a:ext cx="209407" cy="226246"/>
            </a:xfrm>
            <a:custGeom>
              <a:rect b="b" l="l" r="r" t="t"/>
              <a:pathLst>
                <a:path extrusionOk="0" h="9647" w="8929">
                  <a:moveTo>
                    <a:pt x="1" y="0"/>
                  </a:moveTo>
                  <a:lnTo>
                    <a:pt x="1" y="9647"/>
                  </a:lnTo>
                  <a:lnTo>
                    <a:pt x="8929" y="9647"/>
                  </a:lnTo>
                  <a:lnTo>
                    <a:pt x="892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5"/>
            <p:cNvSpPr/>
            <p:nvPr/>
          </p:nvSpPr>
          <p:spPr>
            <a:xfrm>
              <a:off x="6930868" y="1464946"/>
              <a:ext cx="209407" cy="226246"/>
            </a:xfrm>
            <a:custGeom>
              <a:rect b="b" l="l" r="r" t="t"/>
              <a:pathLst>
                <a:path extrusionOk="0" h="9647" w="8929">
                  <a:moveTo>
                    <a:pt x="1" y="0"/>
                  </a:moveTo>
                  <a:lnTo>
                    <a:pt x="1" y="9647"/>
                  </a:lnTo>
                  <a:lnTo>
                    <a:pt x="1077" y="9647"/>
                  </a:lnTo>
                  <a:lnTo>
                    <a:pt x="1077" y="2156"/>
                  </a:lnTo>
                  <a:cubicBezTo>
                    <a:pt x="1077" y="1560"/>
                    <a:pt x="1560" y="1077"/>
                    <a:pt x="2156" y="1077"/>
                  </a:cubicBezTo>
                  <a:lnTo>
                    <a:pt x="8929" y="1077"/>
                  </a:lnTo>
                  <a:lnTo>
                    <a:pt x="892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5"/>
            <p:cNvSpPr/>
            <p:nvPr/>
          </p:nvSpPr>
          <p:spPr>
            <a:xfrm>
              <a:off x="7061874" y="1551861"/>
              <a:ext cx="39142" cy="26173"/>
            </a:xfrm>
            <a:custGeom>
              <a:rect b="b" l="l" r="r" t="t"/>
              <a:pathLst>
                <a:path extrusionOk="0" h="1116" w="1669">
                  <a:moveTo>
                    <a:pt x="193" y="0"/>
                  </a:moveTo>
                  <a:lnTo>
                    <a:pt x="0" y="1116"/>
                  </a:lnTo>
                  <a:lnTo>
                    <a:pt x="803" y="1116"/>
                  </a:lnTo>
                  <a:cubicBezTo>
                    <a:pt x="1282" y="1116"/>
                    <a:pt x="1668" y="729"/>
                    <a:pt x="1668" y="251"/>
                  </a:cubicBezTo>
                  <a:cubicBezTo>
                    <a:pt x="1668" y="112"/>
                    <a:pt x="1555" y="0"/>
                    <a:pt x="1416" y="0"/>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5"/>
            <p:cNvSpPr/>
            <p:nvPr/>
          </p:nvSpPr>
          <p:spPr>
            <a:xfrm>
              <a:off x="6970081" y="1551861"/>
              <a:ext cx="39142" cy="26173"/>
            </a:xfrm>
            <a:custGeom>
              <a:rect b="b" l="l" r="r" t="t"/>
              <a:pathLst>
                <a:path extrusionOk="0" h="1116" w="1669">
                  <a:moveTo>
                    <a:pt x="254" y="0"/>
                  </a:moveTo>
                  <a:cubicBezTo>
                    <a:pt x="114" y="0"/>
                    <a:pt x="1" y="112"/>
                    <a:pt x="1" y="251"/>
                  </a:cubicBezTo>
                  <a:cubicBezTo>
                    <a:pt x="1" y="729"/>
                    <a:pt x="389" y="1116"/>
                    <a:pt x="866" y="1116"/>
                  </a:cubicBezTo>
                  <a:lnTo>
                    <a:pt x="1669" y="1116"/>
                  </a:lnTo>
                  <a:lnTo>
                    <a:pt x="1477" y="0"/>
                  </a:ln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5"/>
            <p:cNvSpPr/>
            <p:nvPr/>
          </p:nvSpPr>
          <p:spPr>
            <a:xfrm>
              <a:off x="6917781" y="1447193"/>
              <a:ext cx="235557" cy="26196"/>
            </a:xfrm>
            <a:custGeom>
              <a:rect b="b" l="l" r="r" t="t"/>
              <a:pathLst>
                <a:path extrusionOk="0" h="1117" w="10044">
                  <a:moveTo>
                    <a:pt x="559" y="1"/>
                  </a:moveTo>
                  <a:cubicBezTo>
                    <a:pt x="249" y="1"/>
                    <a:pt x="0" y="250"/>
                    <a:pt x="0" y="559"/>
                  </a:cubicBezTo>
                  <a:cubicBezTo>
                    <a:pt x="0" y="866"/>
                    <a:pt x="249" y="1117"/>
                    <a:pt x="559" y="1117"/>
                  </a:cubicBezTo>
                  <a:lnTo>
                    <a:pt x="9486" y="1117"/>
                  </a:lnTo>
                  <a:cubicBezTo>
                    <a:pt x="9794" y="1117"/>
                    <a:pt x="10044" y="866"/>
                    <a:pt x="10044" y="559"/>
                  </a:cubicBezTo>
                  <a:cubicBezTo>
                    <a:pt x="10044" y="250"/>
                    <a:pt x="9794" y="1"/>
                    <a:pt x="94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5"/>
            <p:cNvSpPr/>
            <p:nvPr/>
          </p:nvSpPr>
          <p:spPr>
            <a:xfrm>
              <a:off x="6917781" y="1447193"/>
              <a:ext cx="46788" cy="26196"/>
            </a:xfrm>
            <a:custGeom>
              <a:rect b="b" l="l" r="r" t="t"/>
              <a:pathLst>
                <a:path extrusionOk="0" h="1117" w="1995">
                  <a:moveTo>
                    <a:pt x="559" y="1"/>
                  </a:moveTo>
                  <a:cubicBezTo>
                    <a:pt x="249" y="1"/>
                    <a:pt x="0" y="250"/>
                    <a:pt x="0" y="559"/>
                  </a:cubicBezTo>
                  <a:cubicBezTo>
                    <a:pt x="0" y="866"/>
                    <a:pt x="249" y="1117"/>
                    <a:pt x="559" y="1117"/>
                  </a:cubicBezTo>
                  <a:lnTo>
                    <a:pt x="1995" y="1117"/>
                  </a:lnTo>
                  <a:cubicBezTo>
                    <a:pt x="1688" y="1117"/>
                    <a:pt x="1437" y="866"/>
                    <a:pt x="1437" y="559"/>
                  </a:cubicBezTo>
                  <a:cubicBezTo>
                    <a:pt x="1437" y="250"/>
                    <a:pt x="1688" y="1"/>
                    <a:pt x="199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5"/>
            <p:cNvSpPr/>
            <p:nvPr/>
          </p:nvSpPr>
          <p:spPr>
            <a:xfrm>
              <a:off x="6996254" y="1512625"/>
              <a:ext cx="26220" cy="45592"/>
            </a:xfrm>
            <a:custGeom>
              <a:rect b="b" l="l" r="r" t="t"/>
              <a:pathLst>
                <a:path extrusionOk="0" h="1944" w="1118">
                  <a:moveTo>
                    <a:pt x="559" y="0"/>
                  </a:moveTo>
                  <a:cubicBezTo>
                    <a:pt x="252" y="0"/>
                    <a:pt x="1" y="250"/>
                    <a:pt x="1" y="558"/>
                  </a:cubicBezTo>
                  <a:lnTo>
                    <a:pt x="123" y="1943"/>
                  </a:lnTo>
                  <a:lnTo>
                    <a:pt x="1117" y="1117"/>
                  </a:lnTo>
                  <a:lnTo>
                    <a:pt x="1117" y="558"/>
                  </a:lnTo>
                  <a:cubicBezTo>
                    <a:pt x="1117" y="250"/>
                    <a:pt x="869" y="0"/>
                    <a:pt x="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5"/>
            <p:cNvSpPr/>
            <p:nvPr/>
          </p:nvSpPr>
          <p:spPr>
            <a:xfrm>
              <a:off x="7048623" y="1512625"/>
              <a:ext cx="26196" cy="45592"/>
            </a:xfrm>
            <a:custGeom>
              <a:rect b="b" l="l" r="r" t="t"/>
              <a:pathLst>
                <a:path extrusionOk="0" h="1944" w="1117">
                  <a:moveTo>
                    <a:pt x="559" y="0"/>
                  </a:moveTo>
                  <a:cubicBezTo>
                    <a:pt x="250" y="0"/>
                    <a:pt x="1" y="250"/>
                    <a:pt x="1" y="558"/>
                  </a:cubicBezTo>
                  <a:lnTo>
                    <a:pt x="1" y="1117"/>
                  </a:lnTo>
                  <a:lnTo>
                    <a:pt x="997" y="1943"/>
                  </a:lnTo>
                  <a:lnTo>
                    <a:pt x="1117" y="558"/>
                  </a:lnTo>
                  <a:cubicBezTo>
                    <a:pt x="1117" y="250"/>
                    <a:pt x="866" y="0"/>
                    <a:pt x="5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5"/>
            <p:cNvSpPr/>
            <p:nvPr/>
          </p:nvSpPr>
          <p:spPr>
            <a:xfrm>
              <a:off x="6997590" y="1538892"/>
              <a:ext cx="75916" cy="86845"/>
            </a:xfrm>
            <a:custGeom>
              <a:rect b="b" l="l" r="r" t="t"/>
              <a:pathLst>
                <a:path extrusionOk="0" h="3703" w="3237">
                  <a:moveTo>
                    <a:pt x="777" y="0"/>
                  </a:moveTo>
                  <a:cubicBezTo>
                    <a:pt x="338" y="0"/>
                    <a:pt x="0" y="389"/>
                    <a:pt x="66" y="823"/>
                  </a:cubicBezTo>
                  <a:lnTo>
                    <a:pt x="486" y="3703"/>
                  </a:lnTo>
                  <a:lnTo>
                    <a:pt x="2752" y="3703"/>
                  </a:lnTo>
                  <a:lnTo>
                    <a:pt x="3173" y="823"/>
                  </a:lnTo>
                  <a:cubicBezTo>
                    <a:pt x="3236" y="389"/>
                    <a:pt x="2900" y="0"/>
                    <a:pt x="246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5"/>
            <p:cNvSpPr/>
            <p:nvPr/>
          </p:nvSpPr>
          <p:spPr>
            <a:xfrm>
              <a:off x="7008965" y="1607983"/>
              <a:ext cx="53190" cy="35507"/>
            </a:xfrm>
            <a:custGeom>
              <a:rect b="b" l="l" r="r" t="t"/>
              <a:pathLst>
                <a:path extrusionOk="0" h="1514" w="2268">
                  <a:moveTo>
                    <a:pt x="756" y="1"/>
                  </a:moveTo>
                  <a:cubicBezTo>
                    <a:pt x="339" y="1"/>
                    <a:pt x="1" y="339"/>
                    <a:pt x="1" y="757"/>
                  </a:cubicBezTo>
                  <a:cubicBezTo>
                    <a:pt x="1" y="1175"/>
                    <a:pt x="339" y="1513"/>
                    <a:pt x="756" y="1513"/>
                  </a:cubicBezTo>
                  <a:lnTo>
                    <a:pt x="1512" y="1513"/>
                  </a:lnTo>
                  <a:cubicBezTo>
                    <a:pt x="1930" y="1513"/>
                    <a:pt x="2267" y="1175"/>
                    <a:pt x="2267" y="757"/>
                  </a:cubicBezTo>
                  <a:cubicBezTo>
                    <a:pt x="2267" y="339"/>
                    <a:pt x="1930"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5"/>
            <p:cNvSpPr/>
            <p:nvPr/>
          </p:nvSpPr>
          <p:spPr>
            <a:xfrm>
              <a:off x="7008965" y="1607983"/>
              <a:ext cx="53190" cy="35507"/>
            </a:xfrm>
            <a:custGeom>
              <a:rect b="b" l="l" r="r" t="t"/>
              <a:pathLst>
                <a:path extrusionOk="0" h="1514" w="2268">
                  <a:moveTo>
                    <a:pt x="756" y="1"/>
                  </a:moveTo>
                  <a:cubicBezTo>
                    <a:pt x="339" y="1"/>
                    <a:pt x="1" y="339"/>
                    <a:pt x="1" y="757"/>
                  </a:cubicBezTo>
                  <a:cubicBezTo>
                    <a:pt x="1" y="1175"/>
                    <a:pt x="339" y="1513"/>
                    <a:pt x="756" y="1513"/>
                  </a:cubicBezTo>
                  <a:lnTo>
                    <a:pt x="1512" y="1513"/>
                  </a:lnTo>
                  <a:cubicBezTo>
                    <a:pt x="1930" y="1513"/>
                    <a:pt x="2267" y="1175"/>
                    <a:pt x="2267" y="757"/>
                  </a:cubicBezTo>
                  <a:cubicBezTo>
                    <a:pt x="2267" y="339"/>
                    <a:pt x="1930" y="1"/>
                    <a:pt x="1512" y="1"/>
                  </a:cubicBezTo>
                  <a:close/>
                </a:path>
              </a:pathLst>
            </a:custGeom>
            <a:solidFill>
              <a:srgbClr val="D977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5"/>
            <p:cNvSpPr/>
            <p:nvPr/>
          </p:nvSpPr>
          <p:spPr>
            <a:xfrm>
              <a:off x="6917781" y="1682773"/>
              <a:ext cx="235557" cy="26173"/>
            </a:xfrm>
            <a:custGeom>
              <a:rect b="b" l="l" r="r" t="t"/>
              <a:pathLst>
                <a:path extrusionOk="0" h="1116" w="10044">
                  <a:moveTo>
                    <a:pt x="556" y="0"/>
                  </a:moveTo>
                  <a:cubicBezTo>
                    <a:pt x="249" y="0"/>
                    <a:pt x="0" y="250"/>
                    <a:pt x="0" y="558"/>
                  </a:cubicBezTo>
                  <a:cubicBezTo>
                    <a:pt x="0" y="866"/>
                    <a:pt x="249" y="1115"/>
                    <a:pt x="556" y="1115"/>
                  </a:cubicBezTo>
                  <a:lnTo>
                    <a:pt x="9487" y="1115"/>
                  </a:lnTo>
                  <a:cubicBezTo>
                    <a:pt x="9794" y="1115"/>
                    <a:pt x="10044" y="866"/>
                    <a:pt x="10044" y="558"/>
                  </a:cubicBezTo>
                  <a:cubicBezTo>
                    <a:pt x="10044" y="250"/>
                    <a:pt x="9794" y="0"/>
                    <a:pt x="948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5"/>
            <p:cNvSpPr/>
            <p:nvPr/>
          </p:nvSpPr>
          <p:spPr>
            <a:xfrm>
              <a:off x="6917781" y="1682773"/>
              <a:ext cx="38345" cy="26173"/>
            </a:xfrm>
            <a:custGeom>
              <a:rect b="b" l="l" r="r" t="t"/>
              <a:pathLst>
                <a:path extrusionOk="0" h="1116" w="1635">
                  <a:moveTo>
                    <a:pt x="556" y="0"/>
                  </a:moveTo>
                  <a:cubicBezTo>
                    <a:pt x="249" y="0"/>
                    <a:pt x="0" y="250"/>
                    <a:pt x="0" y="558"/>
                  </a:cubicBezTo>
                  <a:cubicBezTo>
                    <a:pt x="0" y="866"/>
                    <a:pt x="249" y="1115"/>
                    <a:pt x="556" y="1115"/>
                  </a:cubicBezTo>
                  <a:lnTo>
                    <a:pt x="1635" y="1115"/>
                  </a:lnTo>
                  <a:cubicBezTo>
                    <a:pt x="1328" y="1115"/>
                    <a:pt x="1077" y="866"/>
                    <a:pt x="1077" y="558"/>
                  </a:cubicBezTo>
                  <a:cubicBezTo>
                    <a:pt x="1077" y="250"/>
                    <a:pt x="1328" y="0"/>
                    <a:pt x="163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5"/>
            <p:cNvSpPr/>
            <p:nvPr/>
          </p:nvSpPr>
          <p:spPr>
            <a:xfrm>
              <a:off x="6956994" y="1366355"/>
              <a:ext cx="157108" cy="26196"/>
            </a:xfrm>
            <a:custGeom>
              <a:rect b="b" l="l" r="r" t="t"/>
              <a:pathLst>
                <a:path extrusionOk="0" h="1117" w="6699">
                  <a:moveTo>
                    <a:pt x="866" y="0"/>
                  </a:moveTo>
                  <a:cubicBezTo>
                    <a:pt x="389" y="0"/>
                    <a:pt x="0" y="388"/>
                    <a:pt x="0" y="864"/>
                  </a:cubicBezTo>
                  <a:cubicBezTo>
                    <a:pt x="0" y="1003"/>
                    <a:pt x="113" y="1116"/>
                    <a:pt x="254" y="1116"/>
                  </a:cubicBezTo>
                  <a:lnTo>
                    <a:pt x="6446" y="1116"/>
                  </a:lnTo>
                  <a:cubicBezTo>
                    <a:pt x="6586" y="1116"/>
                    <a:pt x="6698" y="1003"/>
                    <a:pt x="6698" y="864"/>
                  </a:cubicBezTo>
                  <a:cubicBezTo>
                    <a:pt x="6698" y="388"/>
                    <a:pt x="6310" y="0"/>
                    <a:pt x="58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5"/>
            <p:cNvSpPr/>
            <p:nvPr/>
          </p:nvSpPr>
          <p:spPr>
            <a:xfrm>
              <a:off x="6956994" y="1366355"/>
              <a:ext cx="62454" cy="26196"/>
            </a:xfrm>
            <a:custGeom>
              <a:rect b="b" l="l" r="r" t="t"/>
              <a:pathLst>
                <a:path extrusionOk="0" h="1117" w="2663">
                  <a:moveTo>
                    <a:pt x="866" y="0"/>
                  </a:moveTo>
                  <a:cubicBezTo>
                    <a:pt x="389" y="0"/>
                    <a:pt x="0" y="388"/>
                    <a:pt x="0" y="864"/>
                  </a:cubicBezTo>
                  <a:cubicBezTo>
                    <a:pt x="0" y="1003"/>
                    <a:pt x="113" y="1116"/>
                    <a:pt x="254" y="1116"/>
                  </a:cubicBezTo>
                  <a:lnTo>
                    <a:pt x="2050" y="1116"/>
                  </a:lnTo>
                  <a:cubicBezTo>
                    <a:pt x="1912" y="1116"/>
                    <a:pt x="1799" y="1003"/>
                    <a:pt x="1799" y="864"/>
                  </a:cubicBezTo>
                  <a:cubicBezTo>
                    <a:pt x="1799" y="388"/>
                    <a:pt x="2185" y="0"/>
                    <a:pt x="266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5"/>
            <p:cNvSpPr/>
            <p:nvPr/>
          </p:nvSpPr>
          <p:spPr>
            <a:xfrm>
              <a:off x="7016774" y="1565628"/>
              <a:ext cx="12289" cy="12289"/>
            </a:xfrm>
            <a:custGeom>
              <a:rect b="b" l="l" r="r" t="t"/>
              <a:pathLst>
                <a:path extrusionOk="0" h="524" w="524">
                  <a:moveTo>
                    <a:pt x="261" y="0"/>
                  </a:moveTo>
                  <a:cubicBezTo>
                    <a:pt x="117" y="0"/>
                    <a:pt x="0" y="117"/>
                    <a:pt x="0" y="261"/>
                  </a:cubicBezTo>
                  <a:cubicBezTo>
                    <a:pt x="0" y="407"/>
                    <a:pt x="117" y="523"/>
                    <a:pt x="261" y="523"/>
                  </a:cubicBezTo>
                  <a:cubicBezTo>
                    <a:pt x="405" y="523"/>
                    <a:pt x="523" y="407"/>
                    <a:pt x="523" y="261"/>
                  </a:cubicBezTo>
                  <a:cubicBezTo>
                    <a:pt x="523" y="117"/>
                    <a:pt x="405"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5"/>
            <p:cNvSpPr/>
            <p:nvPr/>
          </p:nvSpPr>
          <p:spPr>
            <a:xfrm>
              <a:off x="7042150" y="1565628"/>
              <a:ext cx="12289" cy="12289"/>
            </a:xfrm>
            <a:custGeom>
              <a:rect b="b" l="l" r="r" t="t"/>
              <a:pathLst>
                <a:path extrusionOk="0" h="524" w="524">
                  <a:moveTo>
                    <a:pt x="263" y="0"/>
                  </a:moveTo>
                  <a:cubicBezTo>
                    <a:pt x="119" y="0"/>
                    <a:pt x="1" y="117"/>
                    <a:pt x="1" y="261"/>
                  </a:cubicBezTo>
                  <a:cubicBezTo>
                    <a:pt x="1" y="407"/>
                    <a:pt x="119" y="523"/>
                    <a:pt x="263" y="523"/>
                  </a:cubicBezTo>
                  <a:cubicBezTo>
                    <a:pt x="407" y="523"/>
                    <a:pt x="524" y="407"/>
                    <a:pt x="524" y="261"/>
                  </a:cubicBezTo>
                  <a:cubicBezTo>
                    <a:pt x="524" y="117"/>
                    <a:pt x="407" y="0"/>
                    <a:pt x="26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 name="Google Shape;1898;p35"/>
          <p:cNvGrpSpPr/>
          <p:nvPr/>
        </p:nvGrpSpPr>
        <p:grpSpPr>
          <a:xfrm>
            <a:off x="7030015" y="3195602"/>
            <a:ext cx="385288" cy="289003"/>
            <a:chOff x="1936635" y="2609733"/>
            <a:chExt cx="418791" cy="314099"/>
          </a:xfrm>
        </p:grpSpPr>
        <p:sp>
          <p:nvSpPr>
            <p:cNvPr id="1899" name="Google Shape;1899;p35"/>
            <p:cNvSpPr/>
            <p:nvPr/>
          </p:nvSpPr>
          <p:spPr>
            <a:xfrm>
              <a:off x="2132932" y="2627463"/>
              <a:ext cx="26196" cy="69255"/>
            </a:xfrm>
            <a:custGeom>
              <a:rect b="b" l="l" r="r" t="t"/>
              <a:pathLst>
                <a:path extrusionOk="0" h="2953" w="1117">
                  <a:moveTo>
                    <a:pt x="0" y="1"/>
                  </a:moveTo>
                  <a:lnTo>
                    <a:pt x="0" y="2952"/>
                  </a:lnTo>
                  <a:lnTo>
                    <a:pt x="1116" y="2952"/>
                  </a:lnTo>
                  <a:lnTo>
                    <a:pt x="111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5"/>
            <p:cNvSpPr/>
            <p:nvPr/>
          </p:nvSpPr>
          <p:spPr>
            <a:xfrm>
              <a:off x="2132932" y="2627463"/>
              <a:ext cx="26196" cy="69255"/>
            </a:xfrm>
            <a:custGeom>
              <a:rect b="b" l="l" r="r" t="t"/>
              <a:pathLst>
                <a:path extrusionOk="0" h="2953" w="1117">
                  <a:moveTo>
                    <a:pt x="0" y="1"/>
                  </a:moveTo>
                  <a:lnTo>
                    <a:pt x="0" y="2952"/>
                  </a:lnTo>
                  <a:lnTo>
                    <a:pt x="539" y="2952"/>
                  </a:lnTo>
                  <a:lnTo>
                    <a:pt x="539" y="1330"/>
                  </a:lnTo>
                  <a:cubicBezTo>
                    <a:pt x="539" y="1191"/>
                    <a:pt x="652" y="1078"/>
                    <a:pt x="790" y="1078"/>
                  </a:cubicBezTo>
                  <a:lnTo>
                    <a:pt x="1116" y="1078"/>
                  </a:lnTo>
                  <a:lnTo>
                    <a:pt x="1116"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5"/>
            <p:cNvSpPr/>
            <p:nvPr/>
          </p:nvSpPr>
          <p:spPr>
            <a:xfrm>
              <a:off x="2309600" y="2629574"/>
              <a:ext cx="12688" cy="54199"/>
            </a:xfrm>
            <a:custGeom>
              <a:rect b="b" l="l" r="r" t="t"/>
              <a:pathLst>
                <a:path extrusionOk="0" h="2311" w="541">
                  <a:moveTo>
                    <a:pt x="269" y="1"/>
                  </a:moveTo>
                  <a:cubicBezTo>
                    <a:pt x="121" y="1"/>
                    <a:pt x="0" y="121"/>
                    <a:pt x="0" y="271"/>
                  </a:cubicBezTo>
                  <a:lnTo>
                    <a:pt x="3" y="2040"/>
                  </a:lnTo>
                  <a:cubicBezTo>
                    <a:pt x="3" y="2190"/>
                    <a:pt x="123" y="2310"/>
                    <a:pt x="271" y="2310"/>
                  </a:cubicBezTo>
                  <a:lnTo>
                    <a:pt x="273" y="2310"/>
                  </a:lnTo>
                  <a:cubicBezTo>
                    <a:pt x="421" y="2310"/>
                    <a:pt x="541" y="2190"/>
                    <a:pt x="541" y="2040"/>
                  </a:cubicBezTo>
                  <a:lnTo>
                    <a:pt x="540" y="269"/>
                  </a:lnTo>
                  <a:cubicBezTo>
                    <a:pt x="538" y="121"/>
                    <a:pt x="418" y="1"/>
                    <a:pt x="27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5"/>
            <p:cNvSpPr/>
            <p:nvPr/>
          </p:nvSpPr>
          <p:spPr>
            <a:xfrm>
              <a:off x="1969750" y="2629574"/>
              <a:ext cx="12688" cy="54222"/>
            </a:xfrm>
            <a:custGeom>
              <a:rect b="b" l="l" r="r" t="t"/>
              <a:pathLst>
                <a:path extrusionOk="0" h="2312" w="541">
                  <a:moveTo>
                    <a:pt x="273" y="1"/>
                  </a:moveTo>
                  <a:cubicBezTo>
                    <a:pt x="123" y="1"/>
                    <a:pt x="3" y="121"/>
                    <a:pt x="3" y="269"/>
                  </a:cubicBezTo>
                  <a:lnTo>
                    <a:pt x="0" y="2040"/>
                  </a:lnTo>
                  <a:cubicBezTo>
                    <a:pt x="0" y="2190"/>
                    <a:pt x="121" y="2310"/>
                    <a:pt x="270" y="2311"/>
                  </a:cubicBezTo>
                  <a:cubicBezTo>
                    <a:pt x="418" y="2311"/>
                    <a:pt x="540" y="2191"/>
                    <a:pt x="540" y="2042"/>
                  </a:cubicBezTo>
                  <a:lnTo>
                    <a:pt x="541" y="271"/>
                  </a:lnTo>
                  <a:cubicBezTo>
                    <a:pt x="541" y="121"/>
                    <a:pt x="421" y="1"/>
                    <a:pt x="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5"/>
            <p:cNvSpPr/>
            <p:nvPr/>
          </p:nvSpPr>
          <p:spPr>
            <a:xfrm>
              <a:off x="2067500" y="2884503"/>
              <a:ext cx="157038" cy="39330"/>
            </a:xfrm>
            <a:custGeom>
              <a:rect b="b" l="l" r="r" t="t"/>
              <a:pathLst>
                <a:path extrusionOk="0" h="1677" w="6696">
                  <a:moveTo>
                    <a:pt x="838" y="1"/>
                  </a:moveTo>
                  <a:cubicBezTo>
                    <a:pt x="375" y="1"/>
                    <a:pt x="0" y="376"/>
                    <a:pt x="0" y="839"/>
                  </a:cubicBezTo>
                  <a:cubicBezTo>
                    <a:pt x="0" y="1301"/>
                    <a:pt x="375" y="1676"/>
                    <a:pt x="838" y="1676"/>
                  </a:cubicBezTo>
                  <a:lnTo>
                    <a:pt x="5858" y="1676"/>
                  </a:lnTo>
                  <a:cubicBezTo>
                    <a:pt x="6321" y="1676"/>
                    <a:pt x="6696" y="1301"/>
                    <a:pt x="6696" y="839"/>
                  </a:cubicBezTo>
                  <a:cubicBezTo>
                    <a:pt x="6696" y="376"/>
                    <a:pt x="6321" y="1"/>
                    <a:pt x="58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5"/>
            <p:cNvSpPr/>
            <p:nvPr/>
          </p:nvSpPr>
          <p:spPr>
            <a:xfrm>
              <a:off x="2067500" y="2895736"/>
              <a:ext cx="157038" cy="28096"/>
            </a:xfrm>
            <a:custGeom>
              <a:rect b="b" l="l" r="r" t="t"/>
              <a:pathLst>
                <a:path extrusionOk="0" h="1198" w="6696">
                  <a:moveTo>
                    <a:pt x="81" y="1"/>
                  </a:moveTo>
                  <a:cubicBezTo>
                    <a:pt x="29" y="109"/>
                    <a:pt x="0" y="230"/>
                    <a:pt x="0" y="360"/>
                  </a:cubicBezTo>
                  <a:cubicBezTo>
                    <a:pt x="0" y="822"/>
                    <a:pt x="375" y="1197"/>
                    <a:pt x="838" y="1197"/>
                  </a:cubicBezTo>
                  <a:lnTo>
                    <a:pt x="5858" y="1197"/>
                  </a:lnTo>
                  <a:cubicBezTo>
                    <a:pt x="6321" y="1197"/>
                    <a:pt x="6696" y="822"/>
                    <a:pt x="6696" y="360"/>
                  </a:cubicBezTo>
                  <a:cubicBezTo>
                    <a:pt x="6696" y="230"/>
                    <a:pt x="6667" y="109"/>
                    <a:pt x="6616" y="1"/>
                  </a:cubicBezTo>
                  <a:cubicBezTo>
                    <a:pt x="6480" y="283"/>
                    <a:pt x="6193" y="479"/>
                    <a:pt x="5858" y="479"/>
                  </a:cubicBezTo>
                  <a:lnTo>
                    <a:pt x="838" y="479"/>
                  </a:lnTo>
                  <a:cubicBezTo>
                    <a:pt x="503" y="479"/>
                    <a:pt x="215" y="283"/>
                    <a:pt x="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5"/>
            <p:cNvSpPr/>
            <p:nvPr/>
          </p:nvSpPr>
          <p:spPr>
            <a:xfrm>
              <a:off x="2041233" y="2845267"/>
              <a:ext cx="209572" cy="39283"/>
            </a:xfrm>
            <a:custGeom>
              <a:rect b="b" l="l" r="r" t="t"/>
              <a:pathLst>
                <a:path extrusionOk="0" h="1675" w="8936">
                  <a:moveTo>
                    <a:pt x="837" y="0"/>
                  </a:moveTo>
                  <a:cubicBezTo>
                    <a:pt x="374" y="0"/>
                    <a:pt x="0" y="376"/>
                    <a:pt x="0" y="837"/>
                  </a:cubicBezTo>
                  <a:cubicBezTo>
                    <a:pt x="0" y="1300"/>
                    <a:pt x="374" y="1675"/>
                    <a:pt x="837" y="1675"/>
                  </a:cubicBezTo>
                  <a:lnTo>
                    <a:pt x="8099" y="1675"/>
                  </a:lnTo>
                  <a:cubicBezTo>
                    <a:pt x="8562" y="1675"/>
                    <a:pt x="8936" y="1300"/>
                    <a:pt x="8936" y="837"/>
                  </a:cubicBezTo>
                  <a:cubicBezTo>
                    <a:pt x="8936" y="376"/>
                    <a:pt x="8562" y="0"/>
                    <a:pt x="8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5"/>
            <p:cNvSpPr/>
            <p:nvPr/>
          </p:nvSpPr>
          <p:spPr>
            <a:xfrm>
              <a:off x="2041233" y="2856477"/>
              <a:ext cx="209572" cy="28073"/>
            </a:xfrm>
            <a:custGeom>
              <a:rect b="b" l="l" r="r" t="t"/>
              <a:pathLst>
                <a:path extrusionOk="0" h="1197" w="8936">
                  <a:moveTo>
                    <a:pt x="81" y="0"/>
                  </a:moveTo>
                  <a:cubicBezTo>
                    <a:pt x="29" y="109"/>
                    <a:pt x="0" y="231"/>
                    <a:pt x="0" y="359"/>
                  </a:cubicBezTo>
                  <a:cubicBezTo>
                    <a:pt x="0" y="822"/>
                    <a:pt x="374" y="1197"/>
                    <a:pt x="837" y="1197"/>
                  </a:cubicBezTo>
                  <a:lnTo>
                    <a:pt x="8099" y="1197"/>
                  </a:lnTo>
                  <a:cubicBezTo>
                    <a:pt x="8562" y="1197"/>
                    <a:pt x="8936" y="822"/>
                    <a:pt x="8936" y="359"/>
                  </a:cubicBezTo>
                  <a:cubicBezTo>
                    <a:pt x="8936" y="231"/>
                    <a:pt x="8907" y="109"/>
                    <a:pt x="8856" y="0"/>
                  </a:cubicBezTo>
                  <a:cubicBezTo>
                    <a:pt x="8722" y="283"/>
                    <a:pt x="8433" y="478"/>
                    <a:pt x="8099" y="478"/>
                  </a:cubicBezTo>
                  <a:lnTo>
                    <a:pt x="837" y="478"/>
                  </a:lnTo>
                  <a:cubicBezTo>
                    <a:pt x="503" y="478"/>
                    <a:pt x="215" y="283"/>
                    <a:pt x="8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5"/>
            <p:cNvSpPr/>
            <p:nvPr/>
          </p:nvSpPr>
          <p:spPr>
            <a:xfrm>
              <a:off x="2015130" y="2805984"/>
              <a:ext cx="261777" cy="39330"/>
            </a:xfrm>
            <a:custGeom>
              <a:rect b="b" l="l" r="r" t="t"/>
              <a:pathLst>
                <a:path extrusionOk="0" h="1677" w="11162">
                  <a:moveTo>
                    <a:pt x="839" y="1"/>
                  </a:moveTo>
                  <a:cubicBezTo>
                    <a:pt x="376" y="1"/>
                    <a:pt x="1" y="376"/>
                    <a:pt x="1" y="839"/>
                  </a:cubicBezTo>
                  <a:cubicBezTo>
                    <a:pt x="1" y="1302"/>
                    <a:pt x="376" y="1677"/>
                    <a:pt x="839" y="1677"/>
                  </a:cubicBezTo>
                  <a:lnTo>
                    <a:pt x="10324" y="1677"/>
                  </a:lnTo>
                  <a:cubicBezTo>
                    <a:pt x="10787" y="1677"/>
                    <a:pt x="11162" y="1302"/>
                    <a:pt x="11162" y="839"/>
                  </a:cubicBezTo>
                  <a:cubicBezTo>
                    <a:pt x="11162" y="376"/>
                    <a:pt x="10787" y="1"/>
                    <a:pt x="10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5"/>
            <p:cNvSpPr/>
            <p:nvPr/>
          </p:nvSpPr>
          <p:spPr>
            <a:xfrm>
              <a:off x="2015130" y="2817241"/>
              <a:ext cx="261777" cy="28073"/>
            </a:xfrm>
            <a:custGeom>
              <a:rect b="b" l="l" r="r" t="t"/>
              <a:pathLst>
                <a:path extrusionOk="0" h="1197" w="11162">
                  <a:moveTo>
                    <a:pt x="82" y="0"/>
                  </a:moveTo>
                  <a:cubicBezTo>
                    <a:pt x="30" y="108"/>
                    <a:pt x="1" y="230"/>
                    <a:pt x="1" y="359"/>
                  </a:cubicBezTo>
                  <a:cubicBezTo>
                    <a:pt x="1" y="822"/>
                    <a:pt x="376" y="1197"/>
                    <a:pt x="839" y="1197"/>
                  </a:cubicBezTo>
                  <a:lnTo>
                    <a:pt x="10324" y="1197"/>
                  </a:lnTo>
                  <a:cubicBezTo>
                    <a:pt x="10787" y="1197"/>
                    <a:pt x="11162" y="822"/>
                    <a:pt x="11162" y="359"/>
                  </a:cubicBezTo>
                  <a:cubicBezTo>
                    <a:pt x="11162" y="230"/>
                    <a:pt x="11133" y="108"/>
                    <a:pt x="11080" y="0"/>
                  </a:cubicBezTo>
                  <a:cubicBezTo>
                    <a:pt x="10946" y="282"/>
                    <a:pt x="10657" y="478"/>
                    <a:pt x="10324" y="478"/>
                  </a:cubicBezTo>
                  <a:lnTo>
                    <a:pt x="839" y="478"/>
                  </a:lnTo>
                  <a:cubicBezTo>
                    <a:pt x="505" y="478"/>
                    <a:pt x="217" y="282"/>
                    <a:pt x="82"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5"/>
            <p:cNvSpPr/>
            <p:nvPr/>
          </p:nvSpPr>
          <p:spPr>
            <a:xfrm>
              <a:off x="2015130" y="2766748"/>
              <a:ext cx="261777" cy="39306"/>
            </a:xfrm>
            <a:custGeom>
              <a:rect b="b" l="l" r="r" t="t"/>
              <a:pathLst>
                <a:path extrusionOk="0" h="1676" w="11162">
                  <a:moveTo>
                    <a:pt x="839" y="1"/>
                  </a:moveTo>
                  <a:cubicBezTo>
                    <a:pt x="376" y="1"/>
                    <a:pt x="1" y="376"/>
                    <a:pt x="1" y="837"/>
                  </a:cubicBezTo>
                  <a:cubicBezTo>
                    <a:pt x="1" y="1300"/>
                    <a:pt x="376" y="1675"/>
                    <a:pt x="839" y="1675"/>
                  </a:cubicBezTo>
                  <a:lnTo>
                    <a:pt x="10324" y="1675"/>
                  </a:lnTo>
                  <a:cubicBezTo>
                    <a:pt x="10787" y="1675"/>
                    <a:pt x="11162" y="1300"/>
                    <a:pt x="11162" y="837"/>
                  </a:cubicBezTo>
                  <a:cubicBezTo>
                    <a:pt x="11162" y="375"/>
                    <a:pt x="10787" y="1"/>
                    <a:pt x="103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5"/>
            <p:cNvSpPr/>
            <p:nvPr/>
          </p:nvSpPr>
          <p:spPr>
            <a:xfrm>
              <a:off x="2015130" y="2777958"/>
              <a:ext cx="261777" cy="28096"/>
            </a:xfrm>
            <a:custGeom>
              <a:rect b="b" l="l" r="r" t="t"/>
              <a:pathLst>
                <a:path extrusionOk="0" h="1198" w="11162">
                  <a:moveTo>
                    <a:pt x="82" y="1"/>
                  </a:moveTo>
                  <a:cubicBezTo>
                    <a:pt x="30" y="110"/>
                    <a:pt x="1" y="231"/>
                    <a:pt x="1" y="359"/>
                  </a:cubicBezTo>
                  <a:cubicBezTo>
                    <a:pt x="1" y="822"/>
                    <a:pt x="376" y="1197"/>
                    <a:pt x="839" y="1197"/>
                  </a:cubicBezTo>
                  <a:lnTo>
                    <a:pt x="10324" y="1197"/>
                  </a:lnTo>
                  <a:cubicBezTo>
                    <a:pt x="10787" y="1197"/>
                    <a:pt x="11162" y="822"/>
                    <a:pt x="11162" y="359"/>
                  </a:cubicBezTo>
                  <a:cubicBezTo>
                    <a:pt x="11162" y="231"/>
                    <a:pt x="11133" y="110"/>
                    <a:pt x="11080" y="1"/>
                  </a:cubicBezTo>
                  <a:cubicBezTo>
                    <a:pt x="10946" y="283"/>
                    <a:pt x="10657" y="479"/>
                    <a:pt x="10324" y="479"/>
                  </a:cubicBezTo>
                  <a:lnTo>
                    <a:pt x="839" y="479"/>
                  </a:lnTo>
                  <a:cubicBezTo>
                    <a:pt x="505" y="479"/>
                    <a:pt x="217" y="283"/>
                    <a:pt x="8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5"/>
            <p:cNvSpPr/>
            <p:nvPr/>
          </p:nvSpPr>
          <p:spPr>
            <a:xfrm>
              <a:off x="2041233" y="2727511"/>
              <a:ext cx="209572" cy="39259"/>
            </a:xfrm>
            <a:custGeom>
              <a:rect b="b" l="l" r="r" t="t"/>
              <a:pathLst>
                <a:path extrusionOk="0" h="1674" w="8936">
                  <a:moveTo>
                    <a:pt x="837" y="1"/>
                  </a:moveTo>
                  <a:cubicBezTo>
                    <a:pt x="374" y="1"/>
                    <a:pt x="0" y="376"/>
                    <a:pt x="0" y="837"/>
                  </a:cubicBezTo>
                  <a:cubicBezTo>
                    <a:pt x="0" y="1300"/>
                    <a:pt x="374" y="1674"/>
                    <a:pt x="837" y="1674"/>
                  </a:cubicBezTo>
                  <a:lnTo>
                    <a:pt x="8099" y="1674"/>
                  </a:lnTo>
                  <a:cubicBezTo>
                    <a:pt x="8562" y="1674"/>
                    <a:pt x="8936" y="1300"/>
                    <a:pt x="8936" y="837"/>
                  </a:cubicBezTo>
                  <a:cubicBezTo>
                    <a:pt x="8936" y="376"/>
                    <a:pt x="8562" y="1"/>
                    <a:pt x="80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5"/>
            <p:cNvSpPr/>
            <p:nvPr/>
          </p:nvSpPr>
          <p:spPr>
            <a:xfrm>
              <a:off x="2041233" y="2738722"/>
              <a:ext cx="209572" cy="28049"/>
            </a:xfrm>
            <a:custGeom>
              <a:rect b="b" l="l" r="r" t="t"/>
              <a:pathLst>
                <a:path extrusionOk="0" h="1196" w="8936">
                  <a:moveTo>
                    <a:pt x="81" y="0"/>
                  </a:moveTo>
                  <a:cubicBezTo>
                    <a:pt x="29" y="108"/>
                    <a:pt x="0" y="231"/>
                    <a:pt x="0" y="359"/>
                  </a:cubicBezTo>
                  <a:cubicBezTo>
                    <a:pt x="0" y="822"/>
                    <a:pt x="374" y="1196"/>
                    <a:pt x="837" y="1196"/>
                  </a:cubicBezTo>
                  <a:lnTo>
                    <a:pt x="8099" y="1196"/>
                  </a:lnTo>
                  <a:cubicBezTo>
                    <a:pt x="8562" y="1196"/>
                    <a:pt x="8936" y="822"/>
                    <a:pt x="8936" y="359"/>
                  </a:cubicBezTo>
                  <a:cubicBezTo>
                    <a:pt x="8936" y="231"/>
                    <a:pt x="8907" y="108"/>
                    <a:pt x="8856" y="0"/>
                  </a:cubicBezTo>
                  <a:cubicBezTo>
                    <a:pt x="8722" y="283"/>
                    <a:pt x="8433" y="478"/>
                    <a:pt x="8099" y="478"/>
                  </a:cubicBezTo>
                  <a:lnTo>
                    <a:pt x="837" y="478"/>
                  </a:lnTo>
                  <a:cubicBezTo>
                    <a:pt x="503" y="478"/>
                    <a:pt x="215" y="283"/>
                    <a:pt x="81"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5"/>
            <p:cNvSpPr/>
            <p:nvPr/>
          </p:nvSpPr>
          <p:spPr>
            <a:xfrm>
              <a:off x="2067500" y="2688182"/>
              <a:ext cx="157038" cy="39353"/>
            </a:xfrm>
            <a:custGeom>
              <a:rect b="b" l="l" r="r" t="t"/>
              <a:pathLst>
                <a:path extrusionOk="0" h="1678" w="6696">
                  <a:moveTo>
                    <a:pt x="838" y="1"/>
                  </a:moveTo>
                  <a:cubicBezTo>
                    <a:pt x="375" y="1"/>
                    <a:pt x="0" y="376"/>
                    <a:pt x="0" y="838"/>
                  </a:cubicBezTo>
                  <a:cubicBezTo>
                    <a:pt x="0" y="1303"/>
                    <a:pt x="375" y="1678"/>
                    <a:pt x="838" y="1678"/>
                  </a:cubicBezTo>
                  <a:lnTo>
                    <a:pt x="5858" y="1678"/>
                  </a:lnTo>
                  <a:cubicBezTo>
                    <a:pt x="6321" y="1678"/>
                    <a:pt x="6696" y="1303"/>
                    <a:pt x="6696" y="838"/>
                  </a:cubicBezTo>
                  <a:cubicBezTo>
                    <a:pt x="6696" y="376"/>
                    <a:pt x="6321" y="1"/>
                    <a:pt x="58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5"/>
            <p:cNvSpPr/>
            <p:nvPr/>
          </p:nvSpPr>
          <p:spPr>
            <a:xfrm>
              <a:off x="2067500" y="2699415"/>
              <a:ext cx="157038" cy="28120"/>
            </a:xfrm>
            <a:custGeom>
              <a:rect b="b" l="l" r="r" t="t"/>
              <a:pathLst>
                <a:path extrusionOk="0" h="1199" w="6696">
                  <a:moveTo>
                    <a:pt x="81" y="1"/>
                  </a:moveTo>
                  <a:cubicBezTo>
                    <a:pt x="29" y="110"/>
                    <a:pt x="0" y="231"/>
                    <a:pt x="0" y="361"/>
                  </a:cubicBezTo>
                  <a:cubicBezTo>
                    <a:pt x="0" y="824"/>
                    <a:pt x="375" y="1199"/>
                    <a:pt x="838" y="1199"/>
                  </a:cubicBezTo>
                  <a:lnTo>
                    <a:pt x="5858" y="1199"/>
                  </a:lnTo>
                  <a:cubicBezTo>
                    <a:pt x="6321" y="1199"/>
                    <a:pt x="6696" y="824"/>
                    <a:pt x="6696" y="361"/>
                  </a:cubicBezTo>
                  <a:cubicBezTo>
                    <a:pt x="6696" y="231"/>
                    <a:pt x="6667" y="110"/>
                    <a:pt x="6616" y="1"/>
                  </a:cubicBezTo>
                  <a:cubicBezTo>
                    <a:pt x="6480" y="284"/>
                    <a:pt x="6193" y="480"/>
                    <a:pt x="5858" y="480"/>
                  </a:cubicBezTo>
                  <a:lnTo>
                    <a:pt x="838" y="480"/>
                  </a:lnTo>
                  <a:cubicBezTo>
                    <a:pt x="503" y="480"/>
                    <a:pt x="215" y="284"/>
                    <a:pt x="8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5"/>
            <p:cNvSpPr/>
            <p:nvPr/>
          </p:nvSpPr>
          <p:spPr>
            <a:xfrm>
              <a:off x="2243792" y="2659617"/>
              <a:ext cx="70264" cy="35601"/>
            </a:xfrm>
            <a:custGeom>
              <a:rect b="b" l="l" r="r" t="t"/>
              <a:pathLst>
                <a:path extrusionOk="0" h="1518" w="2996">
                  <a:moveTo>
                    <a:pt x="1497" y="1"/>
                  </a:moveTo>
                  <a:cubicBezTo>
                    <a:pt x="991" y="1"/>
                    <a:pt x="485" y="194"/>
                    <a:pt x="98" y="580"/>
                  </a:cubicBezTo>
                  <a:cubicBezTo>
                    <a:pt x="0" y="678"/>
                    <a:pt x="0" y="837"/>
                    <a:pt x="98" y="936"/>
                  </a:cubicBezTo>
                  <a:lnTo>
                    <a:pt x="100" y="938"/>
                  </a:lnTo>
                  <a:cubicBezTo>
                    <a:pt x="486" y="1324"/>
                    <a:pt x="992" y="1517"/>
                    <a:pt x="1499" y="1517"/>
                  </a:cubicBezTo>
                  <a:cubicBezTo>
                    <a:pt x="2005" y="1517"/>
                    <a:pt x="2512" y="1324"/>
                    <a:pt x="2898" y="938"/>
                  </a:cubicBezTo>
                  <a:cubicBezTo>
                    <a:pt x="2996" y="840"/>
                    <a:pt x="2996" y="680"/>
                    <a:pt x="2898" y="581"/>
                  </a:cubicBezTo>
                  <a:lnTo>
                    <a:pt x="2897" y="580"/>
                  </a:lnTo>
                  <a:cubicBezTo>
                    <a:pt x="2510" y="194"/>
                    <a:pt x="2004" y="1"/>
                    <a:pt x="14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5"/>
            <p:cNvSpPr/>
            <p:nvPr/>
          </p:nvSpPr>
          <p:spPr>
            <a:xfrm>
              <a:off x="2243792" y="2659617"/>
              <a:ext cx="43598" cy="35577"/>
            </a:xfrm>
            <a:custGeom>
              <a:rect b="b" l="l" r="r" t="t"/>
              <a:pathLst>
                <a:path extrusionOk="0" h="1517" w="1859">
                  <a:moveTo>
                    <a:pt x="1499" y="1"/>
                  </a:moveTo>
                  <a:cubicBezTo>
                    <a:pt x="992" y="1"/>
                    <a:pt x="485" y="194"/>
                    <a:pt x="98" y="580"/>
                  </a:cubicBezTo>
                  <a:cubicBezTo>
                    <a:pt x="0" y="678"/>
                    <a:pt x="0" y="837"/>
                    <a:pt x="98" y="936"/>
                  </a:cubicBezTo>
                  <a:lnTo>
                    <a:pt x="100" y="938"/>
                  </a:lnTo>
                  <a:cubicBezTo>
                    <a:pt x="486" y="1324"/>
                    <a:pt x="993" y="1517"/>
                    <a:pt x="1500" y="1517"/>
                  </a:cubicBezTo>
                  <a:cubicBezTo>
                    <a:pt x="1620" y="1517"/>
                    <a:pt x="1740" y="1506"/>
                    <a:pt x="1858" y="1484"/>
                  </a:cubicBezTo>
                  <a:cubicBezTo>
                    <a:pt x="1477" y="1414"/>
                    <a:pt x="1113" y="1232"/>
                    <a:pt x="818" y="938"/>
                  </a:cubicBezTo>
                  <a:lnTo>
                    <a:pt x="817" y="936"/>
                  </a:lnTo>
                  <a:cubicBezTo>
                    <a:pt x="719" y="837"/>
                    <a:pt x="719" y="678"/>
                    <a:pt x="817" y="580"/>
                  </a:cubicBezTo>
                  <a:cubicBezTo>
                    <a:pt x="1112" y="285"/>
                    <a:pt x="1476" y="103"/>
                    <a:pt x="1857" y="33"/>
                  </a:cubicBezTo>
                  <a:cubicBezTo>
                    <a:pt x="1738" y="12"/>
                    <a:pt x="1619" y="1"/>
                    <a:pt x="1499"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5"/>
            <p:cNvSpPr/>
            <p:nvPr/>
          </p:nvSpPr>
          <p:spPr>
            <a:xfrm>
              <a:off x="2293652" y="2679879"/>
              <a:ext cx="44654" cy="69138"/>
            </a:xfrm>
            <a:custGeom>
              <a:rect b="b" l="l" r="r" t="t"/>
              <a:pathLst>
                <a:path extrusionOk="0" h="2948" w="1904">
                  <a:moveTo>
                    <a:pt x="951" y="1"/>
                  </a:moveTo>
                  <a:cubicBezTo>
                    <a:pt x="886" y="1"/>
                    <a:pt x="822" y="25"/>
                    <a:pt x="773" y="75"/>
                  </a:cubicBezTo>
                  <a:cubicBezTo>
                    <a:pt x="1" y="846"/>
                    <a:pt x="1" y="2099"/>
                    <a:pt x="773" y="2872"/>
                  </a:cubicBezTo>
                  <a:lnTo>
                    <a:pt x="774" y="2873"/>
                  </a:lnTo>
                  <a:cubicBezTo>
                    <a:pt x="824" y="2923"/>
                    <a:pt x="888" y="2947"/>
                    <a:pt x="953" y="2947"/>
                  </a:cubicBezTo>
                  <a:cubicBezTo>
                    <a:pt x="1017" y="2947"/>
                    <a:pt x="1081" y="2923"/>
                    <a:pt x="1131" y="2873"/>
                  </a:cubicBezTo>
                  <a:cubicBezTo>
                    <a:pt x="1903" y="2101"/>
                    <a:pt x="1903" y="849"/>
                    <a:pt x="1131" y="76"/>
                  </a:cubicBezTo>
                  <a:lnTo>
                    <a:pt x="1129" y="75"/>
                  </a:lnTo>
                  <a:cubicBezTo>
                    <a:pt x="1080" y="25"/>
                    <a:pt x="1015" y="1"/>
                    <a:pt x="95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5"/>
            <p:cNvSpPr/>
            <p:nvPr/>
          </p:nvSpPr>
          <p:spPr>
            <a:xfrm>
              <a:off x="2293652" y="2679879"/>
              <a:ext cx="30770" cy="69138"/>
            </a:xfrm>
            <a:custGeom>
              <a:rect b="b" l="l" r="r" t="t"/>
              <a:pathLst>
                <a:path extrusionOk="0" h="2948" w="1312">
                  <a:moveTo>
                    <a:pt x="951" y="1"/>
                  </a:moveTo>
                  <a:cubicBezTo>
                    <a:pt x="886" y="1"/>
                    <a:pt x="822" y="25"/>
                    <a:pt x="773" y="75"/>
                  </a:cubicBezTo>
                  <a:cubicBezTo>
                    <a:pt x="1" y="846"/>
                    <a:pt x="1" y="2099"/>
                    <a:pt x="773" y="2872"/>
                  </a:cubicBezTo>
                  <a:lnTo>
                    <a:pt x="774" y="2873"/>
                  </a:lnTo>
                  <a:cubicBezTo>
                    <a:pt x="824" y="2923"/>
                    <a:pt x="888" y="2947"/>
                    <a:pt x="953" y="2947"/>
                  </a:cubicBezTo>
                  <a:cubicBezTo>
                    <a:pt x="1017" y="2947"/>
                    <a:pt x="1081" y="2923"/>
                    <a:pt x="1131" y="2873"/>
                  </a:cubicBezTo>
                  <a:cubicBezTo>
                    <a:pt x="1196" y="2808"/>
                    <a:pt x="1257" y="2738"/>
                    <a:pt x="1311" y="2665"/>
                  </a:cubicBezTo>
                  <a:cubicBezTo>
                    <a:pt x="779" y="1963"/>
                    <a:pt x="779" y="985"/>
                    <a:pt x="1310" y="283"/>
                  </a:cubicBezTo>
                  <a:cubicBezTo>
                    <a:pt x="1256" y="210"/>
                    <a:pt x="1196" y="141"/>
                    <a:pt x="1131" y="76"/>
                  </a:cubicBezTo>
                  <a:lnTo>
                    <a:pt x="1129" y="75"/>
                  </a:lnTo>
                  <a:cubicBezTo>
                    <a:pt x="1080" y="25"/>
                    <a:pt x="1015" y="1"/>
                    <a:pt x="951"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5"/>
            <p:cNvSpPr/>
            <p:nvPr/>
          </p:nvSpPr>
          <p:spPr>
            <a:xfrm>
              <a:off x="1977981" y="2659617"/>
              <a:ext cx="70264" cy="35601"/>
            </a:xfrm>
            <a:custGeom>
              <a:rect b="b" l="l" r="r" t="t"/>
              <a:pathLst>
                <a:path extrusionOk="0" h="1518" w="2996">
                  <a:moveTo>
                    <a:pt x="1499" y="1"/>
                  </a:moveTo>
                  <a:cubicBezTo>
                    <a:pt x="993" y="1"/>
                    <a:pt x="487" y="194"/>
                    <a:pt x="100" y="580"/>
                  </a:cubicBezTo>
                  <a:lnTo>
                    <a:pt x="98" y="581"/>
                  </a:lnTo>
                  <a:cubicBezTo>
                    <a:pt x="1" y="680"/>
                    <a:pt x="1" y="840"/>
                    <a:pt x="98" y="938"/>
                  </a:cubicBezTo>
                  <a:cubicBezTo>
                    <a:pt x="485" y="1324"/>
                    <a:pt x="991" y="1517"/>
                    <a:pt x="1498" y="1517"/>
                  </a:cubicBezTo>
                  <a:cubicBezTo>
                    <a:pt x="2004" y="1517"/>
                    <a:pt x="2510" y="1324"/>
                    <a:pt x="2897" y="938"/>
                  </a:cubicBezTo>
                  <a:lnTo>
                    <a:pt x="2898" y="936"/>
                  </a:lnTo>
                  <a:cubicBezTo>
                    <a:pt x="2996" y="837"/>
                    <a:pt x="2996" y="678"/>
                    <a:pt x="2898" y="580"/>
                  </a:cubicBezTo>
                  <a:cubicBezTo>
                    <a:pt x="2512" y="194"/>
                    <a:pt x="2006" y="1"/>
                    <a:pt x="149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5"/>
            <p:cNvSpPr/>
            <p:nvPr/>
          </p:nvSpPr>
          <p:spPr>
            <a:xfrm>
              <a:off x="1977981" y="2659617"/>
              <a:ext cx="43598" cy="35577"/>
            </a:xfrm>
            <a:custGeom>
              <a:rect b="b" l="l" r="r" t="t"/>
              <a:pathLst>
                <a:path extrusionOk="0" h="1517" w="1859">
                  <a:moveTo>
                    <a:pt x="1500" y="1"/>
                  </a:moveTo>
                  <a:cubicBezTo>
                    <a:pt x="993" y="1"/>
                    <a:pt x="487" y="194"/>
                    <a:pt x="100" y="580"/>
                  </a:cubicBezTo>
                  <a:lnTo>
                    <a:pt x="98" y="581"/>
                  </a:lnTo>
                  <a:cubicBezTo>
                    <a:pt x="1" y="680"/>
                    <a:pt x="1" y="840"/>
                    <a:pt x="98" y="938"/>
                  </a:cubicBezTo>
                  <a:cubicBezTo>
                    <a:pt x="485" y="1324"/>
                    <a:pt x="992" y="1517"/>
                    <a:pt x="1499" y="1517"/>
                  </a:cubicBezTo>
                  <a:cubicBezTo>
                    <a:pt x="1619" y="1517"/>
                    <a:pt x="1739" y="1506"/>
                    <a:pt x="1857" y="1484"/>
                  </a:cubicBezTo>
                  <a:cubicBezTo>
                    <a:pt x="1476" y="1414"/>
                    <a:pt x="1112" y="1232"/>
                    <a:pt x="817" y="938"/>
                  </a:cubicBezTo>
                  <a:cubicBezTo>
                    <a:pt x="719" y="840"/>
                    <a:pt x="719" y="680"/>
                    <a:pt x="817" y="581"/>
                  </a:cubicBezTo>
                  <a:lnTo>
                    <a:pt x="818" y="580"/>
                  </a:lnTo>
                  <a:cubicBezTo>
                    <a:pt x="1113" y="285"/>
                    <a:pt x="1478" y="103"/>
                    <a:pt x="1858" y="33"/>
                  </a:cubicBezTo>
                  <a:cubicBezTo>
                    <a:pt x="1740" y="12"/>
                    <a:pt x="1620" y="1"/>
                    <a:pt x="1500"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5"/>
            <p:cNvSpPr/>
            <p:nvPr/>
          </p:nvSpPr>
          <p:spPr>
            <a:xfrm>
              <a:off x="1953778" y="2679879"/>
              <a:ext cx="44607" cy="69138"/>
            </a:xfrm>
            <a:custGeom>
              <a:rect b="b" l="l" r="r" t="t"/>
              <a:pathLst>
                <a:path extrusionOk="0" h="2948" w="1902">
                  <a:moveTo>
                    <a:pt x="952" y="1"/>
                  </a:moveTo>
                  <a:cubicBezTo>
                    <a:pt x="887" y="1"/>
                    <a:pt x="823" y="25"/>
                    <a:pt x="774" y="75"/>
                  </a:cubicBezTo>
                  <a:lnTo>
                    <a:pt x="773" y="76"/>
                  </a:lnTo>
                  <a:cubicBezTo>
                    <a:pt x="0" y="849"/>
                    <a:pt x="0" y="2101"/>
                    <a:pt x="773" y="2873"/>
                  </a:cubicBezTo>
                  <a:cubicBezTo>
                    <a:pt x="822" y="2923"/>
                    <a:pt x="886" y="2947"/>
                    <a:pt x="950" y="2947"/>
                  </a:cubicBezTo>
                  <a:cubicBezTo>
                    <a:pt x="1015" y="2947"/>
                    <a:pt x="1079" y="2923"/>
                    <a:pt x="1128" y="2873"/>
                  </a:cubicBezTo>
                  <a:lnTo>
                    <a:pt x="1129" y="2872"/>
                  </a:lnTo>
                  <a:cubicBezTo>
                    <a:pt x="1902" y="2099"/>
                    <a:pt x="1902" y="846"/>
                    <a:pt x="1129" y="75"/>
                  </a:cubicBezTo>
                  <a:cubicBezTo>
                    <a:pt x="1080" y="25"/>
                    <a:pt x="1016" y="1"/>
                    <a:pt x="9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5"/>
            <p:cNvSpPr/>
            <p:nvPr/>
          </p:nvSpPr>
          <p:spPr>
            <a:xfrm>
              <a:off x="1953778" y="2679879"/>
              <a:ext cx="30770" cy="69138"/>
            </a:xfrm>
            <a:custGeom>
              <a:rect b="b" l="l" r="r" t="t"/>
              <a:pathLst>
                <a:path extrusionOk="0" h="2948" w="1312">
                  <a:moveTo>
                    <a:pt x="952" y="1"/>
                  </a:moveTo>
                  <a:cubicBezTo>
                    <a:pt x="887" y="1"/>
                    <a:pt x="823" y="25"/>
                    <a:pt x="774" y="75"/>
                  </a:cubicBezTo>
                  <a:lnTo>
                    <a:pt x="772" y="76"/>
                  </a:lnTo>
                  <a:cubicBezTo>
                    <a:pt x="0" y="849"/>
                    <a:pt x="0" y="2101"/>
                    <a:pt x="772" y="2873"/>
                  </a:cubicBezTo>
                  <a:cubicBezTo>
                    <a:pt x="821" y="2923"/>
                    <a:pt x="886" y="2947"/>
                    <a:pt x="950" y="2947"/>
                  </a:cubicBezTo>
                  <a:cubicBezTo>
                    <a:pt x="1015" y="2947"/>
                    <a:pt x="1079" y="2923"/>
                    <a:pt x="1128" y="2873"/>
                  </a:cubicBezTo>
                  <a:lnTo>
                    <a:pt x="1129" y="2872"/>
                  </a:lnTo>
                  <a:cubicBezTo>
                    <a:pt x="1196" y="2807"/>
                    <a:pt x="1255" y="2738"/>
                    <a:pt x="1310" y="2665"/>
                  </a:cubicBezTo>
                  <a:cubicBezTo>
                    <a:pt x="778" y="1963"/>
                    <a:pt x="779" y="985"/>
                    <a:pt x="1311" y="283"/>
                  </a:cubicBezTo>
                  <a:cubicBezTo>
                    <a:pt x="1256" y="210"/>
                    <a:pt x="1196" y="140"/>
                    <a:pt x="1129" y="75"/>
                  </a:cubicBezTo>
                  <a:cubicBezTo>
                    <a:pt x="1080" y="25"/>
                    <a:pt x="1016" y="1"/>
                    <a:pt x="952"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5"/>
            <p:cNvSpPr/>
            <p:nvPr/>
          </p:nvSpPr>
          <p:spPr>
            <a:xfrm>
              <a:off x="1936635" y="2609733"/>
              <a:ext cx="418791" cy="26173"/>
            </a:xfrm>
            <a:custGeom>
              <a:rect b="b" l="l" r="r" t="t"/>
              <a:pathLst>
                <a:path extrusionOk="0" h="1116" w="17857">
                  <a:moveTo>
                    <a:pt x="251" y="0"/>
                  </a:moveTo>
                  <a:cubicBezTo>
                    <a:pt x="113" y="0"/>
                    <a:pt x="0" y="113"/>
                    <a:pt x="0" y="251"/>
                  </a:cubicBezTo>
                  <a:lnTo>
                    <a:pt x="0" y="865"/>
                  </a:lnTo>
                  <a:cubicBezTo>
                    <a:pt x="0" y="1004"/>
                    <a:pt x="113" y="1115"/>
                    <a:pt x="251" y="1115"/>
                  </a:cubicBezTo>
                  <a:lnTo>
                    <a:pt x="17605" y="1115"/>
                  </a:lnTo>
                  <a:cubicBezTo>
                    <a:pt x="17743" y="1115"/>
                    <a:pt x="17856" y="1004"/>
                    <a:pt x="17856" y="865"/>
                  </a:cubicBezTo>
                  <a:lnTo>
                    <a:pt x="17856" y="251"/>
                  </a:lnTo>
                  <a:cubicBezTo>
                    <a:pt x="17856" y="113"/>
                    <a:pt x="17743" y="0"/>
                    <a:pt x="1760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5"/>
            <p:cNvSpPr/>
            <p:nvPr/>
          </p:nvSpPr>
          <p:spPr>
            <a:xfrm>
              <a:off x="1936635" y="2609733"/>
              <a:ext cx="25282" cy="26173"/>
            </a:xfrm>
            <a:custGeom>
              <a:rect b="b" l="l" r="r" t="t"/>
              <a:pathLst>
                <a:path extrusionOk="0" h="1116" w="1078">
                  <a:moveTo>
                    <a:pt x="251" y="0"/>
                  </a:moveTo>
                  <a:cubicBezTo>
                    <a:pt x="113" y="0"/>
                    <a:pt x="0" y="113"/>
                    <a:pt x="0" y="251"/>
                  </a:cubicBezTo>
                  <a:lnTo>
                    <a:pt x="0" y="865"/>
                  </a:lnTo>
                  <a:cubicBezTo>
                    <a:pt x="0" y="1004"/>
                    <a:pt x="113" y="1115"/>
                    <a:pt x="251" y="1115"/>
                  </a:cubicBezTo>
                  <a:lnTo>
                    <a:pt x="1077" y="1115"/>
                  </a:lnTo>
                  <a:lnTo>
                    <a:pt x="1077"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5"/>
            <p:cNvSpPr/>
            <p:nvPr/>
          </p:nvSpPr>
          <p:spPr>
            <a:xfrm>
              <a:off x="2089920" y="2749909"/>
              <a:ext cx="112244" cy="112244"/>
            </a:xfrm>
            <a:custGeom>
              <a:rect b="b" l="l" r="r" t="t"/>
              <a:pathLst>
                <a:path extrusionOk="0" h="4786" w="4786">
                  <a:moveTo>
                    <a:pt x="2392" y="0"/>
                  </a:moveTo>
                  <a:cubicBezTo>
                    <a:pt x="1073" y="0"/>
                    <a:pt x="0" y="1072"/>
                    <a:pt x="0" y="2392"/>
                  </a:cubicBezTo>
                  <a:cubicBezTo>
                    <a:pt x="0" y="3712"/>
                    <a:pt x="1073" y="4785"/>
                    <a:pt x="2392" y="4785"/>
                  </a:cubicBezTo>
                  <a:cubicBezTo>
                    <a:pt x="3712" y="4785"/>
                    <a:pt x="4785" y="3712"/>
                    <a:pt x="4785" y="2392"/>
                  </a:cubicBezTo>
                  <a:cubicBezTo>
                    <a:pt x="4785" y="1072"/>
                    <a:pt x="3712" y="0"/>
                    <a:pt x="23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5"/>
            <p:cNvSpPr/>
            <p:nvPr/>
          </p:nvSpPr>
          <p:spPr>
            <a:xfrm>
              <a:off x="2106736" y="2766748"/>
              <a:ext cx="78566" cy="78542"/>
            </a:xfrm>
            <a:custGeom>
              <a:rect b="b" l="l" r="r" t="t"/>
              <a:pathLst>
                <a:path extrusionOk="0" h="3349" w="3350">
                  <a:moveTo>
                    <a:pt x="1675" y="1"/>
                  </a:moveTo>
                  <a:cubicBezTo>
                    <a:pt x="751" y="1"/>
                    <a:pt x="1" y="750"/>
                    <a:pt x="1" y="1674"/>
                  </a:cubicBezTo>
                  <a:cubicBezTo>
                    <a:pt x="1" y="2598"/>
                    <a:pt x="751" y="3348"/>
                    <a:pt x="1675" y="3348"/>
                  </a:cubicBezTo>
                  <a:cubicBezTo>
                    <a:pt x="2600" y="3348"/>
                    <a:pt x="3350" y="2598"/>
                    <a:pt x="3350" y="1674"/>
                  </a:cubicBezTo>
                  <a:cubicBezTo>
                    <a:pt x="3350" y="750"/>
                    <a:pt x="2600" y="1"/>
                    <a:pt x="16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5"/>
            <p:cNvSpPr/>
            <p:nvPr/>
          </p:nvSpPr>
          <p:spPr>
            <a:xfrm>
              <a:off x="2106736" y="2766748"/>
              <a:ext cx="51947" cy="78542"/>
            </a:xfrm>
            <a:custGeom>
              <a:rect b="b" l="l" r="r" t="t"/>
              <a:pathLst>
                <a:path extrusionOk="0" h="3349" w="2215">
                  <a:moveTo>
                    <a:pt x="1675" y="1"/>
                  </a:moveTo>
                  <a:cubicBezTo>
                    <a:pt x="751" y="1"/>
                    <a:pt x="1" y="750"/>
                    <a:pt x="1" y="1674"/>
                  </a:cubicBezTo>
                  <a:cubicBezTo>
                    <a:pt x="1" y="2598"/>
                    <a:pt x="751" y="3348"/>
                    <a:pt x="1675" y="3348"/>
                  </a:cubicBezTo>
                  <a:cubicBezTo>
                    <a:pt x="1863" y="3348"/>
                    <a:pt x="2045" y="3317"/>
                    <a:pt x="2215" y="3259"/>
                  </a:cubicBezTo>
                  <a:cubicBezTo>
                    <a:pt x="1554" y="3035"/>
                    <a:pt x="1079" y="2410"/>
                    <a:pt x="1079" y="1674"/>
                  </a:cubicBezTo>
                  <a:cubicBezTo>
                    <a:pt x="1079" y="939"/>
                    <a:pt x="1554" y="314"/>
                    <a:pt x="2215" y="90"/>
                  </a:cubicBezTo>
                  <a:cubicBezTo>
                    <a:pt x="2045" y="32"/>
                    <a:pt x="1863" y="1"/>
                    <a:pt x="1675" y="1"/>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35"/>
          <p:cNvGrpSpPr/>
          <p:nvPr/>
        </p:nvGrpSpPr>
        <p:grpSpPr>
          <a:xfrm>
            <a:off x="4403445" y="3119661"/>
            <a:ext cx="337108" cy="385351"/>
            <a:chOff x="1962808" y="1913053"/>
            <a:chExt cx="366422" cy="418815"/>
          </a:xfrm>
        </p:grpSpPr>
        <p:sp>
          <p:nvSpPr>
            <p:cNvPr id="1929" name="Google Shape;1929;p35"/>
            <p:cNvSpPr/>
            <p:nvPr/>
          </p:nvSpPr>
          <p:spPr>
            <a:xfrm>
              <a:off x="1988957" y="2070114"/>
              <a:ext cx="314123" cy="244000"/>
            </a:xfrm>
            <a:custGeom>
              <a:rect b="b" l="l" r="r" t="t"/>
              <a:pathLst>
                <a:path extrusionOk="0" h="10404" w="13394">
                  <a:moveTo>
                    <a:pt x="0" y="1"/>
                  </a:moveTo>
                  <a:lnTo>
                    <a:pt x="0" y="10404"/>
                  </a:lnTo>
                  <a:lnTo>
                    <a:pt x="13394" y="10404"/>
                  </a:lnTo>
                  <a:lnTo>
                    <a:pt x="133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5"/>
            <p:cNvSpPr/>
            <p:nvPr/>
          </p:nvSpPr>
          <p:spPr>
            <a:xfrm>
              <a:off x="2111661" y="2140449"/>
              <a:ext cx="173431" cy="121085"/>
            </a:xfrm>
            <a:custGeom>
              <a:rect b="b" l="l" r="r" t="t"/>
              <a:pathLst>
                <a:path extrusionOk="0" h="5163" w="7395">
                  <a:moveTo>
                    <a:pt x="593" y="1"/>
                  </a:moveTo>
                  <a:cubicBezTo>
                    <a:pt x="266" y="1"/>
                    <a:pt x="0" y="267"/>
                    <a:pt x="0" y="594"/>
                  </a:cubicBezTo>
                  <a:lnTo>
                    <a:pt x="0" y="4570"/>
                  </a:lnTo>
                  <a:cubicBezTo>
                    <a:pt x="0" y="4896"/>
                    <a:pt x="266" y="5162"/>
                    <a:pt x="593" y="5162"/>
                  </a:cubicBezTo>
                  <a:lnTo>
                    <a:pt x="6801" y="5162"/>
                  </a:lnTo>
                  <a:cubicBezTo>
                    <a:pt x="7128" y="5162"/>
                    <a:pt x="7394" y="4896"/>
                    <a:pt x="7394" y="4570"/>
                  </a:cubicBezTo>
                  <a:lnTo>
                    <a:pt x="7394" y="594"/>
                  </a:lnTo>
                  <a:cubicBezTo>
                    <a:pt x="7394" y="267"/>
                    <a:pt x="7128" y="1"/>
                    <a:pt x="68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5"/>
            <p:cNvSpPr/>
            <p:nvPr/>
          </p:nvSpPr>
          <p:spPr>
            <a:xfrm>
              <a:off x="2015130" y="1913053"/>
              <a:ext cx="261777" cy="60812"/>
            </a:xfrm>
            <a:custGeom>
              <a:rect b="b" l="l" r="r" t="t"/>
              <a:pathLst>
                <a:path extrusionOk="0" h="2593" w="11162">
                  <a:moveTo>
                    <a:pt x="245" y="1"/>
                  </a:moveTo>
                  <a:cubicBezTo>
                    <a:pt x="110" y="1"/>
                    <a:pt x="1" y="110"/>
                    <a:pt x="1" y="246"/>
                  </a:cubicBezTo>
                  <a:lnTo>
                    <a:pt x="1" y="2592"/>
                  </a:lnTo>
                  <a:lnTo>
                    <a:pt x="11162" y="2592"/>
                  </a:lnTo>
                  <a:lnTo>
                    <a:pt x="11162" y="246"/>
                  </a:lnTo>
                  <a:cubicBezTo>
                    <a:pt x="11162" y="110"/>
                    <a:pt x="11052" y="1"/>
                    <a:pt x="10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5"/>
            <p:cNvSpPr/>
            <p:nvPr/>
          </p:nvSpPr>
          <p:spPr>
            <a:xfrm>
              <a:off x="2015130" y="1913053"/>
              <a:ext cx="33748" cy="60812"/>
            </a:xfrm>
            <a:custGeom>
              <a:rect b="b" l="l" r="r" t="t"/>
              <a:pathLst>
                <a:path extrusionOk="0" h="2593" w="1439">
                  <a:moveTo>
                    <a:pt x="245" y="1"/>
                  </a:moveTo>
                  <a:cubicBezTo>
                    <a:pt x="110" y="1"/>
                    <a:pt x="1" y="110"/>
                    <a:pt x="1" y="246"/>
                  </a:cubicBezTo>
                  <a:lnTo>
                    <a:pt x="1" y="2592"/>
                  </a:lnTo>
                  <a:lnTo>
                    <a:pt x="1438" y="2592"/>
                  </a:lnTo>
                  <a:lnTo>
                    <a:pt x="143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5"/>
            <p:cNvSpPr/>
            <p:nvPr/>
          </p:nvSpPr>
          <p:spPr>
            <a:xfrm>
              <a:off x="2061167" y="1932917"/>
              <a:ext cx="169702" cy="12664"/>
            </a:xfrm>
            <a:custGeom>
              <a:rect b="b" l="l" r="r" t="t"/>
              <a:pathLst>
                <a:path extrusionOk="0" h="540" w="7236">
                  <a:moveTo>
                    <a:pt x="270" y="1"/>
                  </a:moveTo>
                  <a:cubicBezTo>
                    <a:pt x="121" y="1"/>
                    <a:pt x="1" y="121"/>
                    <a:pt x="1" y="270"/>
                  </a:cubicBezTo>
                  <a:cubicBezTo>
                    <a:pt x="1" y="420"/>
                    <a:pt x="121" y="540"/>
                    <a:pt x="270" y="540"/>
                  </a:cubicBezTo>
                  <a:lnTo>
                    <a:pt x="6966" y="540"/>
                  </a:lnTo>
                  <a:cubicBezTo>
                    <a:pt x="7115" y="540"/>
                    <a:pt x="7236" y="420"/>
                    <a:pt x="7236" y="270"/>
                  </a:cubicBezTo>
                  <a:cubicBezTo>
                    <a:pt x="7236" y="121"/>
                    <a:pt x="7115" y="1"/>
                    <a:pt x="696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5"/>
            <p:cNvSpPr/>
            <p:nvPr/>
          </p:nvSpPr>
          <p:spPr>
            <a:xfrm>
              <a:off x="1988957" y="1965423"/>
              <a:ext cx="314123" cy="34616"/>
            </a:xfrm>
            <a:custGeom>
              <a:rect b="b" l="l" r="r" t="t"/>
              <a:pathLst>
                <a:path extrusionOk="0" h="1476" w="13394">
                  <a:moveTo>
                    <a:pt x="245" y="1"/>
                  </a:moveTo>
                  <a:cubicBezTo>
                    <a:pt x="111" y="1"/>
                    <a:pt x="0" y="110"/>
                    <a:pt x="0" y="244"/>
                  </a:cubicBezTo>
                  <a:lnTo>
                    <a:pt x="0" y="1476"/>
                  </a:lnTo>
                  <a:lnTo>
                    <a:pt x="13394" y="1476"/>
                  </a:lnTo>
                  <a:lnTo>
                    <a:pt x="13394" y="244"/>
                  </a:lnTo>
                  <a:cubicBezTo>
                    <a:pt x="13394" y="110"/>
                    <a:pt x="13284" y="1"/>
                    <a:pt x="131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5"/>
            <p:cNvSpPr/>
            <p:nvPr/>
          </p:nvSpPr>
          <p:spPr>
            <a:xfrm>
              <a:off x="1988957" y="1965423"/>
              <a:ext cx="25329" cy="34616"/>
            </a:xfrm>
            <a:custGeom>
              <a:rect b="b" l="l" r="r" t="t"/>
              <a:pathLst>
                <a:path extrusionOk="0" h="1476" w="1080">
                  <a:moveTo>
                    <a:pt x="245" y="1"/>
                  </a:moveTo>
                  <a:cubicBezTo>
                    <a:pt x="111" y="1"/>
                    <a:pt x="0" y="110"/>
                    <a:pt x="0" y="244"/>
                  </a:cubicBezTo>
                  <a:lnTo>
                    <a:pt x="0" y="1476"/>
                  </a:lnTo>
                  <a:lnTo>
                    <a:pt x="1079" y="1476"/>
                  </a:lnTo>
                  <a:lnTo>
                    <a:pt x="1079"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5"/>
            <p:cNvSpPr/>
            <p:nvPr/>
          </p:nvSpPr>
          <p:spPr>
            <a:xfrm>
              <a:off x="1988957" y="2070114"/>
              <a:ext cx="314123" cy="244000"/>
            </a:xfrm>
            <a:custGeom>
              <a:rect b="b" l="l" r="r" t="t"/>
              <a:pathLst>
                <a:path extrusionOk="0" h="10404" w="13394">
                  <a:moveTo>
                    <a:pt x="0" y="1"/>
                  </a:moveTo>
                  <a:lnTo>
                    <a:pt x="0" y="10404"/>
                  </a:lnTo>
                  <a:lnTo>
                    <a:pt x="1117" y="10404"/>
                  </a:lnTo>
                  <a:lnTo>
                    <a:pt x="1117" y="1456"/>
                  </a:lnTo>
                  <a:cubicBezTo>
                    <a:pt x="1427" y="1694"/>
                    <a:pt x="1813" y="1834"/>
                    <a:pt x="2233" y="1834"/>
                  </a:cubicBezTo>
                  <a:cubicBezTo>
                    <a:pt x="2652" y="1834"/>
                    <a:pt x="3040" y="1694"/>
                    <a:pt x="3349" y="1456"/>
                  </a:cubicBezTo>
                  <a:cubicBezTo>
                    <a:pt x="3658" y="1694"/>
                    <a:pt x="4046" y="1834"/>
                    <a:pt x="4465" y="1834"/>
                  </a:cubicBezTo>
                  <a:cubicBezTo>
                    <a:pt x="4885" y="1834"/>
                    <a:pt x="5272" y="1694"/>
                    <a:pt x="5581" y="1456"/>
                  </a:cubicBezTo>
                  <a:cubicBezTo>
                    <a:pt x="5891" y="1694"/>
                    <a:pt x="6277" y="1834"/>
                    <a:pt x="6697" y="1834"/>
                  </a:cubicBezTo>
                  <a:cubicBezTo>
                    <a:pt x="7116" y="1834"/>
                    <a:pt x="7504" y="1694"/>
                    <a:pt x="7814" y="1456"/>
                  </a:cubicBezTo>
                  <a:cubicBezTo>
                    <a:pt x="8122" y="1694"/>
                    <a:pt x="8510" y="1834"/>
                    <a:pt x="8929" y="1834"/>
                  </a:cubicBezTo>
                  <a:cubicBezTo>
                    <a:pt x="9349" y="1834"/>
                    <a:pt x="9735" y="1694"/>
                    <a:pt x="10045" y="1456"/>
                  </a:cubicBezTo>
                  <a:cubicBezTo>
                    <a:pt x="10355" y="1694"/>
                    <a:pt x="10741" y="1834"/>
                    <a:pt x="11161" y="1834"/>
                  </a:cubicBezTo>
                  <a:cubicBezTo>
                    <a:pt x="11580" y="1834"/>
                    <a:pt x="11968" y="1694"/>
                    <a:pt x="12278" y="1456"/>
                  </a:cubicBezTo>
                  <a:cubicBezTo>
                    <a:pt x="12586" y="1694"/>
                    <a:pt x="12974" y="1834"/>
                    <a:pt x="13394" y="1834"/>
                  </a:cubicBezTo>
                  <a:lnTo>
                    <a:pt x="13394"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5"/>
            <p:cNvSpPr/>
            <p:nvPr/>
          </p:nvSpPr>
          <p:spPr>
            <a:xfrm>
              <a:off x="1962808" y="1991596"/>
              <a:ext cx="71061" cy="52369"/>
            </a:xfrm>
            <a:custGeom>
              <a:rect b="b" l="l" r="r" t="t"/>
              <a:pathLst>
                <a:path extrusionOk="0" h="2233" w="3030">
                  <a:moveTo>
                    <a:pt x="1115" y="1"/>
                  </a:moveTo>
                  <a:lnTo>
                    <a:pt x="0" y="2232"/>
                  </a:lnTo>
                  <a:lnTo>
                    <a:pt x="2232" y="2232"/>
                  </a:lnTo>
                  <a:lnTo>
                    <a:pt x="3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5"/>
            <p:cNvSpPr/>
            <p:nvPr/>
          </p:nvSpPr>
          <p:spPr>
            <a:xfrm>
              <a:off x="2015130" y="1991596"/>
              <a:ext cx="63603" cy="52369"/>
            </a:xfrm>
            <a:custGeom>
              <a:rect b="b" l="l" r="r" t="t"/>
              <a:pathLst>
                <a:path extrusionOk="0" h="2233" w="2712">
                  <a:moveTo>
                    <a:pt x="799" y="1"/>
                  </a:moveTo>
                  <a:lnTo>
                    <a:pt x="1" y="2232"/>
                  </a:lnTo>
                  <a:lnTo>
                    <a:pt x="2233" y="2232"/>
                  </a:lnTo>
                  <a:lnTo>
                    <a:pt x="2711" y="1"/>
                  </a:lnTo>
                  <a:close/>
                </a:path>
              </a:pathLst>
            </a:custGeom>
            <a:solidFill>
              <a:srgbClr val="E5F5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5"/>
            <p:cNvSpPr/>
            <p:nvPr/>
          </p:nvSpPr>
          <p:spPr>
            <a:xfrm>
              <a:off x="2067500" y="1991596"/>
              <a:ext cx="56098" cy="52369"/>
            </a:xfrm>
            <a:custGeom>
              <a:rect b="b" l="l" r="r" t="t"/>
              <a:pathLst>
                <a:path extrusionOk="0" h="2233" w="2392">
                  <a:moveTo>
                    <a:pt x="478" y="1"/>
                  </a:moveTo>
                  <a:lnTo>
                    <a:pt x="0" y="2232"/>
                  </a:lnTo>
                  <a:lnTo>
                    <a:pt x="2232" y="2232"/>
                  </a:lnTo>
                  <a:lnTo>
                    <a:pt x="23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5"/>
            <p:cNvSpPr/>
            <p:nvPr/>
          </p:nvSpPr>
          <p:spPr>
            <a:xfrm>
              <a:off x="2168463" y="1991596"/>
              <a:ext cx="56075" cy="52369"/>
            </a:xfrm>
            <a:custGeom>
              <a:rect b="b" l="l" r="r" t="t"/>
              <a:pathLst>
                <a:path extrusionOk="0" h="2233" w="2391">
                  <a:moveTo>
                    <a:pt x="0" y="1"/>
                  </a:moveTo>
                  <a:lnTo>
                    <a:pt x="160" y="2232"/>
                  </a:lnTo>
                  <a:lnTo>
                    <a:pt x="2391" y="2232"/>
                  </a:lnTo>
                  <a:lnTo>
                    <a:pt x="191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5"/>
            <p:cNvSpPr/>
            <p:nvPr/>
          </p:nvSpPr>
          <p:spPr>
            <a:xfrm>
              <a:off x="2258168" y="1991596"/>
              <a:ext cx="71061" cy="52369"/>
            </a:xfrm>
            <a:custGeom>
              <a:rect b="b" l="l" r="r" t="t"/>
              <a:pathLst>
                <a:path extrusionOk="0" h="2233" w="3030">
                  <a:moveTo>
                    <a:pt x="1" y="1"/>
                  </a:moveTo>
                  <a:lnTo>
                    <a:pt x="799" y="2232"/>
                  </a:lnTo>
                  <a:lnTo>
                    <a:pt x="3030" y="2232"/>
                  </a:lnTo>
                  <a:lnTo>
                    <a:pt x="19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5"/>
            <p:cNvSpPr/>
            <p:nvPr/>
          </p:nvSpPr>
          <p:spPr>
            <a:xfrm>
              <a:off x="1962808" y="2043941"/>
              <a:ext cx="52346" cy="52369"/>
            </a:xfrm>
            <a:custGeom>
              <a:rect b="b" l="l" r="r" t="t"/>
              <a:pathLst>
                <a:path extrusionOk="0" h="2233" w="2232">
                  <a:moveTo>
                    <a:pt x="0" y="0"/>
                  </a:moveTo>
                  <a:lnTo>
                    <a:pt x="0" y="1117"/>
                  </a:lnTo>
                  <a:cubicBezTo>
                    <a:pt x="0" y="1732"/>
                    <a:pt x="500" y="2233"/>
                    <a:pt x="1115"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5"/>
            <p:cNvSpPr/>
            <p:nvPr/>
          </p:nvSpPr>
          <p:spPr>
            <a:xfrm>
              <a:off x="2015130" y="2043941"/>
              <a:ext cx="52393" cy="52369"/>
            </a:xfrm>
            <a:custGeom>
              <a:rect b="b" l="l" r="r" t="t"/>
              <a:pathLst>
                <a:path extrusionOk="0" h="2233" w="2234">
                  <a:moveTo>
                    <a:pt x="1" y="0"/>
                  </a:moveTo>
                  <a:lnTo>
                    <a:pt x="1" y="1117"/>
                  </a:lnTo>
                  <a:cubicBezTo>
                    <a:pt x="1" y="1732"/>
                    <a:pt x="500" y="2233"/>
                    <a:pt x="1117" y="2233"/>
                  </a:cubicBezTo>
                  <a:cubicBezTo>
                    <a:pt x="1733" y="2233"/>
                    <a:pt x="2233" y="1732"/>
                    <a:pt x="2233" y="1117"/>
                  </a:cubicBezTo>
                  <a:lnTo>
                    <a:pt x="2233"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5"/>
            <p:cNvSpPr/>
            <p:nvPr/>
          </p:nvSpPr>
          <p:spPr>
            <a:xfrm>
              <a:off x="2067500" y="2043941"/>
              <a:ext cx="52346" cy="52369"/>
            </a:xfrm>
            <a:custGeom>
              <a:rect b="b" l="l" r="r" t="t"/>
              <a:pathLst>
                <a:path extrusionOk="0" h="2233" w="2232">
                  <a:moveTo>
                    <a:pt x="0" y="0"/>
                  </a:moveTo>
                  <a:lnTo>
                    <a:pt x="0" y="1117"/>
                  </a:lnTo>
                  <a:cubicBezTo>
                    <a:pt x="0" y="1732"/>
                    <a:pt x="500" y="2233"/>
                    <a:pt x="1116"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5"/>
            <p:cNvSpPr/>
            <p:nvPr/>
          </p:nvSpPr>
          <p:spPr>
            <a:xfrm>
              <a:off x="2119822" y="2043941"/>
              <a:ext cx="52393" cy="52369"/>
            </a:xfrm>
            <a:custGeom>
              <a:rect b="b" l="l" r="r" t="t"/>
              <a:pathLst>
                <a:path extrusionOk="0" h="2233" w="2234">
                  <a:moveTo>
                    <a:pt x="1" y="0"/>
                  </a:moveTo>
                  <a:lnTo>
                    <a:pt x="1" y="1117"/>
                  </a:lnTo>
                  <a:cubicBezTo>
                    <a:pt x="1" y="1732"/>
                    <a:pt x="501" y="2233"/>
                    <a:pt x="1117" y="2233"/>
                  </a:cubicBezTo>
                  <a:cubicBezTo>
                    <a:pt x="1733" y="2233"/>
                    <a:pt x="2234" y="1732"/>
                    <a:pt x="2234" y="1117"/>
                  </a:cubicBezTo>
                  <a:lnTo>
                    <a:pt x="2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5"/>
            <p:cNvSpPr/>
            <p:nvPr/>
          </p:nvSpPr>
          <p:spPr>
            <a:xfrm>
              <a:off x="2172192" y="2043941"/>
              <a:ext cx="52346" cy="52369"/>
            </a:xfrm>
            <a:custGeom>
              <a:rect b="b" l="l" r="r" t="t"/>
              <a:pathLst>
                <a:path extrusionOk="0" h="2233" w="2232">
                  <a:moveTo>
                    <a:pt x="1" y="0"/>
                  </a:moveTo>
                  <a:lnTo>
                    <a:pt x="1" y="1117"/>
                  </a:lnTo>
                  <a:cubicBezTo>
                    <a:pt x="1" y="1732"/>
                    <a:pt x="500" y="2233"/>
                    <a:pt x="1116"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5"/>
            <p:cNvSpPr/>
            <p:nvPr/>
          </p:nvSpPr>
          <p:spPr>
            <a:xfrm>
              <a:off x="2224514" y="2043941"/>
              <a:ext cx="52393" cy="52369"/>
            </a:xfrm>
            <a:custGeom>
              <a:rect b="b" l="l" r="r" t="t"/>
              <a:pathLst>
                <a:path extrusionOk="0" h="2233" w="2234">
                  <a:moveTo>
                    <a:pt x="1" y="0"/>
                  </a:moveTo>
                  <a:lnTo>
                    <a:pt x="1" y="1117"/>
                  </a:lnTo>
                  <a:cubicBezTo>
                    <a:pt x="1" y="1732"/>
                    <a:pt x="501" y="2233"/>
                    <a:pt x="1117" y="2233"/>
                  </a:cubicBezTo>
                  <a:cubicBezTo>
                    <a:pt x="1733" y="2233"/>
                    <a:pt x="2234" y="1732"/>
                    <a:pt x="2234" y="1117"/>
                  </a:cubicBezTo>
                  <a:lnTo>
                    <a:pt x="223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5"/>
            <p:cNvSpPr/>
            <p:nvPr/>
          </p:nvSpPr>
          <p:spPr>
            <a:xfrm>
              <a:off x="2276884" y="2043941"/>
              <a:ext cx="52346" cy="52369"/>
            </a:xfrm>
            <a:custGeom>
              <a:rect b="b" l="l" r="r" t="t"/>
              <a:pathLst>
                <a:path extrusionOk="0" h="2233" w="2232">
                  <a:moveTo>
                    <a:pt x="1" y="0"/>
                  </a:moveTo>
                  <a:lnTo>
                    <a:pt x="1" y="1117"/>
                  </a:lnTo>
                  <a:cubicBezTo>
                    <a:pt x="1" y="1732"/>
                    <a:pt x="500" y="2233"/>
                    <a:pt x="1117" y="2233"/>
                  </a:cubicBezTo>
                  <a:cubicBezTo>
                    <a:pt x="1733" y="2233"/>
                    <a:pt x="2232" y="1732"/>
                    <a:pt x="2232" y="1117"/>
                  </a:cubicBezTo>
                  <a:lnTo>
                    <a:pt x="22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5"/>
            <p:cNvSpPr/>
            <p:nvPr/>
          </p:nvSpPr>
          <p:spPr>
            <a:xfrm>
              <a:off x="2015130" y="1991596"/>
              <a:ext cx="63603" cy="52369"/>
            </a:xfrm>
            <a:custGeom>
              <a:rect b="b" l="l" r="r" t="t"/>
              <a:pathLst>
                <a:path extrusionOk="0" h="2233" w="2712">
                  <a:moveTo>
                    <a:pt x="799" y="1"/>
                  </a:moveTo>
                  <a:lnTo>
                    <a:pt x="1" y="2232"/>
                  </a:lnTo>
                  <a:lnTo>
                    <a:pt x="2233" y="2232"/>
                  </a:lnTo>
                  <a:lnTo>
                    <a:pt x="27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5"/>
            <p:cNvSpPr/>
            <p:nvPr/>
          </p:nvSpPr>
          <p:spPr>
            <a:xfrm>
              <a:off x="2119822" y="1991596"/>
              <a:ext cx="52393" cy="52369"/>
            </a:xfrm>
            <a:custGeom>
              <a:rect b="b" l="l" r="r" t="t"/>
              <a:pathLst>
                <a:path extrusionOk="0" h="2233" w="2234">
                  <a:moveTo>
                    <a:pt x="160" y="1"/>
                  </a:moveTo>
                  <a:lnTo>
                    <a:pt x="1" y="2232"/>
                  </a:lnTo>
                  <a:lnTo>
                    <a:pt x="2234" y="2232"/>
                  </a:lnTo>
                  <a:lnTo>
                    <a:pt x="207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5"/>
            <p:cNvSpPr/>
            <p:nvPr/>
          </p:nvSpPr>
          <p:spPr>
            <a:xfrm>
              <a:off x="2213327" y="1991596"/>
              <a:ext cx="63580" cy="52369"/>
            </a:xfrm>
            <a:custGeom>
              <a:rect b="b" l="l" r="r" t="t"/>
              <a:pathLst>
                <a:path extrusionOk="0" h="2233" w="2711">
                  <a:moveTo>
                    <a:pt x="0" y="1"/>
                  </a:moveTo>
                  <a:lnTo>
                    <a:pt x="478" y="2232"/>
                  </a:lnTo>
                  <a:lnTo>
                    <a:pt x="2711" y="2232"/>
                  </a:lnTo>
                  <a:lnTo>
                    <a:pt x="19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5"/>
            <p:cNvSpPr/>
            <p:nvPr/>
          </p:nvSpPr>
          <p:spPr>
            <a:xfrm>
              <a:off x="2006969" y="2140449"/>
              <a:ext cx="94889" cy="173431"/>
            </a:xfrm>
            <a:custGeom>
              <a:rect b="b" l="l" r="r" t="t"/>
              <a:pathLst>
                <a:path extrusionOk="0" h="7395" w="4046">
                  <a:moveTo>
                    <a:pt x="593" y="1"/>
                  </a:moveTo>
                  <a:cubicBezTo>
                    <a:pt x="266" y="1"/>
                    <a:pt x="0" y="267"/>
                    <a:pt x="0" y="594"/>
                  </a:cubicBezTo>
                  <a:lnTo>
                    <a:pt x="0" y="7395"/>
                  </a:lnTo>
                  <a:lnTo>
                    <a:pt x="4045" y="7395"/>
                  </a:lnTo>
                  <a:lnTo>
                    <a:pt x="4045" y="594"/>
                  </a:lnTo>
                  <a:cubicBezTo>
                    <a:pt x="4045" y="267"/>
                    <a:pt x="3779" y="1"/>
                    <a:pt x="345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5"/>
            <p:cNvSpPr/>
            <p:nvPr/>
          </p:nvSpPr>
          <p:spPr>
            <a:xfrm>
              <a:off x="2015130" y="2148633"/>
              <a:ext cx="78542" cy="157061"/>
            </a:xfrm>
            <a:custGeom>
              <a:rect b="b" l="l" r="r" t="t"/>
              <a:pathLst>
                <a:path extrusionOk="0" h="6697" w="3349">
                  <a:moveTo>
                    <a:pt x="245" y="0"/>
                  </a:moveTo>
                  <a:cubicBezTo>
                    <a:pt x="110" y="0"/>
                    <a:pt x="1" y="109"/>
                    <a:pt x="1" y="245"/>
                  </a:cubicBezTo>
                  <a:lnTo>
                    <a:pt x="1" y="6697"/>
                  </a:lnTo>
                  <a:lnTo>
                    <a:pt x="3349" y="6697"/>
                  </a:lnTo>
                  <a:lnTo>
                    <a:pt x="3349" y="245"/>
                  </a:lnTo>
                  <a:cubicBezTo>
                    <a:pt x="3349" y="109"/>
                    <a:pt x="3239" y="0"/>
                    <a:pt x="31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5"/>
            <p:cNvSpPr/>
            <p:nvPr/>
          </p:nvSpPr>
          <p:spPr>
            <a:xfrm>
              <a:off x="2015130" y="2148633"/>
              <a:ext cx="25305" cy="157061"/>
            </a:xfrm>
            <a:custGeom>
              <a:rect b="b" l="l" r="r" t="t"/>
              <a:pathLst>
                <a:path extrusionOk="0" h="6697" w="1079">
                  <a:moveTo>
                    <a:pt x="245" y="0"/>
                  </a:moveTo>
                  <a:cubicBezTo>
                    <a:pt x="110" y="0"/>
                    <a:pt x="1" y="109"/>
                    <a:pt x="1" y="245"/>
                  </a:cubicBezTo>
                  <a:lnTo>
                    <a:pt x="1" y="6697"/>
                  </a:lnTo>
                  <a:lnTo>
                    <a:pt x="1078" y="6697"/>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5"/>
            <p:cNvSpPr/>
            <p:nvPr/>
          </p:nvSpPr>
          <p:spPr>
            <a:xfrm>
              <a:off x="2061167" y="2220844"/>
              <a:ext cx="12688" cy="25727"/>
            </a:xfrm>
            <a:custGeom>
              <a:rect b="b" l="l" r="r" t="t"/>
              <a:pathLst>
                <a:path extrusionOk="0" h="1097" w="541">
                  <a:moveTo>
                    <a:pt x="270" y="1"/>
                  </a:moveTo>
                  <a:cubicBezTo>
                    <a:pt x="121" y="1"/>
                    <a:pt x="1" y="121"/>
                    <a:pt x="1" y="269"/>
                  </a:cubicBezTo>
                  <a:lnTo>
                    <a:pt x="1" y="827"/>
                  </a:lnTo>
                  <a:cubicBezTo>
                    <a:pt x="1" y="976"/>
                    <a:pt x="121" y="1097"/>
                    <a:pt x="270" y="1097"/>
                  </a:cubicBezTo>
                  <a:cubicBezTo>
                    <a:pt x="418" y="1097"/>
                    <a:pt x="540" y="976"/>
                    <a:pt x="539" y="827"/>
                  </a:cubicBezTo>
                  <a:lnTo>
                    <a:pt x="539" y="269"/>
                  </a:lnTo>
                  <a:cubicBezTo>
                    <a:pt x="539" y="121"/>
                    <a:pt x="418"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5"/>
            <p:cNvSpPr/>
            <p:nvPr/>
          </p:nvSpPr>
          <p:spPr>
            <a:xfrm>
              <a:off x="2119822" y="2148633"/>
              <a:ext cx="157085" cy="86962"/>
            </a:xfrm>
            <a:custGeom>
              <a:rect b="b" l="l" r="r" t="t"/>
              <a:pathLst>
                <a:path extrusionOk="0" h="3708" w="6698">
                  <a:moveTo>
                    <a:pt x="245" y="0"/>
                  </a:moveTo>
                  <a:cubicBezTo>
                    <a:pt x="110" y="0"/>
                    <a:pt x="1" y="109"/>
                    <a:pt x="1" y="245"/>
                  </a:cubicBezTo>
                  <a:lnTo>
                    <a:pt x="1" y="3348"/>
                  </a:lnTo>
                  <a:lnTo>
                    <a:pt x="600" y="3708"/>
                  </a:lnTo>
                  <a:lnTo>
                    <a:pt x="6200" y="3708"/>
                  </a:lnTo>
                  <a:lnTo>
                    <a:pt x="6698" y="3348"/>
                  </a:lnTo>
                  <a:lnTo>
                    <a:pt x="6698" y="245"/>
                  </a:lnTo>
                  <a:cubicBezTo>
                    <a:pt x="6698" y="109"/>
                    <a:pt x="6588" y="0"/>
                    <a:pt x="645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5"/>
            <p:cNvSpPr/>
            <p:nvPr/>
          </p:nvSpPr>
          <p:spPr>
            <a:xfrm>
              <a:off x="2119822" y="2148633"/>
              <a:ext cx="25329" cy="86962"/>
            </a:xfrm>
            <a:custGeom>
              <a:rect b="b" l="l" r="r" t="t"/>
              <a:pathLst>
                <a:path extrusionOk="0" h="3708" w="1080">
                  <a:moveTo>
                    <a:pt x="245" y="0"/>
                  </a:moveTo>
                  <a:cubicBezTo>
                    <a:pt x="110" y="0"/>
                    <a:pt x="1" y="109"/>
                    <a:pt x="1" y="245"/>
                  </a:cubicBezTo>
                  <a:lnTo>
                    <a:pt x="1" y="3348"/>
                  </a:lnTo>
                  <a:lnTo>
                    <a:pt x="540" y="3708"/>
                  </a:lnTo>
                  <a:lnTo>
                    <a:pt x="1080" y="3708"/>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5"/>
            <p:cNvSpPr/>
            <p:nvPr/>
          </p:nvSpPr>
          <p:spPr>
            <a:xfrm>
              <a:off x="2119822" y="2227152"/>
              <a:ext cx="157085" cy="26196"/>
            </a:xfrm>
            <a:custGeom>
              <a:rect b="b" l="l" r="r" t="t"/>
              <a:pathLst>
                <a:path extrusionOk="0" h="1117" w="6698">
                  <a:moveTo>
                    <a:pt x="1" y="0"/>
                  </a:moveTo>
                  <a:lnTo>
                    <a:pt x="1" y="873"/>
                  </a:lnTo>
                  <a:cubicBezTo>
                    <a:pt x="1" y="1007"/>
                    <a:pt x="110" y="1116"/>
                    <a:pt x="245" y="1116"/>
                  </a:cubicBezTo>
                  <a:lnTo>
                    <a:pt x="6453" y="1116"/>
                  </a:lnTo>
                  <a:cubicBezTo>
                    <a:pt x="6588" y="1116"/>
                    <a:pt x="6698" y="1007"/>
                    <a:pt x="6698" y="873"/>
                  </a:cubicBezTo>
                  <a:lnTo>
                    <a:pt x="669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5"/>
            <p:cNvSpPr/>
            <p:nvPr/>
          </p:nvSpPr>
          <p:spPr>
            <a:xfrm>
              <a:off x="2119822" y="2227152"/>
              <a:ext cx="25329" cy="26196"/>
            </a:xfrm>
            <a:custGeom>
              <a:rect b="b" l="l" r="r" t="t"/>
              <a:pathLst>
                <a:path extrusionOk="0" h="1117" w="1080">
                  <a:moveTo>
                    <a:pt x="1" y="0"/>
                  </a:moveTo>
                  <a:lnTo>
                    <a:pt x="1" y="873"/>
                  </a:lnTo>
                  <a:cubicBezTo>
                    <a:pt x="1" y="1007"/>
                    <a:pt x="110" y="1116"/>
                    <a:pt x="245" y="1116"/>
                  </a:cubicBezTo>
                  <a:lnTo>
                    <a:pt x="1080" y="1116"/>
                  </a:lnTo>
                  <a:lnTo>
                    <a:pt x="1080"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5"/>
            <p:cNvSpPr/>
            <p:nvPr/>
          </p:nvSpPr>
          <p:spPr>
            <a:xfrm>
              <a:off x="1962808" y="2305671"/>
              <a:ext cx="366422" cy="26196"/>
            </a:xfrm>
            <a:custGeom>
              <a:rect b="b" l="l" r="r" t="t"/>
              <a:pathLst>
                <a:path extrusionOk="0" h="1117" w="15624">
                  <a:moveTo>
                    <a:pt x="538" y="1"/>
                  </a:moveTo>
                  <a:cubicBezTo>
                    <a:pt x="241" y="1"/>
                    <a:pt x="0" y="242"/>
                    <a:pt x="0" y="539"/>
                  </a:cubicBezTo>
                  <a:lnTo>
                    <a:pt x="0" y="1116"/>
                  </a:lnTo>
                  <a:lnTo>
                    <a:pt x="15624" y="1116"/>
                  </a:lnTo>
                  <a:lnTo>
                    <a:pt x="15624" y="539"/>
                  </a:lnTo>
                  <a:cubicBezTo>
                    <a:pt x="15624" y="242"/>
                    <a:pt x="15383" y="1"/>
                    <a:pt x="150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5"/>
            <p:cNvSpPr/>
            <p:nvPr/>
          </p:nvSpPr>
          <p:spPr>
            <a:xfrm>
              <a:off x="1962808" y="2305671"/>
              <a:ext cx="37946" cy="26196"/>
            </a:xfrm>
            <a:custGeom>
              <a:rect b="b" l="l" r="r" t="t"/>
              <a:pathLst>
                <a:path extrusionOk="0" h="1117" w="1618">
                  <a:moveTo>
                    <a:pt x="538" y="1"/>
                  </a:moveTo>
                  <a:cubicBezTo>
                    <a:pt x="241" y="1"/>
                    <a:pt x="0" y="242"/>
                    <a:pt x="0" y="539"/>
                  </a:cubicBezTo>
                  <a:lnTo>
                    <a:pt x="0" y="1116"/>
                  </a:lnTo>
                  <a:lnTo>
                    <a:pt x="1078" y="1116"/>
                  </a:lnTo>
                  <a:lnTo>
                    <a:pt x="1078" y="539"/>
                  </a:lnTo>
                  <a:cubicBezTo>
                    <a:pt x="1078" y="242"/>
                    <a:pt x="1319" y="1"/>
                    <a:pt x="1617" y="1"/>
                  </a:cubicBez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35"/>
          <p:cNvGrpSpPr/>
          <p:nvPr/>
        </p:nvGrpSpPr>
        <p:grpSpPr>
          <a:xfrm>
            <a:off x="1728687" y="1383204"/>
            <a:ext cx="385288" cy="385373"/>
            <a:chOff x="1225109" y="2557364"/>
            <a:chExt cx="418791" cy="418838"/>
          </a:xfrm>
        </p:grpSpPr>
        <p:sp>
          <p:nvSpPr>
            <p:cNvPr id="1963" name="Google Shape;1963;p35"/>
            <p:cNvSpPr/>
            <p:nvPr/>
          </p:nvSpPr>
          <p:spPr>
            <a:xfrm>
              <a:off x="1277455" y="2653660"/>
              <a:ext cx="183234" cy="139308"/>
            </a:xfrm>
            <a:custGeom>
              <a:rect b="b" l="l" r="r" t="t"/>
              <a:pathLst>
                <a:path extrusionOk="0" h="5940" w="7813">
                  <a:moveTo>
                    <a:pt x="1" y="0"/>
                  </a:moveTo>
                  <a:lnTo>
                    <a:pt x="1" y="5939"/>
                  </a:lnTo>
                  <a:lnTo>
                    <a:pt x="7812" y="5939"/>
                  </a:lnTo>
                  <a:lnTo>
                    <a:pt x="78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5"/>
            <p:cNvSpPr/>
            <p:nvPr/>
          </p:nvSpPr>
          <p:spPr>
            <a:xfrm>
              <a:off x="1277455" y="2653660"/>
              <a:ext cx="183234" cy="139308"/>
            </a:xfrm>
            <a:custGeom>
              <a:rect b="b" l="l" r="r" t="t"/>
              <a:pathLst>
                <a:path extrusionOk="0" h="5940" w="7813">
                  <a:moveTo>
                    <a:pt x="1" y="0"/>
                  </a:moveTo>
                  <a:lnTo>
                    <a:pt x="1" y="5939"/>
                  </a:lnTo>
                  <a:lnTo>
                    <a:pt x="1078" y="5939"/>
                  </a:lnTo>
                  <a:lnTo>
                    <a:pt x="1078" y="1617"/>
                  </a:lnTo>
                  <a:cubicBezTo>
                    <a:pt x="1078" y="1320"/>
                    <a:pt x="1319" y="1077"/>
                    <a:pt x="1617" y="1077"/>
                  </a:cubicBezTo>
                  <a:lnTo>
                    <a:pt x="7812" y="1077"/>
                  </a:lnTo>
                  <a:lnTo>
                    <a:pt x="7812"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5"/>
            <p:cNvSpPr/>
            <p:nvPr/>
          </p:nvSpPr>
          <p:spPr>
            <a:xfrm>
              <a:off x="1329801" y="2575023"/>
              <a:ext cx="52369" cy="43153"/>
            </a:xfrm>
            <a:custGeom>
              <a:rect b="b" l="l" r="r" t="t"/>
              <a:pathLst>
                <a:path extrusionOk="0" h="1840" w="2233">
                  <a:moveTo>
                    <a:pt x="0" y="0"/>
                  </a:moveTo>
                  <a:lnTo>
                    <a:pt x="0" y="1839"/>
                  </a:lnTo>
                  <a:lnTo>
                    <a:pt x="2233" y="1839"/>
                  </a:lnTo>
                  <a:lnTo>
                    <a:pt x="223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5"/>
            <p:cNvSpPr/>
            <p:nvPr/>
          </p:nvSpPr>
          <p:spPr>
            <a:xfrm>
              <a:off x="1329801" y="2575023"/>
              <a:ext cx="52369" cy="43153"/>
            </a:xfrm>
            <a:custGeom>
              <a:rect b="b" l="l" r="r" t="t"/>
              <a:pathLst>
                <a:path extrusionOk="0" h="1840" w="2233">
                  <a:moveTo>
                    <a:pt x="0" y="0"/>
                  </a:moveTo>
                  <a:lnTo>
                    <a:pt x="0" y="1839"/>
                  </a:lnTo>
                  <a:lnTo>
                    <a:pt x="1078" y="1839"/>
                  </a:lnTo>
                  <a:lnTo>
                    <a:pt x="1078" y="1079"/>
                  </a:lnTo>
                  <a:cubicBezTo>
                    <a:pt x="1078" y="880"/>
                    <a:pt x="1239" y="719"/>
                    <a:pt x="1437" y="719"/>
                  </a:cubicBezTo>
                  <a:lnTo>
                    <a:pt x="2233" y="719"/>
                  </a:lnTo>
                  <a:lnTo>
                    <a:pt x="2233"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5"/>
            <p:cNvSpPr/>
            <p:nvPr/>
          </p:nvSpPr>
          <p:spPr>
            <a:xfrm>
              <a:off x="1316691" y="2557364"/>
              <a:ext cx="78542" cy="26220"/>
            </a:xfrm>
            <a:custGeom>
              <a:rect b="b" l="l" r="r" t="t"/>
              <a:pathLst>
                <a:path extrusionOk="0" h="1118" w="3349">
                  <a:moveTo>
                    <a:pt x="245" y="1"/>
                  </a:moveTo>
                  <a:cubicBezTo>
                    <a:pt x="110" y="1"/>
                    <a:pt x="1" y="111"/>
                    <a:pt x="1" y="245"/>
                  </a:cubicBezTo>
                  <a:lnTo>
                    <a:pt x="1" y="872"/>
                  </a:lnTo>
                  <a:cubicBezTo>
                    <a:pt x="1" y="1008"/>
                    <a:pt x="110" y="1117"/>
                    <a:pt x="245" y="1117"/>
                  </a:cubicBezTo>
                  <a:lnTo>
                    <a:pt x="3105" y="1117"/>
                  </a:lnTo>
                  <a:cubicBezTo>
                    <a:pt x="3240" y="1117"/>
                    <a:pt x="3349" y="1008"/>
                    <a:pt x="3349" y="872"/>
                  </a:cubicBezTo>
                  <a:lnTo>
                    <a:pt x="3349" y="245"/>
                  </a:lnTo>
                  <a:cubicBezTo>
                    <a:pt x="3349" y="111"/>
                    <a:pt x="3240" y="1"/>
                    <a:pt x="310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5"/>
            <p:cNvSpPr/>
            <p:nvPr/>
          </p:nvSpPr>
          <p:spPr>
            <a:xfrm>
              <a:off x="1316691" y="2557364"/>
              <a:ext cx="33748" cy="26220"/>
            </a:xfrm>
            <a:custGeom>
              <a:rect b="b" l="l" r="r" t="t"/>
              <a:pathLst>
                <a:path extrusionOk="0" h="1118" w="1439">
                  <a:moveTo>
                    <a:pt x="245" y="1"/>
                  </a:moveTo>
                  <a:cubicBezTo>
                    <a:pt x="110" y="1"/>
                    <a:pt x="1" y="111"/>
                    <a:pt x="1" y="245"/>
                  </a:cubicBezTo>
                  <a:lnTo>
                    <a:pt x="1" y="872"/>
                  </a:lnTo>
                  <a:cubicBezTo>
                    <a:pt x="1" y="1008"/>
                    <a:pt x="110" y="1117"/>
                    <a:pt x="245" y="1117"/>
                  </a:cubicBezTo>
                  <a:lnTo>
                    <a:pt x="1438" y="1117"/>
                  </a:lnTo>
                  <a:lnTo>
                    <a:pt x="143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5"/>
            <p:cNvSpPr/>
            <p:nvPr/>
          </p:nvSpPr>
          <p:spPr>
            <a:xfrm>
              <a:off x="1253581" y="2609733"/>
              <a:ext cx="233282" cy="52346"/>
            </a:xfrm>
            <a:custGeom>
              <a:rect b="b" l="l" r="r" t="t"/>
              <a:pathLst>
                <a:path extrusionOk="0" h="2232" w="9947">
                  <a:moveTo>
                    <a:pt x="1173" y="0"/>
                  </a:moveTo>
                  <a:cubicBezTo>
                    <a:pt x="1078" y="0"/>
                    <a:pt x="991" y="54"/>
                    <a:pt x="948" y="140"/>
                  </a:cubicBezTo>
                  <a:lnTo>
                    <a:pt x="84" y="1868"/>
                  </a:lnTo>
                  <a:cubicBezTo>
                    <a:pt x="0" y="2036"/>
                    <a:pt x="122" y="2232"/>
                    <a:pt x="309" y="2232"/>
                  </a:cubicBezTo>
                  <a:lnTo>
                    <a:pt x="9947" y="2232"/>
                  </a:lnTo>
                  <a:lnTo>
                    <a:pt x="994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5"/>
            <p:cNvSpPr/>
            <p:nvPr/>
          </p:nvSpPr>
          <p:spPr>
            <a:xfrm>
              <a:off x="1253581" y="2609733"/>
              <a:ext cx="66019" cy="52346"/>
            </a:xfrm>
            <a:custGeom>
              <a:rect b="b" l="l" r="r" t="t"/>
              <a:pathLst>
                <a:path extrusionOk="0" h="2232" w="2815">
                  <a:moveTo>
                    <a:pt x="1173" y="0"/>
                  </a:moveTo>
                  <a:cubicBezTo>
                    <a:pt x="1078" y="0"/>
                    <a:pt x="991" y="54"/>
                    <a:pt x="948" y="140"/>
                  </a:cubicBezTo>
                  <a:lnTo>
                    <a:pt x="84" y="1868"/>
                  </a:lnTo>
                  <a:cubicBezTo>
                    <a:pt x="0" y="2036"/>
                    <a:pt x="122" y="2232"/>
                    <a:pt x="309" y="2232"/>
                  </a:cubicBezTo>
                  <a:lnTo>
                    <a:pt x="1698" y="2232"/>
                  </a:lnTo>
                  <a:lnTo>
                    <a:pt x="2815"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5"/>
            <p:cNvSpPr/>
            <p:nvPr/>
          </p:nvSpPr>
          <p:spPr>
            <a:xfrm>
              <a:off x="1294552" y="2678941"/>
              <a:ext cx="68716" cy="68739"/>
            </a:xfrm>
            <a:custGeom>
              <a:rect b="b" l="l" r="r" t="t"/>
              <a:pathLst>
                <a:path extrusionOk="0" h="2931" w="2930">
                  <a:moveTo>
                    <a:pt x="594" y="1"/>
                  </a:moveTo>
                  <a:cubicBezTo>
                    <a:pt x="266" y="1"/>
                    <a:pt x="0" y="267"/>
                    <a:pt x="0" y="594"/>
                  </a:cubicBezTo>
                  <a:lnTo>
                    <a:pt x="0" y="2337"/>
                  </a:lnTo>
                  <a:cubicBezTo>
                    <a:pt x="0" y="2664"/>
                    <a:pt x="266" y="2931"/>
                    <a:pt x="594" y="2931"/>
                  </a:cubicBezTo>
                  <a:lnTo>
                    <a:pt x="2337" y="2931"/>
                  </a:lnTo>
                  <a:cubicBezTo>
                    <a:pt x="2663" y="2931"/>
                    <a:pt x="2929" y="2664"/>
                    <a:pt x="2929" y="2337"/>
                  </a:cubicBezTo>
                  <a:lnTo>
                    <a:pt x="2929" y="594"/>
                  </a:lnTo>
                  <a:cubicBezTo>
                    <a:pt x="2929" y="267"/>
                    <a:pt x="2663" y="1"/>
                    <a:pt x="233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5"/>
            <p:cNvSpPr/>
            <p:nvPr/>
          </p:nvSpPr>
          <p:spPr>
            <a:xfrm>
              <a:off x="1302737" y="2687126"/>
              <a:ext cx="52346" cy="52346"/>
            </a:xfrm>
            <a:custGeom>
              <a:rect b="b" l="l" r="r" t="t"/>
              <a:pathLst>
                <a:path extrusionOk="0" h="2232" w="2232">
                  <a:moveTo>
                    <a:pt x="245" y="0"/>
                  </a:moveTo>
                  <a:cubicBezTo>
                    <a:pt x="109" y="0"/>
                    <a:pt x="0" y="110"/>
                    <a:pt x="0" y="245"/>
                  </a:cubicBezTo>
                  <a:lnTo>
                    <a:pt x="0" y="1988"/>
                  </a:lnTo>
                  <a:cubicBezTo>
                    <a:pt x="0" y="2123"/>
                    <a:pt x="109" y="2232"/>
                    <a:pt x="245" y="2232"/>
                  </a:cubicBezTo>
                  <a:lnTo>
                    <a:pt x="1988" y="2232"/>
                  </a:lnTo>
                  <a:cubicBezTo>
                    <a:pt x="2122" y="2232"/>
                    <a:pt x="2232" y="2123"/>
                    <a:pt x="2232" y="1988"/>
                  </a:cubicBezTo>
                  <a:lnTo>
                    <a:pt x="2232" y="245"/>
                  </a:lnTo>
                  <a:cubicBezTo>
                    <a:pt x="2232" y="110"/>
                    <a:pt x="2122" y="0"/>
                    <a:pt x="19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5"/>
            <p:cNvSpPr/>
            <p:nvPr/>
          </p:nvSpPr>
          <p:spPr>
            <a:xfrm>
              <a:off x="1302737" y="2687126"/>
              <a:ext cx="25282" cy="52346"/>
            </a:xfrm>
            <a:custGeom>
              <a:rect b="b" l="l" r="r" t="t"/>
              <a:pathLst>
                <a:path extrusionOk="0" h="2232" w="1078">
                  <a:moveTo>
                    <a:pt x="245" y="0"/>
                  </a:moveTo>
                  <a:cubicBezTo>
                    <a:pt x="109" y="0"/>
                    <a:pt x="0" y="110"/>
                    <a:pt x="0" y="245"/>
                  </a:cubicBezTo>
                  <a:lnTo>
                    <a:pt x="0" y="1988"/>
                  </a:lnTo>
                  <a:cubicBezTo>
                    <a:pt x="0" y="2123"/>
                    <a:pt x="109" y="2232"/>
                    <a:pt x="245" y="2232"/>
                  </a:cubicBezTo>
                  <a:lnTo>
                    <a:pt x="1078" y="2232"/>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5"/>
            <p:cNvSpPr/>
            <p:nvPr/>
          </p:nvSpPr>
          <p:spPr>
            <a:xfrm>
              <a:off x="1395210" y="2596647"/>
              <a:ext cx="209431" cy="379555"/>
            </a:xfrm>
            <a:custGeom>
              <a:rect b="b" l="l" r="r" t="t"/>
              <a:pathLst>
                <a:path extrusionOk="0" h="16184" w="8930">
                  <a:moveTo>
                    <a:pt x="4466" y="0"/>
                  </a:moveTo>
                  <a:lnTo>
                    <a:pt x="1" y="6139"/>
                  </a:lnTo>
                  <a:lnTo>
                    <a:pt x="1" y="16183"/>
                  </a:lnTo>
                  <a:lnTo>
                    <a:pt x="2791" y="16183"/>
                  </a:lnTo>
                  <a:lnTo>
                    <a:pt x="3330" y="15823"/>
                  </a:lnTo>
                  <a:lnTo>
                    <a:pt x="5651" y="15823"/>
                  </a:lnTo>
                  <a:lnTo>
                    <a:pt x="6139" y="16183"/>
                  </a:lnTo>
                  <a:lnTo>
                    <a:pt x="7256" y="16183"/>
                  </a:lnTo>
                  <a:lnTo>
                    <a:pt x="7687" y="15823"/>
                  </a:lnTo>
                  <a:lnTo>
                    <a:pt x="8930" y="15823"/>
                  </a:lnTo>
                  <a:lnTo>
                    <a:pt x="8930" y="6139"/>
                  </a:lnTo>
                  <a:lnTo>
                    <a:pt x="4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5"/>
            <p:cNvSpPr/>
            <p:nvPr/>
          </p:nvSpPr>
          <p:spPr>
            <a:xfrm>
              <a:off x="1395210" y="2596647"/>
              <a:ext cx="209431" cy="379555"/>
            </a:xfrm>
            <a:custGeom>
              <a:rect b="b" l="l" r="r" t="t"/>
              <a:pathLst>
                <a:path extrusionOk="0" h="16184" w="8930">
                  <a:moveTo>
                    <a:pt x="4466" y="0"/>
                  </a:moveTo>
                  <a:lnTo>
                    <a:pt x="1" y="6139"/>
                  </a:lnTo>
                  <a:lnTo>
                    <a:pt x="1" y="16183"/>
                  </a:lnTo>
                  <a:lnTo>
                    <a:pt x="1079" y="16183"/>
                  </a:lnTo>
                  <a:lnTo>
                    <a:pt x="1079" y="6992"/>
                  </a:lnTo>
                  <a:cubicBezTo>
                    <a:pt x="1079" y="6890"/>
                    <a:pt x="1112" y="6790"/>
                    <a:pt x="1172" y="6706"/>
                  </a:cubicBezTo>
                  <a:lnTo>
                    <a:pt x="4220" y="2515"/>
                  </a:lnTo>
                  <a:cubicBezTo>
                    <a:pt x="4278" y="2435"/>
                    <a:pt x="4366" y="2395"/>
                    <a:pt x="4455" y="2395"/>
                  </a:cubicBezTo>
                  <a:cubicBezTo>
                    <a:pt x="4544" y="2395"/>
                    <a:pt x="4634" y="2436"/>
                    <a:pt x="4692" y="2518"/>
                  </a:cubicBezTo>
                  <a:lnTo>
                    <a:pt x="8557" y="7972"/>
                  </a:lnTo>
                  <a:lnTo>
                    <a:pt x="8930" y="7972"/>
                  </a:lnTo>
                  <a:lnTo>
                    <a:pt x="8930" y="6139"/>
                  </a:lnTo>
                  <a:lnTo>
                    <a:pt x="5004" y="741"/>
                  </a:lnTo>
                  <a:lnTo>
                    <a:pt x="4466"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5"/>
            <p:cNvSpPr/>
            <p:nvPr/>
          </p:nvSpPr>
          <p:spPr>
            <a:xfrm>
              <a:off x="1413362" y="2609733"/>
              <a:ext cx="73500" cy="52346"/>
            </a:xfrm>
            <a:custGeom>
              <a:rect b="b" l="l" r="r" t="t"/>
              <a:pathLst>
                <a:path extrusionOk="0" h="2232" w="3134">
                  <a:moveTo>
                    <a:pt x="1673" y="0"/>
                  </a:moveTo>
                  <a:lnTo>
                    <a:pt x="1" y="2232"/>
                  </a:lnTo>
                  <a:lnTo>
                    <a:pt x="1503" y="2232"/>
                  </a:lnTo>
                  <a:lnTo>
                    <a:pt x="3134" y="0"/>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5"/>
            <p:cNvSpPr/>
            <p:nvPr/>
          </p:nvSpPr>
          <p:spPr>
            <a:xfrm>
              <a:off x="1355974" y="2583466"/>
              <a:ext cx="283775" cy="183305"/>
            </a:xfrm>
            <a:custGeom>
              <a:rect b="b" l="l" r="r" t="t"/>
              <a:pathLst>
                <a:path extrusionOk="0" h="7816" w="12100">
                  <a:moveTo>
                    <a:pt x="6139" y="0"/>
                  </a:moveTo>
                  <a:cubicBezTo>
                    <a:pt x="5958" y="0"/>
                    <a:pt x="5789" y="86"/>
                    <a:pt x="5684" y="231"/>
                  </a:cubicBezTo>
                  <a:lnTo>
                    <a:pt x="0" y="7816"/>
                  </a:lnTo>
                  <a:lnTo>
                    <a:pt x="1674" y="7816"/>
                  </a:lnTo>
                  <a:lnTo>
                    <a:pt x="6139" y="1518"/>
                  </a:lnTo>
                  <a:lnTo>
                    <a:pt x="10603" y="7816"/>
                  </a:lnTo>
                  <a:lnTo>
                    <a:pt x="11775" y="7816"/>
                  </a:lnTo>
                  <a:cubicBezTo>
                    <a:pt x="11981" y="7816"/>
                    <a:pt x="12099" y="7580"/>
                    <a:pt x="11975" y="7414"/>
                  </a:cubicBezTo>
                  <a:lnTo>
                    <a:pt x="6593" y="231"/>
                  </a:lnTo>
                  <a:cubicBezTo>
                    <a:pt x="6488" y="86"/>
                    <a:pt x="6318" y="0"/>
                    <a:pt x="613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5"/>
            <p:cNvSpPr/>
            <p:nvPr/>
          </p:nvSpPr>
          <p:spPr>
            <a:xfrm>
              <a:off x="1452481" y="2706240"/>
              <a:ext cx="94889" cy="94889"/>
            </a:xfrm>
            <a:custGeom>
              <a:rect b="b" l="l" r="r" t="t"/>
              <a:pathLst>
                <a:path extrusionOk="0" h="4046" w="4046">
                  <a:moveTo>
                    <a:pt x="594" y="1"/>
                  </a:moveTo>
                  <a:cubicBezTo>
                    <a:pt x="267" y="1"/>
                    <a:pt x="1" y="267"/>
                    <a:pt x="1" y="594"/>
                  </a:cubicBezTo>
                  <a:lnTo>
                    <a:pt x="1" y="3454"/>
                  </a:lnTo>
                  <a:cubicBezTo>
                    <a:pt x="1" y="3780"/>
                    <a:pt x="267" y="4046"/>
                    <a:pt x="594" y="4046"/>
                  </a:cubicBezTo>
                  <a:lnTo>
                    <a:pt x="3454" y="4046"/>
                  </a:lnTo>
                  <a:cubicBezTo>
                    <a:pt x="3780" y="4046"/>
                    <a:pt x="4046" y="3780"/>
                    <a:pt x="4046" y="3454"/>
                  </a:cubicBezTo>
                  <a:lnTo>
                    <a:pt x="4046" y="594"/>
                  </a:lnTo>
                  <a:cubicBezTo>
                    <a:pt x="4046" y="267"/>
                    <a:pt x="3780" y="1"/>
                    <a:pt x="34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5"/>
            <p:cNvSpPr/>
            <p:nvPr/>
          </p:nvSpPr>
          <p:spPr>
            <a:xfrm>
              <a:off x="1460666" y="2714425"/>
              <a:ext cx="78542" cy="78542"/>
            </a:xfrm>
            <a:custGeom>
              <a:rect b="b" l="l" r="r" t="t"/>
              <a:pathLst>
                <a:path extrusionOk="0" h="3349" w="3349">
                  <a:moveTo>
                    <a:pt x="245" y="0"/>
                  </a:moveTo>
                  <a:cubicBezTo>
                    <a:pt x="110" y="0"/>
                    <a:pt x="0" y="110"/>
                    <a:pt x="0" y="245"/>
                  </a:cubicBezTo>
                  <a:lnTo>
                    <a:pt x="0" y="3105"/>
                  </a:lnTo>
                  <a:cubicBezTo>
                    <a:pt x="0" y="3239"/>
                    <a:pt x="110" y="3348"/>
                    <a:pt x="245" y="3348"/>
                  </a:cubicBezTo>
                  <a:lnTo>
                    <a:pt x="3105" y="3348"/>
                  </a:lnTo>
                  <a:cubicBezTo>
                    <a:pt x="3239" y="3348"/>
                    <a:pt x="3348" y="3239"/>
                    <a:pt x="3348" y="3105"/>
                  </a:cubicBezTo>
                  <a:lnTo>
                    <a:pt x="3348" y="245"/>
                  </a:lnTo>
                  <a:cubicBezTo>
                    <a:pt x="3348" y="110"/>
                    <a:pt x="3239" y="0"/>
                    <a:pt x="310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5"/>
            <p:cNvSpPr/>
            <p:nvPr/>
          </p:nvSpPr>
          <p:spPr>
            <a:xfrm>
              <a:off x="1460666" y="2714425"/>
              <a:ext cx="25282" cy="78542"/>
            </a:xfrm>
            <a:custGeom>
              <a:rect b="b" l="l" r="r" t="t"/>
              <a:pathLst>
                <a:path extrusionOk="0" h="3349" w="1078">
                  <a:moveTo>
                    <a:pt x="245" y="0"/>
                  </a:moveTo>
                  <a:cubicBezTo>
                    <a:pt x="110" y="0"/>
                    <a:pt x="0" y="110"/>
                    <a:pt x="0" y="245"/>
                  </a:cubicBezTo>
                  <a:lnTo>
                    <a:pt x="0" y="3105"/>
                  </a:lnTo>
                  <a:cubicBezTo>
                    <a:pt x="0" y="3239"/>
                    <a:pt x="110" y="3348"/>
                    <a:pt x="245" y="3348"/>
                  </a:cubicBezTo>
                  <a:lnTo>
                    <a:pt x="1078" y="3348"/>
                  </a:lnTo>
                  <a:lnTo>
                    <a:pt x="1078"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5"/>
            <p:cNvSpPr/>
            <p:nvPr/>
          </p:nvSpPr>
          <p:spPr>
            <a:xfrm>
              <a:off x="1452481" y="2837128"/>
              <a:ext cx="94889" cy="139073"/>
            </a:xfrm>
            <a:custGeom>
              <a:rect b="b" l="l" r="r" t="t"/>
              <a:pathLst>
                <a:path extrusionOk="0" h="5930" w="4046">
                  <a:moveTo>
                    <a:pt x="594" y="0"/>
                  </a:moveTo>
                  <a:cubicBezTo>
                    <a:pt x="267" y="0"/>
                    <a:pt x="1" y="266"/>
                    <a:pt x="1" y="592"/>
                  </a:cubicBezTo>
                  <a:lnTo>
                    <a:pt x="1" y="5929"/>
                  </a:lnTo>
                  <a:lnTo>
                    <a:pt x="349" y="5929"/>
                  </a:lnTo>
                  <a:lnTo>
                    <a:pt x="888" y="5569"/>
                  </a:lnTo>
                  <a:lnTo>
                    <a:pt x="3209" y="5569"/>
                  </a:lnTo>
                  <a:lnTo>
                    <a:pt x="3697" y="5929"/>
                  </a:lnTo>
                  <a:lnTo>
                    <a:pt x="4046" y="5929"/>
                  </a:lnTo>
                  <a:lnTo>
                    <a:pt x="4046" y="592"/>
                  </a:lnTo>
                  <a:cubicBezTo>
                    <a:pt x="4046" y="266"/>
                    <a:pt x="3780" y="0"/>
                    <a:pt x="34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5"/>
            <p:cNvSpPr/>
            <p:nvPr/>
          </p:nvSpPr>
          <p:spPr>
            <a:xfrm>
              <a:off x="1460666" y="2845290"/>
              <a:ext cx="78542" cy="130912"/>
            </a:xfrm>
            <a:custGeom>
              <a:rect b="b" l="l" r="r" t="t"/>
              <a:pathLst>
                <a:path extrusionOk="0" h="5582" w="3349">
                  <a:moveTo>
                    <a:pt x="245" y="1"/>
                  </a:moveTo>
                  <a:cubicBezTo>
                    <a:pt x="110" y="1"/>
                    <a:pt x="0" y="110"/>
                    <a:pt x="0" y="244"/>
                  </a:cubicBezTo>
                  <a:lnTo>
                    <a:pt x="0" y="5581"/>
                  </a:lnTo>
                  <a:lnTo>
                    <a:pt x="3348" y="5581"/>
                  </a:lnTo>
                  <a:lnTo>
                    <a:pt x="3348" y="244"/>
                  </a:lnTo>
                  <a:cubicBezTo>
                    <a:pt x="3348" y="110"/>
                    <a:pt x="3239" y="1"/>
                    <a:pt x="31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5"/>
            <p:cNvSpPr/>
            <p:nvPr/>
          </p:nvSpPr>
          <p:spPr>
            <a:xfrm>
              <a:off x="1460666" y="2845290"/>
              <a:ext cx="25282" cy="130912"/>
            </a:xfrm>
            <a:custGeom>
              <a:rect b="b" l="l" r="r" t="t"/>
              <a:pathLst>
                <a:path extrusionOk="0" h="5582" w="1078">
                  <a:moveTo>
                    <a:pt x="245" y="1"/>
                  </a:moveTo>
                  <a:cubicBezTo>
                    <a:pt x="110" y="1"/>
                    <a:pt x="0" y="110"/>
                    <a:pt x="0" y="244"/>
                  </a:cubicBezTo>
                  <a:lnTo>
                    <a:pt x="0" y="5581"/>
                  </a:lnTo>
                  <a:lnTo>
                    <a:pt x="1078" y="5581"/>
                  </a:lnTo>
                  <a:lnTo>
                    <a:pt x="1078"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5"/>
            <p:cNvSpPr/>
            <p:nvPr/>
          </p:nvSpPr>
          <p:spPr>
            <a:xfrm>
              <a:off x="1480530" y="2891327"/>
              <a:ext cx="12641" cy="38837"/>
            </a:xfrm>
            <a:custGeom>
              <a:rect b="b" l="l" r="r" t="t"/>
              <a:pathLst>
                <a:path extrusionOk="0" h="1656" w="539">
                  <a:moveTo>
                    <a:pt x="270" y="1"/>
                  </a:moveTo>
                  <a:cubicBezTo>
                    <a:pt x="121" y="1"/>
                    <a:pt x="0" y="121"/>
                    <a:pt x="0" y="269"/>
                  </a:cubicBezTo>
                  <a:lnTo>
                    <a:pt x="0" y="1385"/>
                  </a:lnTo>
                  <a:cubicBezTo>
                    <a:pt x="0" y="1535"/>
                    <a:pt x="121" y="1655"/>
                    <a:pt x="270" y="1655"/>
                  </a:cubicBezTo>
                  <a:cubicBezTo>
                    <a:pt x="418" y="1655"/>
                    <a:pt x="538" y="1535"/>
                    <a:pt x="538" y="1385"/>
                  </a:cubicBezTo>
                  <a:lnTo>
                    <a:pt x="538" y="269"/>
                  </a:lnTo>
                  <a:cubicBezTo>
                    <a:pt x="538" y="121"/>
                    <a:pt x="418"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5"/>
            <p:cNvSpPr/>
            <p:nvPr/>
          </p:nvSpPr>
          <p:spPr>
            <a:xfrm>
              <a:off x="1251282" y="2810698"/>
              <a:ext cx="143951" cy="165504"/>
            </a:xfrm>
            <a:custGeom>
              <a:rect b="b" l="l" r="r" t="t"/>
              <a:pathLst>
                <a:path extrusionOk="0" h="7057" w="6138">
                  <a:moveTo>
                    <a:pt x="0" y="1"/>
                  </a:moveTo>
                  <a:lnTo>
                    <a:pt x="0" y="6696"/>
                  </a:lnTo>
                  <a:lnTo>
                    <a:pt x="3968" y="6696"/>
                  </a:lnTo>
                  <a:lnTo>
                    <a:pt x="4464" y="7056"/>
                  </a:lnTo>
                  <a:lnTo>
                    <a:pt x="6138" y="7056"/>
                  </a:lnTo>
                  <a:lnTo>
                    <a:pt x="613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5"/>
            <p:cNvSpPr/>
            <p:nvPr/>
          </p:nvSpPr>
          <p:spPr>
            <a:xfrm>
              <a:off x="1251282" y="2810698"/>
              <a:ext cx="143951" cy="165504"/>
            </a:xfrm>
            <a:custGeom>
              <a:rect b="b" l="l" r="r" t="t"/>
              <a:pathLst>
                <a:path extrusionOk="0" h="7057" w="6138">
                  <a:moveTo>
                    <a:pt x="0" y="1"/>
                  </a:moveTo>
                  <a:lnTo>
                    <a:pt x="0" y="7056"/>
                  </a:lnTo>
                  <a:lnTo>
                    <a:pt x="1078" y="7056"/>
                  </a:lnTo>
                  <a:lnTo>
                    <a:pt x="1078" y="1617"/>
                  </a:lnTo>
                  <a:cubicBezTo>
                    <a:pt x="1078" y="1319"/>
                    <a:pt x="1319" y="1078"/>
                    <a:pt x="1617" y="1078"/>
                  </a:cubicBezTo>
                  <a:lnTo>
                    <a:pt x="6138" y="1078"/>
                  </a:lnTo>
                  <a:lnTo>
                    <a:pt x="6138"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5"/>
            <p:cNvSpPr/>
            <p:nvPr/>
          </p:nvSpPr>
          <p:spPr>
            <a:xfrm>
              <a:off x="1227384" y="2766748"/>
              <a:ext cx="167850" cy="52393"/>
            </a:xfrm>
            <a:custGeom>
              <a:rect b="b" l="l" r="r" t="t"/>
              <a:pathLst>
                <a:path extrusionOk="0" h="2234" w="7157">
                  <a:moveTo>
                    <a:pt x="1175" y="1"/>
                  </a:moveTo>
                  <a:cubicBezTo>
                    <a:pt x="1080" y="1"/>
                    <a:pt x="992" y="55"/>
                    <a:pt x="949" y="140"/>
                  </a:cubicBezTo>
                  <a:lnTo>
                    <a:pt x="85" y="1870"/>
                  </a:lnTo>
                  <a:cubicBezTo>
                    <a:pt x="1" y="2036"/>
                    <a:pt x="123" y="2233"/>
                    <a:pt x="309" y="2233"/>
                  </a:cubicBezTo>
                  <a:lnTo>
                    <a:pt x="7157" y="2233"/>
                  </a:lnTo>
                  <a:lnTo>
                    <a:pt x="71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5"/>
            <p:cNvSpPr/>
            <p:nvPr/>
          </p:nvSpPr>
          <p:spPr>
            <a:xfrm>
              <a:off x="1227384" y="2766748"/>
              <a:ext cx="57623" cy="52393"/>
            </a:xfrm>
            <a:custGeom>
              <a:rect b="b" l="l" r="r" t="t"/>
              <a:pathLst>
                <a:path extrusionOk="0" h="2234" w="2457">
                  <a:moveTo>
                    <a:pt x="1175" y="1"/>
                  </a:moveTo>
                  <a:cubicBezTo>
                    <a:pt x="1080" y="1"/>
                    <a:pt x="992" y="55"/>
                    <a:pt x="949" y="140"/>
                  </a:cubicBezTo>
                  <a:lnTo>
                    <a:pt x="85" y="1870"/>
                  </a:lnTo>
                  <a:cubicBezTo>
                    <a:pt x="1" y="2036"/>
                    <a:pt x="123" y="2233"/>
                    <a:pt x="309" y="2233"/>
                  </a:cubicBezTo>
                  <a:lnTo>
                    <a:pt x="1340" y="2233"/>
                  </a:lnTo>
                  <a:lnTo>
                    <a:pt x="2457" y="1"/>
                  </a:lnTo>
                  <a:close/>
                </a:path>
              </a:pathLst>
            </a:custGeom>
            <a:solidFill>
              <a:srgbClr val="FFFFFF">
                <a:alpha val="245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5"/>
            <p:cNvSpPr/>
            <p:nvPr/>
          </p:nvSpPr>
          <p:spPr>
            <a:xfrm>
              <a:off x="1282333" y="2835979"/>
              <a:ext cx="81849" cy="68739"/>
            </a:xfrm>
            <a:custGeom>
              <a:rect b="b" l="l" r="r" t="t"/>
              <a:pathLst>
                <a:path extrusionOk="0" h="2931" w="3490">
                  <a:moveTo>
                    <a:pt x="594" y="0"/>
                  </a:moveTo>
                  <a:cubicBezTo>
                    <a:pt x="267" y="0"/>
                    <a:pt x="1" y="267"/>
                    <a:pt x="1" y="593"/>
                  </a:cubicBezTo>
                  <a:lnTo>
                    <a:pt x="1" y="2337"/>
                  </a:lnTo>
                  <a:cubicBezTo>
                    <a:pt x="1" y="2664"/>
                    <a:pt x="267" y="2930"/>
                    <a:pt x="594" y="2930"/>
                  </a:cubicBezTo>
                  <a:lnTo>
                    <a:pt x="2896" y="2930"/>
                  </a:lnTo>
                  <a:cubicBezTo>
                    <a:pt x="3223" y="2930"/>
                    <a:pt x="3489" y="2664"/>
                    <a:pt x="3489" y="2337"/>
                  </a:cubicBezTo>
                  <a:lnTo>
                    <a:pt x="3489" y="593"/>
                  </a:lnTo>
                  <a:cubicBezTo>
                    <a:pt x="3489" y="267"/>
                    <a:pt x="3223" y="0"/>
                    <a:pt x="28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5"/>
            <p:cNvSpPr/>
            <p:nvPr/>
          </p:nvSpPr>
          <p:spPr>
            <a:xfrm>
              <a:off x="1290518" y="2844188"/>
              <a:ext cx="65479" cy="52346"/>
            </a:xfrm>
            <a:custGeom>
              <a:rect b="b" l="l" r="r" t="t"/>
              <a:pathLst>
                <a:path extrusionOk="0" h="2232" w="2792">
                  <a:moveTo>
                    <a:pt x="245" y="0"/>
                  </a:moveTo>
                  <a:cubicBezTo>
                    <a:pt x="111" y="0"/>
                    <a:pt x="1" y="109"/>
                    <a:pt x="1" y="243"/>
                  </a:cubicBezTo>
                  <a:lnTo>
                    <a:pt x="1" y="1987"/>
                  </a:lnTo>
                  <a:cubicBezTo>
                    <a:pt x="1" y="2122"/>
                    <a:pt x="111" y="2231"/>
                    <a:pt x="245" y="2231"/>
                  </a:cubicBezTo>
                  <a:lnTo>
                    <a:pt x="2547" y="2231"/>
                  </a:lnTo>
                  <a:cubicBezTo>
                    <a:pt x="2682" y="2231"/>
                    <a:pt x="2791" y="2122"/>
                    <a:pt x="2791" y="1987"/>
                  </a:cubicBezTo>
                  <a:lnTo>
                    <a:pt x="2791" y="243"/>
                  </a:lnTo>
                  <a:cubicBezTo>
                    <a:pt x="2791" y="109"/>
                    <a:pt x="2682" y="0"/>
                    <a:pt x="254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5"/>
            <p:cNvSpPr/>
            <p:nvPr/>
          </p:nvSpPr>
          <p:spPr>
            <a:xfrm>
              <a:off x="1290518" y="2844188"/>
              <a:ext cx="25329" cy="52346"/>
            </a:xfrm>
            <a:custGeom>
              <a:rect b="b" l="l" r="r" t="t"/>
              <a:pathLst>
                <a:path extrusionOk="0" h="2232" w="1080">
                  <a:moveTo>
                    <a:pt x="245" y="0"/>
                  </a:moveTo>
                  <a:cubicBezTo>
                    <a:pt x="111" y="0"/>
                    <a:pt x="1" y="109"/>
                    <a:pt x="1" y="243"/>
                  </a:cubicBezTo>
                  <a:lnTo>
                    <a:pt x="1" y="1987"/>
                  </a:lnTo>
                  <a:cubicBezTo>
                    <a:pt x="1" y="2122"/>
                    <a:pt x="111" y="2231"/>
                    <a:pt x="245" y="2231"/>
                  </a:cubicBezTo>
                  <a:lnTo>
                    <a:pt x="1079" y="2231"/>
                  </a:lnTo>
                  <a:lnTo>
                    <a:pt x="1079" y="0"/>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5"/>
            <p:cNvSpPr/>
            <p:nvPr/>
          </p:nvSpPr>
          <p:spPr>
            <a:xfrm>
              <a:off x="1236507" y="2910722"/>
              <a:ext cx="104715" cy="65479"/>
            </a:xfrm>
            <a:custGeom>
              <a:rect b="b" l="l" r="r" t="t"/>
              <a:pathLst>
                <a:path extrusionOk="0" h="2792" w="4465">
                  <a:moveTo>
                    <a:pt x="1397" y="0"/>
                  </a:moveTo>
                  <a:cubicBezTo>
                    <a:pt x="625" y="0"/>
                    <a:pt x="1" y="625"/>
                    <a:pt x="1" y="1395"/>
                  </a:cubicBezTo>
                  <a:cubicBezTo>
                    <a:pt x="1" y="2166"/>
                    <a:pt x="625" y="2791"/>
                    <a:pt x="1397" y="2791"/>
                  </a:cubicBezTo>
                  <a:cubicBezTo>
                    <a:pt x="1812" y="2791"/>
                    <a:pt x="2184" y="2609"/>
                    <a:pt x="2440" y="2322"/>
                  </a:cubicBezTo>
                  <a:cubicBezTo>
                    <a:pt x="2642" y="2605"/>
                    <a:pt x="2973" y="2791"/>
                    <a:pt x="3350" y="2791"/>
                  </a:cubicBezTo>
                  <a:cubicBezTo>
                    <a:pt x="3966" y="2791"/>
                    <a:pt x="4465" y="2291"/>
                    <a:pt x="4465" y="1675"/>
                  </a:cubicBezTo>
                  <a:cubicBezTo>
                    <a:pt x="4465" y="1058"/>
                    <a:pt x="3966" y="558"/>
                    <a:pt x="3350" y="558"/>
                  </a:cubicBezTo>
                  <a:cubicBezTo>
                    <a:pt x="3088" y="558"/>
                    <a:pt x="2848" y="649"/>
                    <a:pt x="2657" y="799"/>
                  </a:cubicBezTo>
                  <a:cubicBezTo>
                    <a:pt x="2434" y="326"/>
                    <a:pt x="1954" y="0"/>
                    <a:pt x="13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5"/>
            <p:cNvSpPr/>
            <p:nvPr/>
          </p:nvSpPr>
          <p:spPr>
            <a:xfrm>
              <a:off x="1236507" y="2910722"/>
              <a:ext cx="45381" cy="65479"/>
            </a:xfrm>
            <a:custGeom>
              <a:rect b="b" l="l" r="r" t="t"/>
              <a:pathLst>
                <a:path extrusionOk="0" h="2792" w="1935">
                  <a:moveTo>
                    <a:pt x="1397" y="0"/>
                  </a:moveTo>
                  <a:cubicBezTo>
                    <a:pt x="625" y="0"/>
                    <a:pt x="1" y="625"/>
                    <a:pt x="1" y="1395"/>
                  </a:cubicBezTo>
                  <a:cubicBezTo>
                    <a:pt x="1" y="2166"/>
                    <a:pt x="625" y="2791"/>
                    <a:pt x="1397" y="2791"/>
                  </a:cubicBezTo>
                  <a:cubicBezTo>
                    <a:pt x="1587" y="2791"/>
                    <a:pt x="1769" y="2752"/>
                    <a:pt x="1935" y="2683"/>
                  </a:cubicBezTo>
                  <a:cubicBezTo>
                    <a:pt x="1432" y="2471"/>
                    <a:pt x="1079" y="1975"/>
                    <a:pt x="1079" y="1395"/>
                  </a:cubicBezTo>
                  <a:cubicBezTo>
                    <a:pt x="1079" y="816"/>
                    <a:pt x="1432" y="319"/>
                    <a:pt x="1935" y="108"/>
                  </a:cubicBezTo>
                  <a:cubicBezTo>
                    <a:pt x="1769" y="39"/>
                    <a:pt x="1587" y="0"/>
                    <a:pt x="1397"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5"/>
            <p:cNvSpPr/>
            <p:nvPr/>
          </p:nvSpPr>
          <p:spPr>
            <a:xfrm>
              <a:off x="1225109" y="2949982"/>
              <a:ext cx="130888" cy="26220"/>
            </a:xfrm>
            <a:custGeom>
              <a:rect b="b" l="l" r="r" t="t"/>
              <a:pathLst>
                <a:path extrusionOk="0" h="1118" w="5581">
                  <a:moveTo>
                    <a:pt x="245" y="1"/>
                  </a:moveTo>
                  <a:cubicBezTo>
                    <a:pt x="109" y="1"/>
                    <a:pt x="0" y="110"/>
                    <a:pt x="0" y="244"/>
                  </a:cubicBezTo>
                  <a:lnTo>
                    <a:pt x="0" y="872"/>
                  </a:lnTo>
                  <a:cubicBezTo>
                    <a:pt x="0" y="1007"/>
                    <a:pt x="109" y="1117"/>
                    <a:pt x="245" y="1117"/>
                  </a:cubicBezTo>
                  <a:lnTo>
                    <a:pt x="5336" y="1117"/>
                  </a:lnTo>
                  <a:cubicBezTo>
                    <a:pt x="5471" y="1117"/>
                    <a:pt x="5580" y="1007"/>
                    <a:pt x="5580" y="872"/>
                  </a:cubicBezTo>
                  <a:lnTo>
                    <a:pt x="5580" y="244"/>
                  </a:lnTo>
                  <a:cubicBezTo>
                    <a:pt x="5580" y="110"/>
                    <a:pt x="5471" y="1"/>
                    <a:pt x="53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5"/>
            <p:cNvSpPr/>
            <p:nvPr/>
          </p:nvSpPr>
          <p:spPr>
            <a:xfrm>
              <a:off x="1225109" y="2949982"/>
              <a:ext cx="25282" cy="26220"/>
            </a:xfrm>
            <a:custGeom>
              <a:rect b="b" l="l" r="r" t="t"/>
              <a:pathLst>
                <a:path extrusionOk="0" h="1118" w="1078">
                  <a:moveTo>
                    <a:pt x="245" y="1"/>
                  </a:moveTo>
                  <a:cubicBezTo>
                    <a:pt x="109" y="1"/>
                    <a:pt x="0" y="110"/>
                    <a:pt x="0" y="244"/>
                  </a:cubicBezTo>
                  <a:lnTo>
                    <a:pt x="0" y="872"/>
                  </a:lnTo>
                  <a:cubicBezTo>
                    <a:pt x="0" y="1007"/>
                    <a:pt x="109" y="1117"/>
                    <a:pt x="245" y="1117"/>
                  </a:cubicBezTo>
                  <a:lnTo>
                    <a:pt x="1077" y="1117"/>
                  </a:lnTo>
                  <a:lnTo>
                    <a:pt x="107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5"/>
            <p:cNvSpPr/>
            <p:nvPr/>
          </p:nvSpPr>
          <p:spPr>
            <a:xfrm>
              <a:off x="1565358" y="2806030"/>
              <a:ext cx="78542" cy="117802"/>
            </a:xfrm>
            <a:custGeom>
              <a:rect b="b" l="l" r="r" t="t"/>
              <a:pathLst>
                <a:path extrusionOk="0" h="5023" w="3349">
                  <a:moveTo>
                    <a:pt x="1675" y="0"/>
                  </a:moveTo>
                  <a:cubicBezTo>
                    <a:pt x="1058" y="0"/>
                    <a:pt x="559" y="501"/>
                    <a:pt x="559" y="1117"/>
                  </a:cubicBezTo>
                  <a:cubicBezTo>
                    <a:pt x="559" y="1414"/>
                    <a:pt x="674" y="1684"/>
                    <a:pt x="863" y="1883"/>
                  </a:cubicBezTo>
                  <a:cubicBezTo>
                    <a:pt x="349" y="2169"/>
                    <a:pt x="1" y="2718"/>
                    <a:pt x="1" y="3348"/>
                  </a:cubicBezTo>
                  <a:cubicBezTo>
                    <a:pt x="1" y="4274"/>
                    <a:pt x="749" y="5022"/>
                    <a:pt x="1675" y="5022"/>
                  </a:cubicBezTo>
                  <a:cubicBezTo>
                    <a:pt x="2599" y="5022"/>
                    <a:pt x="3348" y="4274"/>
                    <a:pt x="3348" y="3348"/>
                  </a:cubicBezTo>
                  <a:cubicBezTo>
                    <a:pt x="3348" y="2718"/>
                    <a:pt x="3000" y="2169"/>
                    <a:pt x="2485" y="1883"/>
                  </a:cubicBezTo>
                  <a:cubicBezTo>
                    <a:pt x="2675" y="1684"/>
                    <a:pt x="2790" y="1414"/>
                    <a:pt x="2790" y="1117"/>
                  </a:cubicBezTo>
                  <a:cubicBezTo>
                    <a:pt x="2790" y="501"/>
                    <a:pt x="2291" y="0"/>
                    <a:pt x="167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5"/>
            <p:cNvSpPr/>
            <p:nvPr/>
          </p:nvSpPr>
          <p:spPr>
            <a:xfrm>
              <a:off x="1565358" y="2806030"/>
              <a:ext cx="51924" cy="117802"/>
            </a:xfrm>
            <a:custGeom>
              <a:rect b="b" l="l" r="r" t="t"/>
              <a:pathLst>
                <a:path extrusionOk="0" h="5023" w="2214">
                  <a:moveTo>
                    <a:pt x="1675" y="0"/>
                  </a:moveTo>
                  <a:cubicBezTo>
                    <a:pt x="1058" y="0"/>
                    <a:pt x="559" y="501"/>
                    <a:pt x="559" y="1117"/>
                  </a:cubicBezTo>
                  <a:cubicBezTo>
                    <a:pt x="559" y="1414"/>
                    <a:pt x="674" y="1684"/>
                    <a:pt x="863" y="1883"/>
                  </a:cubicBezTo>
                  <a:cubicBezTo>
                    <a:pt x="349" y="2169"/>
                    <a:pt x="1" y="2718"/>
                    <a:pt x="1" y="3348"/>
                  </a:cubicBezTo>
                  <a:cubicBezTo>
                    <a:pt x="1" y="4274"/>
                    <a:pt x="749" y="5022"/>
                    <a:pt x="1675" y="5022"/>
                  </a:cubicBezTo>
                  <a:cubicBezTo>
                    <a:pt x="1863" y="5022"/>
                    <a:pt x="2044" y="4991"/>
                    <a:pt x="2213" y="4933"/>
                  </a:cubicBezTo>
                  <a:cubicBezTo>
                    <a:pt x="1553" y="4710"/>
                    <a:pt x="1078" y="4084"/>
                    <a:pt x="1078" y="3348"/>
                  </a:cubicBezTo>
                  <a:cubicBezTo>
                    <a:pt x="1078" y="2718"/>
                    <a:pt x="1427" y="2169"/>
                    <a:pt x="1942" y="1883"/>
                  </a:cubicBezTo>
                  <a:cubicBezTo>
                    <a:pt x="1753" y="1684"/>
                    <a:pt x="1636" y="1414"/>
                    <a:pt x="1636" y="1117"/>
                  </a:cubicBezTo>
                  <a:cubicBezTo>
                    <a:pt x="1636" y="695"/>
                    <a:pt x="1869" y="329"/>
                    <a:pt x="2213" y="139"/>
                  </a:cubicBezTo>
                  <a:cubicBezTo>
                    <a:pt x="2054" y="50"/>
                    <a:pt x="1869" y="0"/>
                    <a:pt x="1675" y="0"/>
                  </a:cubicBez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5"/>
            <p:cNvSpPr/>
            <p:nvPr/>
          </p:nvSpPr>
          <p:spPr>
            <a:xfrm>
              <a:off x="1578468" y="2825871"/>
              <a:ext cx="53683" cy="137221"/>
            </a:xfrm>
            <a:custGeom>
              <a:rect b="b" l="l" r="r" t="t"/>
              <a:pathLst>
                <a:path extrusionOk="0" h="5851" w="2289">
                  <a:moveTo>
                    <a:pt x="1116" y="1"/>
                  </a:moveTo>
                  <a:cubicBezTo>
                    <a:pt x="967" y="1"/>
                    <a:pt x="846" y="121"/>
                    <a:pt x="846" y="271"/>
                  </a:cubicBezTo>
                  <a:lnTo>
                    <a:pt x="846" y="1116"/>
                  </a:lnTo>
                  <a:lnTo>
                    <a:pt x="470" y="825"/>
                  </a:lnTo>
                  <a:cubicBezTo>
                    <a:pt x="421" y="787"/>
                    <a:pt x="362" y="768"/>
                    <a:pt x="305" y="768"/>
                  </a:cubicBezTo>
                  <a:cubicBezTo>
                    <a:pt x="224" y="768"/>
                    <a:pt x="145" y="804"/>
                    <a:pt x="92" y="873"/>
                  </a:cubicBezTo>
                  <a:cubicBezTo>
                    <a:pt x="1" y="991"/>
                    <a:pt x="22" y="1160"/>
                    <a:pt x="140" y="1250"/>
                  </a:cubicBezTo>
                  <a:lnTo>
                    <a:pt x="846" y="1797"/>
                  </a:lnTo>
                  <a:lnTo>
                    <a:pt x="846" y="5851"/>
                  </a:lnTo>
                  <a:lnTo>
                    <a:pt x="1386" y="5851"/>
                  </a:lnTo>
                  <a:lnTo>
                    <a:pt x="1386" y="3207"/>
                  </a:lnTo>
                  <a:lnTo>
                    <a:pt x="2127" y="2729"/>
                  </a:lnTo>
                  <a:cubicBezTo>
                    <a:pt x="2252" y="2649"/>
                    <a:pt x="2289" y="2482"/>
                    <a:pt x="2207" y="2356"/>
                  </a:cubicBezTo>
                  <a:cubicBezTo>
                    <a:pt x="2156" y="2276"/>
                    <a:pt x="2070" y="2233"/>
                    <a:pt x="1981" y="2233"/>
                  </a:cubicBezTo>
                  <a:cubicBezTo>
                    <a:pt x="1931" y="2233"/>
                    <a:pt x="1880" y="2247"/>
                    <a:pt x="1835" y="2276"/>
                  </a:cubicBezTo>
                  <a:lnTo>
                    <a:pt x="1386" y="2566"/>
                  </a:lnTo>
                  <a:lnTo>
                    <a:pt x="1386" y="1665"/>
                  </a:lnTo>
                  <a:lnTo>
                    <a:pt x="1386" y="1663"/>
                  </a:lnTo>
                  <a:lnTo>
                    <a:pt x="1386" y="271"/>
                  </a:lnTo>
                  <a:cubicBezTo>
                    <a:pt x="1386" y="121"/>
                    <a:pt x="1264" y="1"/>
                    <a:pt x="11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5"/>
            <p:cNvSpPr/>
            <p:nvPr/>
          </p:nvSpPr>
          <p:spPr>
            <a:xfrm>
              <a:off x="1565358" y="2949982"/>
              <a:ext cx="78542" cy="26220"/>
            </a:xfrm>
            <a:custGeom>
              <a:rect b="b" l="l" r="r" t="t"/>
              <a:pathLst>
                <a:path extrusionOk="0" h="1118" w="3349">
                  <a:moveTo>
                    <a:pt x="245" y="1"/>
                  </a:moveTo>
                  <a:cubicBezTo>
                    <a:pt x="110" y="1"/>
                    <a:pt x="1" y="110"/>
                    <a:pt x="1" y="244"/>
                  </a:cubicBezTo>
                  <a:lnTo>
                    <a:pt x="1" y="872"/>
                  </a:lnTo>
                  <a:cubicBezTo>
                    <a:pt x="1" y="1007"/>
                    <a:pt x="110" y="1117"/>
                    <a:pt x="245" y="1117"/>
                  </a:cubicBezTo>
                  <a:lnTo>
                    <a:pt x="3105" y="1117"/>
                  </a:lnTo>
                  <a:cubicBezTo>
                    <a:pt x="3239" y="1117"/>
                    <a:pt x="3348" y="1007"/>
                    <a:pt x="3348" y="872"/>
                  </a:cubicBezTo>
                  <a:lnTo>
                    <a:pt x="3348" y="244"/>
                  </a:lnTo>
                  <a:cubicBezTo>
                    <a:pt x="3348" y="110"/>
                    <a:pt x="3239" y="1"/>
                    <a:pt x="31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5"/>
            <p:cNvSpPr/>
            <p:nvPr/>
          </p:nvSpPr>
          <p:spPr>
            <a:xfrm>
              <a:off x="1565358" y="2949982"/>
              <a:ext cx="24555" cy="26220"/>
            </a:xfrm>
            <a:custGeom>
              <a:rect b="b" l="l" r="r" t="t"/>
              <a:pathLst>
                <a:path extrusionOk="0" h="1118" w="1047">
                  <a:moveTo>
                    <a:pt x="245" y="1"/>
                  </a:moveTo>
                  <a:cubicBezTo>
                    <a:pt x="110" y="1"/>
                    <a:pt x="1" y="110"/>
                    <a:pt x="1" y="244"/>
                  </a:cubicBezTo>
                  <a:lnTo>
                    <a:pt x="1" y="872"/>
                  </a:lnTo>
                  <a:cubicBezTo>
                    <a:pt x="1" y="1007"/>
                    <a:pt x="110" y="1117"/>
                    <a:pt x="245" y="1117"/>
                  </a:cubicBezTo>
                  <a:lnTo>
                    <a:pt x="1047" y="1117"/>
                  </a:lnTo>
                  <a:lnTo>
                    <a:pt x="1047" y="1"/>
                  </a:lnTo>
                  <a:close/>
                </a:path>
              </a:pathLst>
            </a:custGeom>
            <a:solidFill>
              <a:srgbClr val="401E15">
                <a:alpha val="132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 name="Google Shape;2001;p35"/>
          <p:cNvGrpSpPr/>
          <p:nvPr/>
        </p:nvGrpSpPr>
        <p:grpSpPr>
          <a:xfrm>
            <a:off x="8105980" y="3036917"/>
            <a:ext cx="890852" cy="144475"/>
            <a:chOff x="490250" y="465854"/>
            <a:chExt cx="1164056" cy="188782"/>
          </a:xfrm>
        </p:grpSpPr>
        <p:sp>
          <p:nvSpPr>
            <p:cNvPr id="2002" name="Google Shape;2002;p3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35"/>
          <p:cNvGrpSpPr/>
          <p:nvPr/>
        </p:nvGrpSpPr>
        <p:grpSpPr>
          <a:xfrm>
            <a:off x="977154" y="323174"/>
            <a:ext cx="751514" cy="121859"/>
            <a:chOff x="490250" y="465854"/>
            <a:chExt cx="1164056" cy="188782"/>
          </a:xfrm>
        </p:grpSpPr>
        <p:sp>
          <p:nvSpPr>
            <p:cNvPr id="2005" name="Google Shape;2005;p35"/>
            <p:cNvSpPr/>
            <p:nvPr/>
          </p:nvSpPr>
          <p:spPr>
            <a:xfrm>
              <a:off x="490250" y="465854"/>
              <a:ext cx="1164056" cy="188782"/>
            </a:xfrm>
            <a:custGeom>
              <a:rect b="b" l="l" r="r" t="t"/>
              <a:pathLst>
                <a:path extrusionOk="0" h="5893" w="36337">
                  <a:moveTo>
                    <a:pt x="14298" y="1"/>
                  </a:moveTo>
                  <a:cubicBezTo>
                    <a:pt x="12019" y="1"/>
                    <a:pt x="9835" y="1244"/>
                    <a:pt x="9336" y="3377"/>
                  </a:cubicBezTo>
                  <a:cubicBezTo>
                    <a:pt x="9286" y="3621"/>
                    <a:pt x="9137" y="3744"/>
                    <a:pt x="8937" y="3744"/>
                  </a:cubicBezTo>
                  <a:cubicBezTo>
                    <a:pt x="8846" y="3744"/>
                    <a:pt x="8744" y="3719"/>
                    <a:pt x="8637" y="3668"/>
                  </a:cubicBezTo>
                  <a:cubicBezTo>
                    <a:pt x="8232" y="3472"/>
                    <a:pt x="7785" y="3360"/>
                    <a:pt x="7340" y="3360"/>
                  </a:cubicBezTo>
                  <a:cubicBezTo>
                    <a:pt x="7166" y="3360"/>
                    <a:pt x="6992" y="3377"/>
                    <a:pt x="6820" y="3413"/>
                  </a:cubicBezTo>
                  <a:cubicBezTo>
                    <a:pt x="6339" y="3504"/>
                    <a:pt x="5949" y="3776"/>
                    <a:pt x="5585" y="4085"/>
                  </a:cubicBezTo>
                  <a:cubicBezTo>
                    <a:pt x="5131" y="4471"/>
                    <a:pt x="4557" y="4725"/>
                    <a:pt x="3963" y="4725"/>
                  </a:cubicBezTo>
                  <a:cubicBezTo>
                    <a:pt x="3844" y="4725"/>
                    <a:pt x="3725" y="4715"/>
                    <a:pt x="3605" y="4694"/>
                  </a:cubicBezTo>
                  <a:cubicBezTo>
                    <a:pt x="3316" y="4649"/>
                    <a:pt x="3033" y="4605"/>
                    <a:pt x="2746" y="4605"/>
                  </a:cubicBezTo>
                  <a:cubicBezTo>
                    <a:pt x="2682" y="4605"/>
                    <a:pt x="2617" y="4607"/>
                    <a:pt x="2552" y="4612"/>
                  </a:cubicBezTo>
                  <a:cubicBezTo>
                    <a:pt x="1916" y="4657"/>
                    <a:pt x="1362" y="4939"/>
                    <a:pt x="845" y="5293"/>
                  </a:cubicBezTo>
                  <a:cubicBezTo>
                    <a:pt x="554" y="5484"/>
                    <a:pt x="282" y="5693"/>
                    <a:pt x="0" y="5893"/>
                  </a:cubicBezTo>
                  <a:lnTo>
                    <a:pt x="36336" y="5893"/>
                  </a:lnTo>
                  <a:cubicBezTo>
                    <a:pt x="35539" y="4712"/>
                    <a:pt x="34769" y="4553"/>
                    <a:pt x="33980" y="4553"/>
                  </a:cubicBezTo>
                  <a:cubicBezTo>
                    <a:pt x="33691" y="4553"/>
                    <a:pt x="33398" y="4575"/>
                    <a:pt x="33101" y="4575"/>
                  </a:cubicBezTo>
                  <a:cubicBezTo>
                    <a:pt x="32733" y="4575"/>
                    <a:pt x="32356" y="4542"/>
                    <a:pt x="31968" y="4394"/>
                  </a:cubicBezTo>
                  <a:cubicBezTo>
                    <a:pt x="30792" y="3940"/>
                    <a:pt x="30429" y="2361"/>
                    <a:pt x="28620" y="2361"/>
                  </a:cubicBezTo>
                  <a:cubicBezTo>
                    <a:pt x="28293" y="2361"/>
                    <a:pt x="27918" y="2412"/>
                    <a:pt x="27482" y="2532"/>
                  </a:cubicBezTo>
                  <a:cubicBezTo>
                    <a:pt x="27360" y="2564"/>
                    <a:pt x="27233" y="2581"/>
                    <a:pt x="27106" y="2581"/>
                  </a:cubicBezTo>
                  <a:cubicBezTo>
                    <a:pt x="26797" y="2581"/>
                    <a:pt x="26490" y="2480"/>
                    <a:pt x="26265" y="2242"/>
                  </a:cubicBezTo>
                  <a:cubicBezTo>
                    <a:pt x="25325" y="1179"/>
                    <a:pt x="23966" y="623"/>
                    <a:pt x="22675" y="623"/>
                  </a:cubicBezTo>
                  <a:cubicBezTo>
                    <a:pt x="21484" y="623"/>
                    <a:pt x="20351" y="1097"/>
                    <a:pt x="19662" y="2087"/>
                  </a:cubicBezTo>
                  <a:cubicBezTo>
                    <a:pt x="19545" y="2246"/>
                    <a:pt x="19387" y="2326"/>
                    <a:pt x="19229" y="2326"/>
                  </a:cubicBezTo>
                  <a:cubicBezTo>
                    <a:pt x="19081" y="2326"/>
                    <a:pt x="18932" y="2255"/>
                    <a:pt x="18818" y="2115"/>
                  </a:cubicBezTo>
                  <a:cubicBezTo>
                    <a:pt x="17669" y="660"/>
                    <a:pt x="15958" y="1"/>
                    <a:pt x="1429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5"/>
            <p:cNvSpPr/>
            <p:nvPr/>
          </p:nvSpPr>
          <p:spPr>
            <a:xfrm>
              <a:off x="490250" y="478891"/>
              <a:ext cx="1164056" cy="175744"/>
            </a:xfrm>
            <a:custGeom>
              <a:rect b="b" l="l" r="r" t="t"/>
              <a:pathLst>
                <a:path extrusionOk="0" h="5486" w="36337">
                  <a:moveTo>
                    <a:pt x="12097" y="0"/>
                  </a:moveTo>
                  <a:lnTo>
                    <a:pt x="12097" y="0"/>
                  </a:lnTo>
                  <a:cubicBezTo>
                    <a:pt x="10744" y="527"/>
                    <a:pt x="9672" y="1553"/>
                    <a:pt x="9336" y="2970"/>
                  </a:cubicBezTo>
                  <a:cubicBezTo>
                    <a:pt x="9286" y="3214"/>
                    <a:pt x="9137" y="3337"/>
                    <a:pt x="8937" y="3337"/>
                  </a:cubicBezTo>
                  <a:cubicBezTo>
                    <a:pt x="8846" y="3337"/>
                    <a:pt x="8744" y="3312"/>
                    <a:pt x="8637" y="3261"/>
                  </a:cubicBezTo>
                  <a:cubicBezTo>
                    <a:pt x="8232" y="3065"/>
                    <a:pt x="7785" y="2953"/>
                    <a:pt x="7340" y="2953"/>
                  </a:cubicBezTo>
                  <a:cubicBezTo>
                    <a:pt x="7166" y="2953"/>
                    <a:pt x="6992" y="2970"/>
                    <a:pt x="6820" y="3006"/>
                  </a:cubicBezTo>
                  <a:cubicBezTo>
                    <a:pt x="6339" y="3097"/>
                    <a:pt x="5949" y="3369"/>
                    <a:pt x="5585" y="3678"/>
                  </a:cubicBezTo>
                  <a:cubicBezTo>
                    <a:pt x="5131" y="4064"/>
                    <a:pt x="4557" y="4318"/>
                    <a:pt x="3963" y="4318"/>
                  </a:cubicBezTo>
                  <a:cubicBezTo>
                    <a:pt x="3844" y="4318"/>
                    <a:pt x="3725" y="4308"/>
                    <a:pt x="3605" y="4287"/>
                  </a:cubicBezTo>
                  <a:cubicBezTo>
                    <a:pt x="3316" y="4242"/>
                    <a:pt x="3033" y="4198"/>
                    <a:pt x="2746" y="4198"/>
                  </a:cubicBezTo>
                  <a:cubicBezTo>
                    <a:pt x="2682" y="4198"/>
                    <a:pt x="2617" y="4200"/>
                    <a:pt x="2552" y="4205"/>
                  </a:cubicBezTo>
                  <a:cubicBezTo>
                    <a:pt x="1916" y="4250"/>
                    <a:pt x="1362" y="4532"/>
                    <a:pt x="845" y="4886"/>
                  </a:cubicBezTo>
                  <a:cubicBezTo>
                    <a:pt x="554" y="5077"/>
                    <a:pt x="282" y="5286"/>
                    <a:pt x="0" y="5486"/>
                  </a:cubicBezTo>
                  <a:lnTo>
                    <a:pt x="36336" y="5486"/>
                  </a:lnTo>
                  <a:cubicBezTo>
                    <a:pt x="35873" y="4795"/>
                    <a:pt x="35419" y="4459"/>
                    <a:pt x="34965" y="4287"/>
                  </a:cubicBezTo>
                  <a:cubicBezTo>
                    <a:pt x="34729" y="4541"/>
                    <a:pt x="34456" y="4777"/>
                    <a:pt x="34120" y="4886"/>
                  </a:cubicBezTo>
                  <a:cubicBezTo>
                    <a:pt x="33886" y="4972"/>
                    <a:pt x="33637" y="4995"/>
                    <a:pt x="33386" y="4995"/>
                  </a:cubicBezTo>
                  <a:cubicBezTo>
                    <a:pt x="33160" y="4995"/>
                    <a:pt x="32932" y="4976"/>
                    <a:pt x="32713" y="4968"/>
                  </a:cubicBezTo>
                  <a:cubicBezTo>
                    <a:pt x="32556" y="4961"/>
                    <a:pt x="32400" y="4958"/>
                    <a:pt x="32244" y="4958"/>
                  </a:cubicBezTo>
                  <a:cubicBezTo>
                    <a:pt x="32040" y="4958"/>
                    <a:pt x="31836" y="4962"/>
                    <a:pt x="31631" y="4962"/>
                  </a:cubicBezTo>
                  <a:cubicBezTo>
                    <a:pt x="31411" y="4962"/>
                    <a:pt x="31190" y="4958"/>
                    <a:pt x="30969" y="4941"/>
                  </a:cubicBezTo>
                  <a:cubicBezTo>
                    <a:pt x="30479" y="4904"/>
                    <a:pt x="29988" y="4804"/>
                    <a:pt x="29525" y="4650"/>
                  </a:cubicBezTo>
                  <a:cubicBezTo>
                    <a:pt x="29089" y="4505"/>
                    <a:pt x="28662" y="4314"/>
                    <a:pt x="28235" y="4151"/>
                  </a:cubicBezTo>
                  <a:cubicBezTo>
                    <a:pt x="27818" y="3978"/>
                    <a:pt x="27391" y="3833"/>
                    <a:pt x="26937" y="3787"/>
                  </a:cubicBezTo>
                  <a:cubicBezTo>
                    <a:pt x="26843" y="3780"/>
                    <a:pt x="26749" y="3775"/>
                    <a:pt x="26655" y="3775"/>
                  </a:cubicBezTo>
                  <a:cubicBezTo>
                    <a:pt x="26522" y="3775"/>
                    <a:pt x="26389" y="3784"/>
                    <a:pt x="26256" y="3805"/>
                  </a:cubicBezTo>
                  <a:cubicBezTo>
                    <a:pt x="26001" y="3842"/>
                    <a:pt x="25765" y="3923"/>
                    <a:pt x="25520" y="4005"/>
                  </a:cubicBezTo>
                  <a:cubicBezTo>
                    <a:pt x="24941" y="4205"/>
                    <a:pt x="24327" y="4295"/>
                    <a:pt x="23710" y="4295"/>
                  </a:cubicBezTo>
                  <a:cubicBezTo>
                    <a:pt x="23262" y="4295"/>
                    <a:pt x="22813" y="4248"/>
                    <a:pt x="22378" y="4160"/>
                  </a:cubicBezTo>
                  <a:cubicBezTo>
                    <a:pt x="21851" y="4051"/>
                    <a:pt x="21342" y="3842"/>
                    <a:pt x="20816" y="3724"/>
                  </a:cubicBezTo>
                  <a:cubicBezTo>
                    <a:pt x="20568" y="3670"/>
                    <a:pt x="20325" y="3645"/>
                    <a:pt x="20081" y="3645"/>
                  </a:cubicBezTo>
                  <a:cubicBezTo>
                    <a:pt x="19789" y="3645"/>
                    <a:pt x="19497" y="3681"/>
                    <a:pt x="19199" y="3751"/>
                  </a:cubicBezTo>
                  <a:cubicBezTo>
                    <a:pt x="18681" y="3878"/>
                    <a:pt x="18164" y="4051"/>
                    <a:pt x="17628" y="4078"/>
                  </a:cubicBezTo>
                  <a:cubicBezTo>
                    <a:pt x="17553" y="4082"/>
                    <a:pt x="17478" y="4084"/>
                    <a:pt x="17403" y="4084"/>
                  </a:cubicBezTo>
                  <a:cubicBezTo>
                    <a:pt x="16954" y="4084"/>
                    <a:pt x="16492" y="4018"/>
                    <a:pt x="16057" y="3933"/>
                  </a:cubicBezTo>
                  <a:cubicBezTo>
                    <a:pt x="15067" y="3733"/>
                    <a:pt x="14159" y="3306"/>
                    <a:pt x="13378" y="2661"/>
                  </a:cubicBezTo>
                  <a:cubicBezTo>
                    <a:pt x="12696" y="2116"/>
                    <a:pt x="12061" y="1353"/>
                    <a:pt x="12061" y="436"/>
                  </a:cubicBezTo>
                  <a:cubicBezTo>
                    <a:pt x="12061" y="291"/>
                    <a:pt x="12070" y="145"/>
                    <a:pt x="1209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Country Life Minitheme by Slidesgo">
  <a:themeElements>
    <a:clrScheme name="Simple Light">
      <a:dk1>
        <a:srgbClr val="350000"/>
      </a:dk1>
      <a:lt1>
        <a:srgbClr val="ECE6DA"/>
      </a:lt1>
      <a:dk2>
        <a:srgbClr val="F68319"/>
      </a:dk2>
      <a:lt2>
        <a:srgbClr val="99DDEA"/>
      </a:lt2>
      <a:accent1>
        <a:srgbClr val="E9D378"/>
      </a:accent1>
      <a:accent2>
        <a:srgbClr val="9AAA69"/>
      </a:accent2>
      <a:accent3>
        <a:srgbClr val="4B6645"/>
      </a:accent3>
      <a:accent4>
        <a:srgbClr val="637A5A"/>
      </a:accent4>
      <a:accent5>
        <a:srgbClr val="A12A39"/>
      </a:accent5>
      <a:accent6>
        <a:srgbClr val="FFFFFF"/>
      </a:accent6>
      <a:hlink>
        <a:srgbClr val="35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