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68" r:id="rId3"/>
    <p:sldMasterId id="2147483669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</p:sldIdLst>
  <p:sldSz cy="5143500" cx="9144000"/>
  <p:notesSz cx="6858000" cy="9144000"/>
  <p:embeddedFontLst>
    <p:embeddedFont>
      <p:font typeface="Roboto"/>
      <p:regular r:id="rId43"/>
      <p:bold r:id="rId44"/>
      <p:italic r:id="rId45"/>
      <p:boldItalic r:id="rId46"/>
    </p:embeddedFont>
    <p:embeddedFont>
      <p:font typeface="Oswald Regular"/>
      <p:regular r:id="rId47"/>
      <p:bold r:id="rId48"/>
    </p:embeddedFont>
    <p:embeddedFont>
      <p:font typeface="Proxima Nova"/>
      <p:regular r:id="rId49"/>
      <p:bold r:id="rId50"/>
      <p:italic r:id="rId51"/>
      <p:boldItalic r:id="rId52"/>
    </p:embeddedFont>
    <p:embeddedFont>
      <p:font typeface="Arvo"/>
      <p:regular r:id="rId53"/>
      <p:bold r:id="rId54"/>
      <p:italic r:id="rId55"/>
      <p:boldItalic r:id="rId56"/>
    </p:embeddedFont>
    <p:embeddedFont>
      <p:font typeface="Proxima Nova Semibold"/>
      <p:regular r:id="rId57"/>
      <p:bold r:id="rId58"/>
      <p:boldItalic r:id="rId59"/>
    </p:embeddedFont>
    <p:embeddedFont>
      <p:font typeface="Roboto Light"/>
      <p:regular r:id="rId60"/>
      <p:bold r:id="rId61"/>
      <p:italic r:id="rId62"/>
      <p:boldItalic r:id="rId63"/>
    </p:embeddedFont>
    <p:embeddedFont>
      <p:font typeface="Oswald"/>
      <p:regular r:id="rId64"/>
      <p:bold r:id="rId65"/>
    </p:embeddedFont>
    <p:embeddedFont>
      <p:font typeface="Fira Sans Extra Condensed"/>
      <p:regular r:id="rId66"/>
      <p:bold r:id="rId67"/>
      <p:italic r:id="rId68"/>
      <p:boldItalic r:id="rId69"/>
    </p:embeddedFont>
    <p:embeddedFont>
      <p:font typeface="Roboto Slab Regular"/>
      <p:regular r:id="rId70"/>
      <p:bold r:id="rId7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4" Type="http://schemas.openxmlformats.org/officeDocument/2006/relationships/font" Target="fonts/Roboto-bold.fntdata"/><Relationship Id="rId43" Type="http://schemas.openxmlformats.org/officeDocument/2006/relationships/font" Target="fonts/Roboto-regular.fntdata"/><Relationship Id="rId46" Type="http://schemas.openxmlformats.org/officeDocument/2006/relationships/font" Target="fonts/Roboto-boldItalic.fntdata"/><Relationship Id="rId45" Type="http://schemas.openxmlformats.org/officeDocument/2006/relationships/font" Target="fonts/Roboto-italic.fntdata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OswaldRegular-bold.fntdata"/><Relationship Id="rId47" Type="http://schemas.openxmlformats.org/officeDocument/2006/relationships/font" Target="fonts/OswaldRegular-regular.fntdata"/><Relationship Id="rId49" Type="http://schemas.openxmlformats.org/officeDocument/2006/relationships/font" Target="fonts/ProximaNova-regular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71" Type="http://schemas.openxmlformats.org/officeDocument/2006/relationships/font" Target="fonts/RobotoSlabRegular-bold.fntdata"/><Relationship Id="rId70" Type="http://schemas.openxmlformats.org/officeDocument/2006/relationships/font" Target="fonts/RobotoSlabRegular-regular.fntdata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RobotoLight-italic.fntdata"/><Relationship Id="rId61" Type="http://schemas.openxmlformats.org/officeDocument/2006/relationships/font" Target="fonts/RobotoLight-bold.fntdata"/><Relationship Id="rId20" Type="http://schemas.openxmlformats.org/officeDocument/2006/relationships/slide" Target="slides/slide15.xml"/><Relationship Id="rId64" Type="http://schemas.openxmlformats.org/officeDocument/2006/relationships/font" Target="fonts/Oswald-regular.fntdata"/><Relationship Id="rId63" Type="http://schemas.openxmlformats.org/officeDocument/2006/relationships/font" Target="fonts/RobotoLight-boldItalic.fntdata"/><Relationship Id="rId22" Type="http://schemas.openxmlformats.org/officeDocument/2006/relationships/slide" Target="slides/slide17.xml"/><Relationship Id="rId66" Type="http://schemas.openxmlformats.org/officeDocument/2006/relationships/font" Target="fonts/FiraSansExtraCondensed-regular.fntdata"/><Relationship Id="rId21" Type="http://schemas.openxmlformats.org/officeDocument/2006/relationships/slide" Target="slides/slide16.xml"/><Relationship Id="rId65" Type="http://schemas.openxmlformats.org/officeDocument/2006/relationships/font" Target="fonts/Oswald-bold.fntdata"/><Relationship Id="rId24" Type="http://schemas.openxmlformats.org/officeDocument/2006/relationships/slide" Target="slides/slide19.xml"/><Relationship Id="rId68" Type="http://schemas.openxmlformats.org/officeDocument/2006/relationships/font" Target="fonts/FiraSansExtraCondensed-italic.fntdata"/><Relationship Id="rId23" Type="http://schemas.openxmlformats.org/officeDocument/2006/relationships/slide" Target="slides/slide18.xml"/><Relationship Id="rId67" Type="http://schemas.openxmlformats.org/officeDocument/2006/relationships/font" Target="fonts/FiraSansExtraCondensed-bold.fntdata"/><Relationship Id="rId60" Type="http://schemas.openxmlformats.org/officeDocument/2006/relationships/font" Target="fonts/RobotoLight-regular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69" Type="http://schemas.openxmlformats.org/officeDocument/2006/relationships/font" Target="fonts/FiraSansExtraCondensed-boldItalic.fntdata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ProximaNova-italic.fntdata"/><Relationship Id="rId50" Type="http://schemas.openxmlformats.org/officeDocument/2006/relationships/font" Target="fonts/ProximaNova-bold.fntdata"/><Relationship Id="rId53" Type="http://schemas.openxmlformats.org/officeDocument/2006/relationships/font" Target="fonts/Arvo-regular.fntdata"/><Relationship Id="rId52" Type="http://schemas.openxmlformats.org/officeDocument/2006/relationships/font" Target="fonts/ProximaNova-boldItalic.fntdata"/><Relationship Id="rId11" Type="http://schemas.openxmlformats.org/officeDocument/2006/relationships/slide" Target="slides/slide6.xml"/><Relationship Id="rId55" Type="http://schemas.openxmlformats.org/officeDocument/2006/relationships/font" Target="fonts/Arvo-italic.fntdata"/><Relationship Id="rId10" Type="http://schemas.openxmlformats.org/officeDocument/2006/relationships/slide" Target="slides/slide5.xml"/><Relationship Id="rId54" Type="http://schemas.openxmlformats.org/officeDocument/2006/relationships/font" Target="fonts/Arvo-bold.fntdata"/><Relationship Id="rId13" Type="http://schemas.openxmlformats.org/officeDocument/2006/relationships/slide" Target="slides/slide8.xml"/><Relationship Id="rId57" Type="http://schemas.openxmlformats.org/officeDocument/2006/relationships/font" Target="fonts/ProximaNovaSemibold-regular.fntdata"/><Relationship Id="rId12" Type="http://schemas.openxmlformats.org/officeDocument/2006/relationships/slide" Target="slides/slide7.xml"/><Relationship Id="rId56" Type="http://schemas.openxmlformats.org/officeDocument/2006/relationships/font" Target="fonts/Arvo-boldItalic.fntdata"/><Relationship Id="rId15" Type="http://schemas.openxmlformats.org/officeDocument/2006/relationships/slide" Target="slides/slide10.xml"/><Relationship Id="rId59" Type="http://schemas.openxmlformats.org/officeDocument/2006/relationships/font" Target="fonts/ProximaNovaSemibold-boldItalic.fntdata"/><Relationship Id="rId14" Type="http://schemas.openxmlformats.org/officeDocument/2006/relationships/slide" Target="slides/slide9.xml"/><Relationship Id="rId58" Type="http://schemas.openxmlformats.org/officeDocument/2006/relationships/font" Target="fonts/ProximaNovaSemibold-bold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g599b7d9400_0_2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" name="Google Shape;189;g599b7d9400_0_2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g599b7d9400_0_3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" name="Google Shape;195;g599b7d9400_0_3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Google Shape;215;g599b7d9400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6" name="Google Shape;216;g599b7d9400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3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g599b7d9400_0_3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" name="Google Shape;225;g599b7d9400_0_3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g599b7d9400_0_3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3" name="Google Shape;233;g599b7d9400_0_3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3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" name="Google Shape;254;g599b7d9400_0_4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" name="Google Shape;255;g599b7d9400_0_4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Google Shape;267;g599dc2bd62_0_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8" name="Google Shape;268;g599dc2bd62_0_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9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g599b7d9400_0_3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1" name="Google Shape;281;g599b7d9400_0_3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9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g599b7d9400_0_4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1" name="Google Shape;311;g599b7d9400_0_4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g599b7d9400_0_4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1" name="Google Shape;321;g599b7d9400_0_4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5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" name="Google Shape;336;g5c7ba23a07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7" name="Google Shape;337;g5c7ba23a07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9" name="Shape 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" name="Google Shape;350;g599b7d9400_0_4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1" name="Google Shape;351;g599b7d9400_0_4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7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g599b7d9400_0_4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9" name="Google Shape;369;g599b7d9400_0_4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6" name="Shape 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" name="Google Shape;387;g599dc2bd62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8" name="Google Shape;388;g599dc2bd62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7" name="Shape 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" name="Google Shape;408;g599dc2bd62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9" name="Google Shape;409;g599dc2bd62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2" name="Shape 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" name="Google Shape;423;g599dc2bd62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4" name="Google Shape;424;g599dc2bd62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0" name="Shape 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" name="Google Shape;531;g599dc2bd62_0_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2" name="Google Shape;532;g599dc2bd62_0_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6" name="Shape 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" name="Google Shape;547;g599dc2bd62_0_1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8" name="Google Shape;548;g599dc2bd62_0_1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4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g599dc2bd62_0_1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6" name="Google Shape;566;g599dc2bd62_0_1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6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g599dc2bd62_0_1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8" name="Google Shape;578;g599dc2bd62_0_1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4" name="Shape 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" name="Google Shape;585;g599dc2bd62_0_1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6" name="Google Shape;586;g599dc2bd62_0_1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2" name="Shape 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" name="Google Shape;593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4" name="Google Shape;594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9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Google Shape;600;g50c4f343e3_0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1" name="Google Shape;601;g50c4f343e3_0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5" name="Shape 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" name="Google Shape;616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7" name="Google Shape;617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31" name="Shape 1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2" name="Google Shape;1232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3" name="Google Shape;1233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22" name="Shape 3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3" name="Google Shape;3723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4" name="Google Shape;3724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32" name="Shape 4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3" name="Google Shape;4433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34" name="Google Shape;4434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28" name="Shape 4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9" name="Google Shape;4829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30" name="Google Shape;4830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21" name="Shape 5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2" name="Google Shape;5422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23" name="Google Shape;5423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56" name="Shape 5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7" name="Google Shape;5957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58" name="Google Shape;5958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41" name="Shape 6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2" name="Google Shape;6242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43" name="Google Shape;6243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83" name="Shape 6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4" name="Google Shape;6684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85" name="Google Shape;6685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49" name="Shape 7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0" name="Google Shape;7050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1" name="Google Shape;7051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53" name="Shape 7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4" name="Google Shape;7554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55" name="Google Shape;7555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49" name="Shape 7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0" name="Google Shape;7950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51" name="Google Shape;7951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86" name="Shape 8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7" name="Google Shape;8387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88" name="Google Shape;8388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57" name="Shape 8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8" name="Google Shape;8858;g50c4f343e3_4_3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59" name="Google Shape;8859;g50c4f343e3_4_3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PENING SLIDE">
  <p:cSld name="CUSTOM_7">
    <p:bg>
      <p:bgPr>
        <a:solidFill>
          <a:srgbClr val="FFFFFF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701775" y="15996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6000"/>
              <a:buNone/>
              <a:defRPr b="1" sz="6000">
                <a:solidFill>
                  <a:srgbClr val="EFEFE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816075" y="3902500"/>
            <a:ext cx="24882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100"/>
              <a:buFont typeface="Roboto"/>
              <a:buNone/>
              <a:defRPr b="1" sz="1100">
                <a:solidFill>
                  <a:srgbClr val="D9D9D9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9pPr>
          </a:lstStyle>
          <a:p/>
        </p:txBody>
      </p:sp>
      <p:sp>
        <p:nvSpPr>
          <p:cNvPr id="11" name="Google Shape;11;p2"/>
          <p:cNvSpPr/>
          <p:nvPr/>
        </p:nvSpPr>
        <p:spPr>
          <a:xfrm>
            <a:off x="-1676400" y="4603825"/>
            <a:ext cx="4591200" cy="6840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8401325" y="-125075"/>
            <a:ext cx="514500" cy="33747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17">
    <p:bg>
      <p:bgPr>
        <a:solidFill>
          <a:srgbClr val="FF9292"/>
        </a:solidFill>
      </p:bgPr>
    </p:bg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/>
          <p:nvPr>
            <p:ph hasCustomPrompt="1" type="title"/>
          </p:nvPr>
        </p:nvSpPr>
        <p:spPr>
          <a:xfrm>
            <a:off x="2960925" y="988088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>
            <a:r>
              <a:t>xx%</a:t>
            </a:r>
          </a:p>
        </p:txBody>
      </p:sp>
      <p:sp>
        <p:nvSpPr>
          <p:cNvPr id="15" name="Google Shape;15;p3"/>
          <p:cNvSpPr/>
          <p:nvPr/>
        </p:nvSpPr>
        <p:spPr>
          <a:xfrm>
            <a:off x="8847275" y="-75475"/>
            <a:ext cx="356400" cy="54507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3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7" name="Google Shape;17;p3"/>
          <p:cNvSpPr txBox="1"/>
          <p:nvPr>
            <p:ph idx="3" type="ctrTitle"/>
          </p:nvPr>
        </p:nvSpPr>
        <p:spPr>
          <a:xfrm>
            <a:off x="3664950" y="554588"/>
            <a:ext cx="3552600" cy="94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Oswald Regular"/>
              <a:buNone/>
              <a:defRPr sz="1800">
                <a:solidFill>
                  <a:schemeClr val="accent2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idx="1" type="subTitle"/>
          </p:nvPr>
        </p:nvSpPr>
        <p:spPr>
          <a:xfrm>
            <a:off x="6541275" y="95569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20" name="Google Shape;20;p3"/>
          <p:cNvCxnSpPr/>
          <p:nvPr/>
        </p:nvCxnSpPr>
        <p:spPr>
          <a:xfrm>
            <a:off x="3008550" y="1600663"/>
            <a:ext cx="54774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" name="Google Shape;21;p3"/>
          <p:cNvCxnSpPr/>
          <p:nvPr/>
        </p:nvCxnSpPr>
        <p:spPr>
          <a:xfrm>
            <a:off x="3008550" y="2576138"/>
            <a:ext cx="54774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" name="Google Shape;22;p3"/>
          <p:cNvCxnSpPr/>
          <p:nvPr/>
        </p:nvCxnSpPr>
        <p:spPr>
          <a:xfrm>
            <a:off x="3008550" y="3568588"/>
            <a:ext cx="54774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3" name="Google Shape;23;p3"/>
          <p:cNvSpPr txBox="1"/>
          <p:nvPr>
            <p:ph idx="4" type="ctrTitle"/>
          </p:nvPr>
        </p:nvSpPr>
        <p:spPr>
          <a:xfrm rot="-5400000">
            <a:off x="-179405" y="1622825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24" name="Google Shape;24;p3"/>
          <p:cNvSpPr txBox="1"/>
          <p:nvPr>
            <p:ph hasCustomPrompt="1" idx="5" type="title"/>
          </p:nvPr>
        </p:nvSpPr>
        <p:spPr>
          <a:xfrm>
            <a:off x="2960925" y="1942438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>
            <a:r>
              <a:t>xx%</a:t>
            </a:r>
          </a:p>
        </p:txBody>
      </p:sp>
      <p:sp>
        <p:nvSpPr>
          <p:cNvPr id="25" name="Google Shape;25;p3"/>
          <p:cNvSpPr txBox="1"/>
          <p:nvPr>
            <p:ph idx="6" type="ctrTitle"/>
          </p:nvPr>
        </p:nvSpPr>
        <p:spPr>
          <a:xfrm>
            <a:off x="3664950" y="1568338"/>
            <a:ext cx="3552600" cy="88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Oswald Regular"/>
              <a:buNone/>
              <a:defRPr sz="1800">
                <a:solidFill>
                  <a:schemeClr val="accent2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/>
        </p:txBody>
      </p:sp>
      <p:sp>
        <p:nvSpPr>
          <p:cNvPr id="26" name="Google Shape;26;p3"/>
          <p:cNvSpPr txBox="1"/>
          <p:nvPr>
            <p:ph idx="7" type="subTitle"/>
          </p:nvPr>
        </p:nvSpPr>
        <p:spPr>
          <a:xfrm>
            <a:off x="6541275" y="194244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  <p:sp>
        <p:nvSpPr>
          <p:cNvPr id="27" name="Google Shape;27;p3"/>
          <p:cNvSpPr txBox="1"/>
          <p:nvPr>
            <p:ph hasCustomPrompt="1" idx="8" type="title"/>
          </p:nvPr>
        </p:nvSpPr>
        <p:spPr>
          <a:xfrm>
            <a:off x="2960925" y="3942663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>
            <a:r>
              <a:t>xx%</a:t>
            </a:r>
          </a:p>
        </p:txBody>
      </p:sp>
      <p:sp>
        <p:nvSpPr>
          <p:cNvPr id="28" name="Google Shape;28;p3"/>
          <p:cNvSpPr txBox="1"/>
          <p:nvPr>
            <p:ph idx="9" type="ctrTitle"/>
          </p:nvPr>
        </p:nvSpPr>
        <p:spPr>
          <a:xfrm>
            <a:off x="3664950" y="3568563"/>
            <a:ext cx="3552600" cy="88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Oswald Regular"/>
              <a:buNone/>
              <a:defRPr sz="1800">
                <a:solidFill>
                  <a:schemeClr val="accent2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/>
        </p:txBody>
      </p:sp>
      <p:sp>
        <p:nvSpPr>
          <p:cNvPr id="29" name="Google Shape;29;p3"/>
          <p:cNvSpPr txBox="1"/>
          <p:nvPr>
            <p:ph idx="13" type="subTitle"/>
          </p:nvPr>
        </p:nvSpPr>
        <p:spPr>
          <a:xfrm>
            <a:off x="6541275" y="395059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  <p:sp>
        <p:nvSpPr>
          <p:cNvPr id="30" name="Google Shape;30;p3"/>
          <p:cNvSpPr txBox="1"/>
          <p:nvPr>
            <p:ph hasCustomPrompt="1" idx="14" type="title"/>
          </p:nvPr>
        </p:nvSpPr>
        <p:spPr>
          <a:xfrm>
            <a:off x="2960925" y="2955901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>
            <a:r>
              <a:t>xx%</a:t>
            </a:r>
          </a:p>
        </p:txBody>
      </p:sp>
      <p:sp>
        <p:nvSpPr>
          <p:cNvPr id="31" name="Google Shape;31;p3"/>
          <p:cNvSpPr txBox="1"/>
          <p:nvPr>
            <p:ph idx="15" type="ctrTitle"/>
          </p:nvPr>
        </p:nvSpPr>
        <p:spPr>
          <a:xfrm>
            <a:off x="3664950" y="2581801"/>
            <a:ext cx="3552600" cy="88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Oswald Regular"/>
              <a:buNone/>
              <a:defRPr sz="1800">
                <a:solidFill>
                  <a:schemeClr val="accent2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/>
        </p:txBody>
      </p:sp>
      <p:sp>
        <p:nvSpPr>
          <p:cNvPr id="32" name="Google Shape;32;p3"/>
          <p:cNvSpPr txBox="1"/>
          <p:nvPr>
            <p:ph idx="16" type="subTitle"/>
          </p:nvPr>
        </p:nvSpPr>
        <p:spPr>
          <a:xfrm>
            <a:off x="6541275" y="2929205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UBTITLE">
  <p:cSld name="CUSTOM_12">
    <p:bg>
      <p:bgPr>
        <a:solidFill>
          <a:srgbClr val="FFFFFF"/>
        </a:solidFill>
      </p:bgPr>
    </p:bg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4"/>
          <p:cNvSpPr txBox="1"/>
          <p:nvPr>
            <p:ph type="ctrTitle"/>
          </p:nvPr>
        </p:nvSpPr>
        <p:spPr>
          <a:xfrm>
            <a:off x="727986" y="3825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Oswald"/>
              <a:buNone/>
              <a:defRPr b="1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35" name="Google Shape;35;p4"/>
          <p:cNvSpPr txBox="1"/>
          <p:nvPr>
            <p:ph idx="1" type="subTitle"/>
          </p:nvPr>
        </p:nvSpPr>
        <p:spPr>
          <a:xfrm>
            <a:off x="727975" y="2320325"/>
            <a:ext cx="24882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Roboto Light"/>
              <a:buNone/>
              <a:defRPr sz="11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9pPr>
          </a:lstStyle>
          <a:p/>
        </p:txBody>
      </p:sp>
      <p:sp>
        <p:nvSpPr>
          <p:cNvPr id="36" name="Google Shape;36;p4"/>
          <p:cNvSpPr/>
          <p:nvPr/>
        </p:nvSpPr>
        <p:spPr>
          <a:xfrm>
            <a:off x="8847275" y="-75475"/>
            <a:ext cx="356400" cy="5326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4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38" name="Google Shape;38;p4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13">
    <p:bg>
      <p:bgPr>
        <a:solidFill>
          <a:srgbClr val="FFFFFF"/>
        </a:solidFill>
      </p:bgPr>
    </p:bg>
    <p:spTree>
      <p:nvGrpSpPr>
        <p:cNvPr id="39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5"/>
          <p:cNvSpPr/>
          <p:nvPr/>
        </p:nvSpPr>
        <p:spPr>
          <a:xfrm>
            <a:off x="0" y="1401150"/>
            <a:ext cx="9144000" cy="23412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5"/>
          <p:cNvSpPr/>
          <p:nvPr/>
        </p:nvSpPr>
        <p:spPr>
          <a:xfrm>
            <a:off x="1859550" y="824400"/>
            <a:ext cx="5424900" cy="3494700"/>
          </a:xfrm>
          <a:prstGeom prst="rect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5"/>
          <p:cNvSpPr txBox="1"/>
          <p:nvPr>
            <p:ph type="ctrTitle"/>
          </p:nvPr>
        </p:nvSpPr>
        <p:spPr>
          <a:xfrm>
            <a:off x="1929000" y="2434950"/>
            <a:ext cx="5286000" cy="103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43" name="Google Shape;43;p5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5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45" name="Google Shape;45;p5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6" name="Google Shape;46;p5"/>
          <p:cNvSpPr txBox="1"/>
          <p:nvPr>
            <p:ph idx="1" type="subTitle"/>
          </p:nvPr>
        </p:nvSpPr>
        <p:spPr>
          <a:xfrm>
            <a:off x="3327900" y="3245950"/>
            <a:ext cx="24882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">
  <p:cSld name="CUSTOM_14_2_2">
    <p:bg>
      <p:bgPr>
        <a:solidFill>
          <a:srgbClr val="FF9292"/>
        </a:solidFill>
      </p:bgPr>
    </p:bg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6"/>
          <p:cNvSpPr/>
          <p:nvPr/>
        </p:nvSpPr>
        <p:spPr>
          <a:xfrm>
            <a:off x="-218925" y="2993850"/>
            <a:ext cx="7934400" cy="1686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6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6"/>
          <p:cNvSpPr/>
          <p:nvPr/>
        </p:nvSpPr>
        <p:spPr>
          <a:xfrm>
            <a:off x="381150" y="2740175"/>
            <a:ext cx="6972300" cy="2219400"/>
          </a:xfrm>
          <a:prstGeom prst="rect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6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52" name="Google Shape;52;p6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3" name="Google Shape;53;p6"/>
          <p:cNvSpPr txBox="1"/>
          <p:nvPr>
            <p:ph idx="1" type="subTitle"/>
          </p:nvPr>
        </p:nvSpPr>
        <p:spPr>
          <a:xfrm>
            <a:off x="3075875" y="3662800"/>
            <a:ext cx="1665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4" name="Google Shape;54;p6"/>
          <p:cNvSpPr txBox="1"/>
          <p:nvPr>
            <p:ph idx="2" type="ctrTitle"/>
          </p:nvPr>
        </p:nvSpPr>
        <p:spPr>
          <a:xfrm>
            <a:off x="3065377" y="34062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5" name="Google Shape;55;p6"/>
          <p:cNvSpPr txBox="1"/>
          <p:nvPr>
            <p:ph idx="3" type="subTitle"/>
          </p:nvPr>
        </p:nvSpPr>
        <p:spPr>
          <a:xfrm>
            <a:off x="5042475" y="3662800"/>
            <a:ext cx="1665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6" name="Google Shape;56;p6"/>
          <p:cNvSpPr txBox="1"/>
          <p:nvPr>
            <p:ph idx="4" type="ctrTitle"/>
          </p:nvPr>
        </p:nvSpPr>
        <p:spPr>
          <a:xfrm>
            <a:off x="5042477" y="34062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7" name="Google Shape;57;p6"/>
          <p:cNvSpPr txBox="1"/>
          <p:nvPr>
            <p:ph idx="5" type="subTitle"/>
          </p:nvPr>
        </p:nvSpPr>
        <p:spPr>
          <a:xfrm>
            <a:off x="1067275" y="3662800"/>
            <a:ext cx="1707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8" name="Google Shape;58;p6"/>
          <p:cNvSpPr txBox="1"/>
          <p:nvPr>
            <p:ph idx="6" type="ctrTitle"/>
          </p:nvPr>
        </p:nvSpPr>
        <p:spPr>
          <a:xfrm>
            <a:off x="1088277" y="34062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2">
  <p:cSld name="CUSTOM_16_1_1">
    <p:bg>
      <p:bgPr>
        <a:solidFill>
          <a:schemeClr val="accent2"/>
        </a:solidFill>
      </p:bgPr>
    </p:bg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7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700"/>
              </a:solidFill>
            </a:endParaRPr>
          </a:p>
        </p:txBody>
      </p:sp>
      <p:sp>
        <p:nvSpPr>
          <p:cNvPr id="61" name="Google Shape;61;p7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62" name="Google Shape;62;p7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3" name="Google Shape;63;p7"/>
          <p:cNvSpPr txBox="1"/>
          <p:nvPr>
            <p:ph idx="1" type="subTitle"/>
          </p:nvPr>
        </p:nvSpPr>
        <p:spPr>
          <a:xfrm>
            <a:off x="6518925" y="23820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64" name="Google Shape;64;p7"/>
          <p:cNvSpPr txBox="1"/>
          <p:nvPr>
            <p:ph idx="2" type="ctrTitle"/>
          </p:nvPr>
        </p:nvSpPr>
        <p:spPr>
          <a:xfrm>
            <a:off x="6476577" y="212545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65" name="Google Shape;65;p7"/>
          <p:cNvSpPr txBox="1"/>
          <p:nvPr>
            <p:ph idx="3" type="subTitle"/>
          </p:nvPr>
        </p:nvSpPr>
        <p:spPr>
          <a:xfrm>
            <a:off x="6512075" y="10104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66" name="Google Shape;66;p7"/>
          <p:cNvSpPr txBox="1"/>
          <p:nvPr>
            <p:ph idx="4" type="ctrTitle"/>
          </p:nvPr>
        </p:nvSpPr>
        <p:spPr>
          <a:xfrm>
            <a:off x="6469727" y="75385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67" name="Google Shape;67;p7"/>
          <p:cNvSpPr txBox="1"/>
          <p:nvPr>
            <p:ph idx="5" type="subTitle"/>
          </p:nvPr>
        </p:nvSpPr>
        <p:spPr>
          <a:xfrm>
            <a:off x="6525775" y="37536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68" name="Google Shape;68;p7"/>
          <p:cNvSpPr txBox="1"/>
          <p:nvPr>
            <p:ph idx="6" type="ctrTitle"/>
          </p:nvPr>
        </p:nvSpPr>
        <p:spPr>
          <a:xfrm>
            <a:off x="6483427" y="349705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69" name="Google Shape;69;p7"/>
          <p:cNvSpPr/>
          <p:nvPr/>
        </p:nvSpPr>
        <p:spPr>
          <a:xfrm>
            <a:off x="343050" y="-136375"/>
            <a:ext cx="1724100" cy="54960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IX COLUMNS ">
  <p:cSld name="TITLE_ONLY_1_1_2">
    <p:bg>
      <p:bgPr>
        <a:solidFill>
          <a:schemeClr val="accent2"/>
        </a:solidFill>
      </p:bgPr>
    </p:bg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8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72" name="Google Shape;72;p8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73" name="Google Shape;73;p8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4" name="Google Shape;74;p8"/>
          <p:cNvSpPr txBox="1"/>
          <p:nvPr>
            <p:ph idx="1" type="subTitle"/>
          </p:nvPr>
        </p:nvSpPr>
        <p:spPr>
          <a:xfrm>
            <a:off x="1242875" y="17602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75" name="Google Shape;75;p8"/>
          <p:cNvSpPr txBox="1"/>
          <p:nvPr>
            <p:ph idx="2" type="ctrTitle"/>
          </p:nvPr>
        </p:nvSpPr>
        <p:spPr>
          <a:xfrm>
            <a:off x="1200527" y="150363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76" name="Google Shape;76;p8"/>
          <p:cNvSpPr txBox="1"/>
          <p:nvPr>
            <p:ph idx="3" type="subTitle"/>
          </p:nvPr>
        </p:nvSpPr>
        <p:spPr>
          <a:xfrm>
            <a:off x="3600975" y="17602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77" name="Google Shape;77;p8"/>
          <p:cNvSpPr txBox="1"/>
          <p:nvPr>
            <p:ph idx="4" type="ctrTitle"/>
          </p:nvPr>
        </p:nvSpPr>
        <p:spPr>
          <a:xfrm>
            <a:off x="3558627" y="150363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78" name="Google Shape;78;p8"/>
          <p:cNvSpPr txBox="1"/>
          <p:nvPr>
            <p:ph idx="5" type="subTitle"/>
          </p:nvPr>
        </p:nvSpPr>
        <p:spPr>
          <a:xfrm>
            <a:off x="6015125" y="17602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79" name="Google Shape;79;p8"/>
          <p:cNvSpPr txBox="1"/>
          <p:nvPr>
            <p:ph idx="6" type="ctrTitle"/>
          </p:nvPr>
        </p:nvSpPr>
        <p:spPr>
          <a:xfrm>
            <a:off x="5972777" y="150363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80" name="Google Shape;80;p8"/>
          <p:cNvSpPr txBox="1"/>
          <p:nvPr>
            <p:ph idx="7" type="subTitle"/>
          </p:nvPr>
        </p:nvSpPr>
        <p:spPr>
          <a:xfrm>
            <a:off x="1242875" y="375317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81" name="Google Shape;81;p8"/>
          <p:cNvSpPr txBox="1"/>
          <p:nvPr>
            <p:ph idx="8" type="ctrTitle"/>
          </p:nvPr>
        </p:nvSpPr>
        <p:spPr>
          <a:xfrm>
            <a:off x="1200527" y="349658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82" name="Google Shape;82;p8"/>
          <p:cNvSpPr txBox="1"/>
          <p:nvPr>
            <p:ph idx="9" type="subTitle"/>
          </p:nvPr>
        </p:nvSpPr>
        <p:spPr>
          <a:xfrm>
            <a:off x="3600975" y="375317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83" name="Google Shape;83;p8"/>
          <p:cNvSpPr txBox="1"/>
          <p:nvPr>
            <p:ph idx="13" type="ctrTitle"/>
          </p:nvPr>
        </p:nvSpPr>
        <p:spPr>
          <a:xfrm>
            <a:off x="3558627" y="349658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84" name="Google Shape;84;p8"/>
          <p:cNvSpPr txBox="1"/>
          <p:nvPr>
            <p:ph idx="14" type="subTitle"/>
          </p:nvPr>
        </p:nvSpPr>
        <p:spPr>
          <a:xfrm>
            <a:off x="6015125" y="375317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85" name="Google Shape;85;p8"/>
          <p:cNvSpPr txBox="1"/>
          <p:nvPr>
            <p:ph idx="15" type="ctrTitle"/>
          </p:nvPr>
        </p:nvSpPr>
        <p:spPr>
          <a:xfrm>
            <a:off x="5972777" y="349658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S">
  <p:cSld name="TITLE_ONLY_1_1_1_2">
    <p:bg>
      <p:bgPr>
        <a:solidFill>
          <a:srgbClr val="FFFFFF"/>
        </a:solidFill>
      </p:bgPr>
    </p:bg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9"/>
          <p:cNvSpPr/>
          <p:nvPr/>
        </p:nvSpPr>
        <p:spPr>
          <a:xfrm>
            <a:off x="-31650" y="0"/>
            <a:ext cx="8881200" cy="5270700"/>
          </a:xfrm>
          <a:prstGeom prst="rect">
            <a:avLst/>
          </a:prstGeom>
          <a:solidFill>
            <a:srgbClr val="000000">
              <a:alpha val="415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9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9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90" name="Google Shape;90;p9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1" name="Google Shape;91;p9"/>
          <p:cNvSpPr/>
          <p:nvPr/>
        </p:nvSpPr>
        <p:spPr>
          <a:xfrm>
            <a:off x="5310025" y="2505875"/>
            <a:ext cx="2648700" cy="4521300"/>
          </a:xfrm>
          <a:prstGeom prst="rect">
            <a:avLst/>
          </a:prstGeom>
          <a:noFill/>
          <a:ln cap="flat" cmpd="sng" w="28575">
            <a:solidFill>
              <a:srgbClr val="FF92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9"/>
          <p:cNvSpPr/>
          <p:nvPr/>
        </p:nvSpPr>
        <p:spPr>
          <a:xfrm>
            <a:off x="899200" y="-1939225"/>
            <a:ext cx="2648700" cy="4521300"/>
          </a:xfrm>
          <a:prstGeom prst="rect">
            <a:avLst/>
          </a:prstGeom>
          <a:noFill/>
          <a:ln cap="flat" cmpd="sng" w="28575">
            <a:solidFill>
              <a:srgbClr val="FF92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9"/>
          <p:cNvSpPr txBox="1"/>
          <p:nvPr>
            <p:ph idx="1" type="subTitle"/>
          </p:nvPr>
        </p:nvSpPr>
        <p:spPr>
          <a:xfrm>
            <a:off x="1432950" y="9387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Font typeface="Roboto Light"/>
              <a:buNone/>
              <a:defRPr sz="900">
                <a:solidFill>
                  <a:srgbClr val="CCCCCC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94" name="Google Shape;94;p9"/>
          <p:cNvSpPr txBox="1"/>
          <p:nvPr>
            <p:ph idx="2" type="ctrTitle"/>
          </p:nvPr>
        </p:nvSpPr>
        <p:spPr>
          <a:xfrm>
            <a:off x="1390602" y="682158"/>
            <a:ext cx="16659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Font typeface="Oswald"/>
              <a:buNone/>
              <a:defRPr sz="1400">
                <a:solidFill>
                  <a:srgbClr val="CCCCCC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95" name="Google Shape;95;p9"/>
          <p:cNvSpPr txBox="1"/>
          <p:nvPr>
            <p:ph idx="3" type="subTitle"/>
          </p:nvPr>
        </p:nvSpPr>
        <p:spPr>
          <a:xfrm>
            <a:off x="5843775" y="30276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Font typeface="Roboto Light"/>
              <a:buNone/>
              <a:defRPr sz="900">
                <a:solidFill>
                  <a:srgbClr val="CCCCCC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96" name="Google Shape;96;p9"/>
          <p:cNvSpPr txBox="1"/>
          <p:nvPr>
            <p:ph idx="4" type="ctrTitle"/>
          </p:nvPr>
        </p:nvSpPr>
        <p:spPr>
          <a:xfrm>
            <a:off x="5801427" y="277103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Font typeface="Oswald"/>
              <a:buNone/>
              <a:defRPr sz="1400">
                <a:solidFill>
                  <a:srgbClr val="CCCCCC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COLUMNS">
  <p:cSld name="TITLE_ONLY_1_1_1_1_1">
    <p:bg>
      <p:bgPr>
        <a:solidFill>
          <a:srgbClr val="FFFFFF"/>
        </a:solidFill>
      </p:bgPr>
    </p:bg>
    <p:spTree>
      <p:nvGrpSpPr>
        <p:cNvPr id="97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10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10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00" name="Google Shape;100;p10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1" name="Google Shape;101;p10"/>
          <p:cNvSpPr txBox="1"/>
          <p:nvPr>
            <p:ph idx="1" type="subTitle"/>
          </p:nvPr>
        </p:nvSpPr>
        <p:spPr>
          <a:xfrm>
            <a:off x="2796208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2" name="Google Shape;102;p10"/>
          <p:cNvSpPr txBox="1"/>
          <p:nvPr>
            <p:ph idx="2" type="ctrTitle"/>
          </p:nvPr>
        </p:nvSpPr>
        <p:spPr>
          <a:xfrm>
            <a:off x="2753860" y="36348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3" name="Google Shape;103;p10"/>
          <p:cNvSpPr txBox="1"/>
          <p:nvPr>
            <p:ph idx="3" type="subTitle"/>
          </p:nvPr>
        </p:nvSpPr>
        <p:spPr>
          <a:xfrm>
            <a:off x="4766592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4" name="Google Shape;104;p10"/>
          <p:cNvSpPr txBox="1"/>
          <p:nvPr>
            <p:ph idx="4" type="ctrTitle"/>
          </p:nvPr>
        </p:nvSpPr>
        <p:spPr>
          <a:xfrm>
            <a:off x="4724243" y="36348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5" name="Google Shape;105;p10"/>
          <p:cNvSpPr txBox="1"/>
          <p:nvPr>
            <p:ph idx="5" type="subTitle"/>
          </p:nvPr>
        </p:nvSpPr>
        <p:spPr>
          <a:xfrm>
            <a:off x="6736975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6" name="Google Shape;106;p10"/>
          <p:cNvSpPr txBox="1"/>
          <p:nvPr>
            <p:ph idx="6" type="ctrTitle"/>
          </p:nvPr>
        </p:nvSpPr>
        <p:spPr>
          <a:xfrm>
            <a:off x="6694627" y="36348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7" name="Google Shape;107;p10"/>
          <p:cNvSpPr txBox="1"/>
          <p:nvPr>
            <p:ph idx="7" type="subTitle"/>
          </p:nvPr>
        </p:nvSpPr>
        <p:spPr>
          <a:xfrm>
            <a:off x="825825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8" name="Google Shape;108;p10"/>
          <p:cNvSpPr txBox="1"/>
          <p:nvPr>
            <p:ph idx="8" type="ctrTitle"/>
          </p:nvPr>
        </p:nvSpPr>
        <p:spPr>
          <a:xfrm>
            <a:off x="783477" y="36348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3">
  <p:cSld name="CUSTOM_13_1">
    <p:bg>
      <p:bgPr>
        <a:solidFill>
          <a:srgbClr val="FFFFFF"/>
        </a:solidFill>
      </p:bgPr>
    </p:bg>
    <p:spTree>
      <p:nvGrpSpPr>
        <p:cNvPr id="109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11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" name="Google Shape;111;p11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12" name="Google Shape;112;p11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3" name="Google Shape;113;p11"/>
          <p:cNvSpPr txBox="1"/>
          <p:nvPr>
            <p:ph idx="1" type="subTitle"/>
          </p:nvPr>
        </p:nvSpPr>
        <p:spPr>
          <a:xfrm>
            <a:off x="1042100" y="41193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14" name="Google Shape;114;p11"/>
          <p:cNvSpPr txBox="1"/>
          <p:nvPr>
            <p:ph idx="2" type="ctrTitle"/>
          </p:nvPr>
        </p:nvSpPr>
        <p:spPr>
          <a:xfrm>
            <a:off x="999752" y="386275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15" name="Google Shape;115;p11"/>
          <p:cNvSpPr txBox="1"/>
          <p:nvPr>
            <p:ph idx="3" type="subTitle"/>
          </p:nvPr>
        </p:nvSpPr>
        <p:spPr>
          <a:xfrm>
            <a:off x="3590425" y="14061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16" name="Google Shape;116;p11"/>
          <p:cNvSpPr txBox="1"/>
          <p:nvPr>
            <p:ph idx="4" type="ctrTitle"/>
          </p:nvPr>
        </p:nvSpPr>
        <p:spPr>
          <a:xfrm>
            <a:off x="3548077" y="114955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17" name="Google Shape;117;p11"/>
          <p:cNvSpPr txBox="1"/>
          <p:nvPr>
            <p:ph idx="5" type="subTitle"/>
          </p:nvPr>
        </p:nvSpPr>
        <p:spPr>
          <a:xfrm>
            <a:off x="6096425" y="41193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18" name="Google Shape;118;p11"/>
          <p:cNvSpPr txBox="1"/>
          <p:nvPr>
            <p:ph idx="6" type="ctrTitle"/>
          </p:nvPr>
        </p:nvSpPr>
        <p:spPr>
          <a:xfrm>
            <a:off x="6054077" y="386275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+ TEXTS">
  <p:cSld name="CUSTOM_14_2_1_1_1">
    <p:bg>
      <p:bgPr>
        <a:solidFill>
          <a:srgbClr val="FFFFFF"/>
        </a:solidFill>
      </p:bgPr>
    </p:bg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12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" name="Google Shape;121;p12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22" name="Google Shape;122;p12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3" name="Google Shape;123;p12"/>
          <p:cNvSpPr txBox="1"/>
          <p:nvPr>
            <p:ph idx="1" type="subTitle"/>
          </p:nvPr>
        </p:nvSpPr>
        <p:spPr>
          <a:xfrm>
            <a:off x="5383700" y="848121"/>
            <a:ext cx="2788800" cy="8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Font typeface="Roboto Light"/>
              <a:buNone/>
              <a:defRPr sz="9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124" name="Google Shape;124;p12"/>
          <p:cNvSpPr txBox="1"/>
          <p:nvPr>
            <p:ph hasCustomPrompt="1" idx="2" type="title"/>
          </p:nvPr>
        </p:nvSpPr>
        <p:spPr>
          <a:xfrm>
            <a:off x="3533825" y="848121"/>
            <a:ext cx="2600400" cy="8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Font typeface="Oswald"/>
              <a:buNone/>
              <a:defRPr b="1" sz="48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>
            <a:r>
              <a:t>xx%</a:t>
            </a:r>
          </a:p>
        </p:txBody>
      </p:sp>
      <p:sp>
        <p:nvSpPr>
          <p:cNvPr id="125" name="Google Shape;125;p12"/>
          <p:cNvSpPr txBox="1"/>
          <p:nvPr>
            <p:ph hasCustomPrompt="1" idx="3" type="title"/>
          </p:nvPr>
        </p:nvSpPr>
        <p:spPr>
          <a:xfrm>
            <a:off x="3533825" y="2130621"/>
            <a:ext cx="2600400" cy="8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Font typeface="Oswald"/>
              <a:buNone/>
              <a:defRPr b="1" sz="48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>
            <a:r>
              <a:t>xx%</a:t>
            </a:r>
          </a:p>
        </p:txBody>
      </p:sp>
      <p:sp>
        <p:nvSpPr>
          <p:cNvPr id="126" name="Google Shape;126;p12"/>
          <p:cNvSpPr txBox="1"/>
          <p:nvPr>
            <p:ph idx="4" type="subTitle"/>
          </p:nvPr>
        </p:nvSpPr>
        <p:spPr>
          <a:xfrm>
            <a:off x="5383700" y="2153046"/>
            <a:ext cx="2788800" cy="8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Font typeface="Roboto Light"/>
              <a:buNone/>
              <a:defRPr sz="9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127" name="Google Shape;127;p12"/>
          <p:cNvSpPr txBox="1"/>
          <p:nvPr>
            <p:ph idx="5" type="subTitle"/>
          </p:nvPr>
        </p:nvSpPr>
        <p:spPr>
          <a:xfrm>
            <a:off x="5383700" y="3457996"/>
            <a:ext cx="2788800" cy="8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Font typeface="Roboto Light"/>
              <a:buNone/>
              <a:defRPr sz="9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128" name="Google Shape;128;p12"/>
          <p:cNvSpPr txBox="1"/>
          <p:nvPr>
            <p:ph hasCustomPrompt="1" idx="6" type="title"/>
          </p:nvPr>
        </p:nvSpPr>
        <p:spPr>
          <a:xfrm>
            <a:off x="3533825" y="3457996"/>
            <a:ext cx="2600400" cy="8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Font typeface="Oswald"/>
              <a:buNone/>
              <a:defRPr b="1" sz="48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>
            <a:r>
              <a:t>xx%</a:t>
            </a:r>
          </a:p>
        </p:txBody>
      </p:sp>
      <p:sp>
        <p:nvSpPr>
          <p:cNvPr id="129" name="Google Shape;129;p12"/>
          <p:cNvSpPr/>
          <p:nvPr/>
        </p:nvSpPr>
        <p:spPr>
          <a:xfrm>
            <a:off x="3633900" y="1586071"/>
            <a:ext cx="1228800" cy="1047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12"/>
          <p:cNvSpPr/>
          <p:nvPr/>
        </p:nvSpPr>
        <p:spPr>
          <a:xfrm>
            <a:off x="3633900" y="2898596"/>
            <a:ext cx="1228800" cy="1047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12"/>
          <p:cNvSpPr/>
          <p:nvPr/>
        </p:nvSpPr>
        <p:spPr>
          <a:xfrm>
            <a:off x="3633900" y="4194921"/>
            <a:ext cx="1228800" cy="1047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4">
  <p:cSld name="CUSTOM_14_2_1_1">
    <p:bg>
      <p:bgPr>
        <a:solidFill>
          <a:srgbClr val="FFFFFF"/>
        </a:solidFill>
      </p:bgPr>
    </p:bg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13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" name="Google Shape;134;p13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35" name="Google Shape;135;p13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6" name="Google Shape;136;p13"/>
          <p:cNvSpPr txBox="1"/>
          <p:nvPr>
            <p:ph idx="1" type="subTitle"/>
          </p:nvPr>
        </p:nvSpPr>
        <p:spPr>
          <a:xfrm>
            <a:off x="1307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Font typeface="Roboto Light"/>
              <a:buNone/>
              <a:defRPr sz="900">
                <a:solidFill>
                  <a:srgbClr val="CCCCCC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137" name="Google Shape;137;p13"/>
          <p:cNvSpPr txBox="1"/>
          <p:nvPr>
            <p:ph idx="2" type="ctrTitle"/>
          </p:nvPr>
        </p:nvSpPr>
        <p:spPr>
          <a:xfrm rot="-5400000">
            <a:off x="79652" y="36043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Oswald"/>
              <a:buNone/>
              <a:defRPr sz="1800">
                <a:solidFill>
                  <a:srgbClr val="CCCCCC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138" name="Google Shape;138;p13"/>
          <p:cNvSpPr txBox="1"/>
          <p:nvPr>
            <p:ph idx="3" type="subTitle"/>
          </p:nvPr>
        </p:nvSpPr>
        <p:spPr>
          <a:xfrm>
            <a:off x="3974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Font typeface="Roboto Light"/>
              <a:buNone/>
              <a:defRPr sz="900">
                <a:solidFill>
                  <a:srgbClr val="CCCCCC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139" name="Google Shape;139;p13"/>
          <p:cNvSpPr txBox="1"/>
          <p:nvPr>
            <p:ph idx="4" type="subTitle"/>
          </p:nvPr>
        </p:nvSpPr>
        <p:spPr>
          <a:xfrm>
            <a:off x="6641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Font typeface="Roboto Light"/>
              <a:buNone/>
              <a:defRPr sz="900">
                <a:solidFill>
                  <a:srgbClr val="CCCCCC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140" name="Google Shape;140;p13"/>
          <p:cNvSpPr txBox="1"/>
          <p:nvPr>
            <p:ph idx="5" type="ctrTitle"/>
          </p:nvPr>
        </p:nvSpPr>
        <p:spPr>
          <a:xfrm rot="-5400000">
            <a:off x="2746652" y="36043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Oswald"/>
              <a:buNone/>
              <a:defRPr sz="1800">
                <a:solidFill>
                  <a:srgbClr val="CCCCCC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141" name="Google Shape;141;p13"/>
          <p:cNvSpPr txBox="1"/>
          <p:nvPr>
            <p:ph idx="6" type="ctrTitle"/>
          </p:nvPr>
        </p:nvSpPr>
        <p:spPr>
          <a:xfrm rot="-5400000">
            <a:off x="5413652" y="364498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Oswald"/>
              <a:buNone/>
              <a:defRPr sz="1800">
                <a:solidFill>
                  <a:srgbClr val="CCCCCC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 DESIGN">
  <p:cSld name="CUSTOM_15_2">
    <p:bg>
      <p:bgPr>
        <a:solidFill>
          <a:srgbClr val="FFFFFF"/>
        </a:solidFill>
      </p:bgPr>
    </p:bg>
    <p:spTree>
      <p:nvGrpSpPr>
        <p:cNvPr id="142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143;p14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14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45" name="Google Shape;145;p14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">
  <p:cSld name="CUSTOM_15_1">
    <p:bg>
      <p:bgPr>
        <a:solidFill>
          <a:srgbClr val="FF9292"/>
        </a:solidFill>
      </p:bgPr>
    </p:bg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15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" name="Google Shape;148;p15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49" name="Google Shape;149;p15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0" name="Google Shape;150;p15"/>
          <p:cNvSpPr txBox="1"/>
          <p:nvPr>
            <p:ph idx="2" type="ctrTitle"/>
          </p:nvPr>
        </p:nvSpPr>
        <p:spPr>
          <a:xfrm>
            <a:off x="727986" y="-646102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Oswald"/>
              <a:buNone/>
              <a:defRPr b="1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LIST + IMAGE">
  <p:cSld name="CUSTOM_15_1_1">
    <p:bg>
      <p:bgPr>
        <a:solidFill>
          <a:srgbClr val="FFFFFF"/>
        </a:solidFill>
      </p:bgPr>
    </p:bg>
    <p:spTree>
      <p:nvGrpSpPr>
        <p:cNvPr id="15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Google Shape;152;p16"/>
          <p:cNvSpPr txBox="1"/>
          <p:nvPr>
            <p:ph type="ctrTitle"/>
          </p:nvPr>
        </p:nvSpPr>
        <p:spPr>
          <a:xfrm>
            <a:off x="4187936" y="9474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Oswald"/>
              <a:buNone/>
              <a:defRPr b="1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153" name="Google Shape;153;p16"/>
          <p:cNvSpPr txBox="1"/>
          <p:nvPr>
            <p:ph idx="1" type="subTitle"/>
          </p:nvPr>
        </p:nvSpPr>
        <p:spPr>
          <a:xfrm>
            <a:off x="4797525" y="2337275"/>
            <a:ext cx="2917500" cy="5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Roboto Light"/>
              <a:buNone/>
              <a:defRPr sz="11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9pPr>
          </a:lstStyle>
          <a:p/>
        </p:txBody>
      </p:sp>
      <p:sp>
        <p:nvSpPr>
          <p:cNvPr id="154" name="Google Shape;154;p16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" name="Google Shape;155;p16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56" name="Google Shape;156;p16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7" name="Google Shape;157;p16"/>
          <p:cNvSpPr txBox="1"/>
          <p:nvPr>
            <p:ph idx="3" type="subTitle"/>
          </p:nvPr>
        </p:nvSpPr>
        <p:spPr>
          <a:xfrm>
            <a:off x="4797525" y="3185950"/>
            <a:ext cx="2917500" cy="5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Roboto Light"/>
              <a:buNone/>
              <a:defRPr sz="11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9pPr>
          </a:lstStyle>
          <a:p/>
        </p:txBody>
      </p:sp>
      <p:sp>
        <p:nvSpPr>
          <p:cNvPr id="158" name="Google Shape;158;p16"/>
          <p:cNvSpPr txBox="1"/>
          <p:nvPr>
            <p:ph idx="4" type="subTitle"/>
          </p:nvPr>
        </p:nvSpPr>
        <p:spPr>
          <a:xfrm>
            <a:off x="4797525" y="4034625"/>
            <a:ext cx="2917500" cy="5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Roboto Light"/>
              <a:buNone/>
              <a:defRPr sz="11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RESOURCES">
  <p:cSld name="CUSTOM_14">
    <p:bg>
      <p:bgPr>
        <a:solidFill>
          <a:srgbClr val="FFFFFF"/>
        </a:solidFill>
      </p:bgPr>
    </p:bg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p17"/>
          <p:cNvSpPr/>
          <p:nvPr/>
        </p:nvSpPr>
        <p:spPr>
          <a:xfrm flipH="1" rot="-5400000">
            <a:off x="5471325" y="1705600"/>
            <a:ext cx="5660100" cy="17622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17"/>
          <p:cNvSpPr txBox="1"/>
          <p:nvPr>
            <p:ph idx="1" type="body"/>
          </p:nvPr>
        </p:nvSpPr>
        <p:spPr>
          <a:xfrm flipH="1">
            <a:off x="584425" y="1437250"/>
            <a:ext cx="7384500" cy="225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92100" lvl="0" marL="45720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  <p:sp>
        <p:nvSpPr>
          <p:cNvPr id="162" name="Google Shape;162;p17"/>
          <p:cNvSpPr txBox="1"/>
          <p:nvPr>
            <p:ph type="title"/>
          </p:nvPr>
        </p:nvSpPr>
        <p:spPr>
          <a:xfrm rot="-5400000">
            <a:off x="5697448" y="2115261"/>
            <a:ext cx="4940400" cy="89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Oswald"/>
              <a:buNone/>
              <a:defRPr sz="48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63" name="Google Shape;163;p17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17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65" name="Google Shape;165;p17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14_1">
    <p:bg>
      <p:bgPr>
        <a:solidFill>
          <a:srgbClr val="FF9292"/>
        </a:solidFill>
      </p:bgPr>
    </p:bg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Google Shape;167;p18"/>
          <p:cNvSpPr/>
          <p:nvPr/>
        </p:nvSpPr>
        <p:spPr>
          <a:xfrm flipH="1" rot="-5400000">
            <a:off x="5067550" y="1301950"/>
            <a:ext cx="5660100" cy="25695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18"/>
          <p:cNvSpPr txBox="1"/>
          <p:nvPr>
            <p:ph idx="1" type="body"/>
          </p:nvPr>
        </p:nvSpPr>
        <p:spPr>
          <a:xfrm flipH="1">
            <a:off x="879700" y="1895275"/>
            <a:ext cx="7384500" cy="225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92100" lvl="0" marL="45720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  <p:sp>
        <p:nvSpPr>
          <p:cNvPr id="169" name="Google Shape;169;p18"/>
          <p:cNvSpPr txBox="1"/>
          <p:nvPr>
            <p:ph type="title"/>
          </p:nvPr>
        </p:nvSpPr>
        <p:spPr>
          <a:xfrm>
            <a:off x="879698" y="510586"/>
            <a:ext cx="4940400" cy="89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Font typeface="Oswald"/>
              <a:buNone/>
              <a:defRPr sz="48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70" name="Google Shape;170;p18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" name="Google Shape;171;p18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72" name="Google Shape;172;p18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REDITS">
  <p:cSld name="CUSTOM_14_1_1">
    <p:bg>
      <p:bgPr>
        <a:solidFill>
          <a:srgbClr val="FFFFFF"/>
        </a:solidFill>
      </p:bgPr>
    </p:bg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19"/>
          <p:cNvSpPr/>
          <p:nvPr/>
        </p:nvSpPr>
        <p:spPr>
          <a:xfrm flipH="1" rot="-5400000">
            <a:off x="-1780925" y="1297325"/>
            <a:ext cx="5660100" cy="25695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19"/>
          <p:cNvSpPr txBox="1"/>
          <p:nvPr>
            <p:ph idx="1" type="body"/>
          </p:nvPr>
        </p:nvSpPr>
        <p:spPr>
          <a:xfrm flipH="1">
            <a:off x="2841850" y="1437250"/>
            <a:ext cx="7384500" cy="225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92100" lvl="0" marL="45720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  <p:sp>
        <p:nvSpPr>
          <p:cNvPr id="176" name="Google Shape;176;p19"/>
          <p:cNvSpPr txBox="1"/>
          <p:nvPr>
            <p:ph type="title"/>
          </p:nvPr>
        </p:nvSpPr>
        <p:spPr>
          <a:xfrm rot="-5400000">
            <a:off x="-1284377" y="2115261"/>
            <a:ext cx="4940400" cy="89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Font typeface="Oswald"/>
              <a:buNone/>
              <a:defRPr sz="48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77" name="Google Shape;177;p19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19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79" name="Google Shape;179;p19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2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theme" Target="../theme/theme3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Oswald"/>
              <a:buNone/>
              <a:defRPr sz="28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●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○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■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●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○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■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●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○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200"/>
              <a:buFont typeface="Roboto Light"/>
              <a:buChar char="■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noFill/>
      </p:bgPr>
    </p:bg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2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83" name="Google Shape;183;p2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84" name="Google Shape;184;p2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7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7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3.jpg"/><Relationship Id="rId4" Type="http://schemas.openxmlformats.org/officeDocument/2006/relationships/image" Target="../media/image11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8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0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21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4.png"/><Relationship Id="rId4" Type="http://schemas.openxmlformats.org/officeDocument/2006/relationships/image" Target="../media/image5.png"/><Relationship Id="rId5" Type="http://schemas.openxmlformats.org/officeDocument/2006/relationships/image" Target="../media/image6.png"/><Relationship Id="rId6" Type="http://schemas.openxmlformats.org/officeDocument/2006/relationships/image" Target="../media/image7.png"/><Relationship Id="rId7" Type="http://schemas.openxmlformats.org/officeDocument/2006/relationships/image" Target="../media/image3.png"/><Relationship Id="rId8" Type="http://schemas.openxmlformats.org/officeDocument/2006/relationships/image" Target="../media/image2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5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9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8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6.jpg"/><Relationship Id="rId4" Type="http://schemas.openxmlformats.org/officeDocument/2006/relationships/image" Target="../media/image14.jpg"/><Relationship Id="rId5" Type="http://schemas.openxmlformats.org/officeDocument/2006/relationships/image" Target="../media/image20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.xml"/><Relationship Id="rId3" Type="http://schemas.openxmlformats.org/officeDocument/2006/relationships/hyperlink" Target="https://docs.google.com/spreadsheets/d/15PmkPxjW-7nVBxcto4rAkjkuzrWCQuoNnbfwSm6TcvU/copy" TargetMode="External"/><Relationship Id="rId4" Type="http://schemas.openxmlformats.org/officeDocument/2006/relationships/hyperlink" Target="https://docs.google.com/spreadsheets/d/1uwxDDycfwwsHe8bot66xA6qdDvZPRK75rBQzvTOp3I4/copy" TargetMode="External"/><Relationship Id="rId5" Type="http://schemas.openxmlformats.org/officeDocument/2006/relationships/image" Target="../media/image1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23.jpg"/><Relationship Id="rId4" Type="http://schemas.openxmlformats.org/officeDocument/2006/relationships/image" Target="../media/image26.jpg"/><Relationship Id="rId5" Type="http://schemas.openxmlformats.org/officeDocument/2006/relationships/image" Target="../media/image22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27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4.png"/><Relationship Id="rId4" Type="http://schemas.openxmlformats.org/officeDocument/2006/relationships/image" Target="../media/image5.png"/><Relationship Id="rId5" Type="http://schemas.openxmlformats.org/officeDocument/2006/relationships/image" Target="../media/image6.png"/><Relationship Id="rId6" Type="http://schemas.openxmlformats.org/officeDocument/2006/relationships/image" Target="../media/image7.png"/><Relationship Id="rId7" Type="http://schemas.openxmlformats.org/officeDocument/2006/relationships/image" Target="../media/image3.png"/><Relationship Id="rId8" Type="http://schemas.openxmlformats.org/officeDocument/2006/relationships/image" Target="../media/image2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25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9.jpg"/><Relationship Id="rId4" Type="http://schemas.openxmlformats.org/officeDocument/2006/relationships/image" Target="../media/image12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28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0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1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photo/young-woman-dancing-front-studio_4690421.htm" TargetMode="External"/><Relationship Id="rId11" Type="http://schemas.openxmlformats.org/officeDocument/2006/relationships/hyperlink" Target="https://www.freepik.com/free-photo/pretty-young-woman-posing-against-grey-wall_4690504.htm" TargetMode="External"/><Relationship Id="rId22" Type="http://schemas.openxmlformats.org/officeDocument/2006/relationships/hyperlink" Target="https://www.freepik.com/free-vector/infographic-timeline-concept_3659026.htm" TargetMode="External"/><Relationship Id="rId10" Type="http://schemas.openxmlformats.org/officeDocument/2006/relationships/hyperlink" Target="https://www.freepik.com/free-photo/young-african-man-sitting-wall-gesturing-front-buildings-city_4648651.htm" TargetMode="External"/><Relationship Id="rId21" Type="http://schemas.openxmlformats.org/officeDocument/2006/relationships/hyperlink" Target="https://www.freepik.com/free-vector/infographic-timeline-concept_3659026.htm" TargetMode="External"/><Relationship Id="rId13" Type="http://schemas.openxmlformats.org/officeDocument/2006/relationships/hyperlink" Target="https://www.freepik.com/free-photo/black-model-posing_4552288.htm" TargetMode="External"/><Relationship Id="rId12" Type="http://schemas.openxmlformats.org/officeDocument/2006/relationships/hyperlink" Target="https://www.freepik.com/free-photo/smiling-blonde-young-woman-raising-her-hands-against-blue-background_4714470.htm" TargetMode="External"/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1.xml"/><Relationship Id="rId3" Type="http://schemas.openxmlformats.org/officeDocument/2006/relationships/hyperlink" Target="https://www.freepik.com/free-photo/professional-female-dancer-posing-floor_3478720.htm" TargetMode="External"/><Relationship Id="rId4" Type="http://schemas.openxmlformats.org/officeDocument/2006/relationships/hyperlink" Target="https://www.freepik.com/free-photo/female-dancer-hood-jumping-against-wall_2602211.htm" TargetMode="External"/><Relationship Id="rId9" Type="http://schemas.openxmlformats.org/officeDocument/2006/relationships/hyperlink" Target="https://www.freepik.com/free-photo/male-performer-doing-hip-hop-dance-against-wall_2610660.htm" TargetMode="External"/><Relationship Id="rId15" Type="http://schemas.openxmlformats.org/officeDocument/2006/relationships/hyperlink" Target="https://www.freepik.com/free-photo/young-woman-dancing-studio_4703192.htm" TargetMode="External"/><Relationship Id="rId14" Type="http://schemas.openxmlformats.org/officeDocument/2006/relationships/hyperlink" Target="https://www.freepik.com/free-photo/street-dancer_3243436.htm" TargetMode="External"/><Relationship Id="rId17" Type="http://schemas.openxmlformats.org/officeDocument/2006/relationships/hyperlink" Target="https://www.freepik.com/free-photo/blonde-young-woman-dancing-front-grey-wall_4690460.htm" TargetMode="External"/><Relationship Id="rId16" Type="http://schemas.openxmlformats.org/officeDocument/2006/relationships/hyperlink" Target="https://www.freepik.com/free-photo/beautiful-young-woman-dancing-studio_4680155.htm" TargetMode="External"/><Relationship Id="rId5" Type="http://schemas.openxmlformats.org/officeDocument/2006/relationships/hyperlink" Target="https://www.freepik.com/free-photo/portrait-smiling-blonde-young-woman-jumping-air_4690499.htm" TargetMode="External"/><Relationship Id="rId19" Type="http://schemas.openxmlformats.org/officeDocument/2006/relationships/hyperlink" Target="https://www.freepik.com/free-photo/portrait-smiling-young-woman-dancing-studio_4690414.htm" TargetMode="External"/><Relationship Id="rId6" Type="http://schemas.openxmlformats.org/officeDocument/2006/relationships/hyperlink" Target="https://www.freepik.com/free-photo/young-woman-sitting-floor-stretching-his-leg_4690475.htm" TargetMode="External"/><Relationship Id="rId18" Type="http://schemas.openxmlformats.org/officeDocument/2006/relationships/hyperlink" Target="https://www.freepik.com/free-photo/blonde-young-woman-dancing-front-grey-wall_4690460.htm" TargetMode="External"/><Relationship Id="rId7" Type="http://schemas.openxmlformats.org/officeDocument/2006/relationships/hyperlink" Target="https://www.freepik.com/free-photo/dancer-jumping-air-against-gray-wall_2602204.htm" TargetMode="External"/><Relationship Id="rId8" Type="http://schemas.openxmlformats.org/officeDocument/2006/relationships/hyperlink" Target="https://www.freepik.com/free-photo/young-woman-dancing-hip-hop_2618299.htm" TargetMode="Externa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2.xml"/><Relationship Id="rId3" Type="http://schemas.openxmlformats.org/officeDocument/2006/relationships/hyperlink" Target="http://slidesgo.com" TargetMode="External"/><Relationship Id="rId4" Type="http://schemas.openxmlformats.org/officeDocument/2006/relationships/hyperlink" Target="http://slidesgo.com" TargetMode="External"/><Relationship Id="rId5" Type="http://schemas.openxmlformats.org/officeDocument/2006/relationships/hyperlink" Target="http://slidesgo.com" TargetMode="External"/><Relationship Id="rId6" Type="http://schemas.openxmlformats.org/officeDocument/2006/relationships/hyperlink" Target="https://slidesgo.com/faqs" TargetMode="Externa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s://fonts.google.com/specimen/Roboto" TargetMode="External"/><Relationship Id="rId4" Type="http://schemas.openxmlformats.org/officeDocument/2006/relationships/hyperlink" Target="https://fonts.google.com/specimen/Oswald" TargetMode="Externa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24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p23"/>
          <p:cNvSpPr txBox="1"/>
          <p:nvPr>
            <p:ph idx="1" type="subTitle"/>
          </p:nvPr>
        </p:nvSpPr>
        <p:spPr>
          <a:xfrm>
            <a:off x="816075" y="3902500"/>
            <a:ext cx="24882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HERE IS WHERE YOUR PRESENTATION BEGINS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2" name="Google Shape;192;p23"/>
          <p:cNvSpPr txBox="1"/>
          <p:nvPr>
            <p:ph type="ctrTitle"/>
          </p:nvPr>
        </p:nvSpPr>
        <p:spPr>
          <a:xfrm>
            <a:off x="701775" y="15996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BE DANCE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ACADEMY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9292"/>
        </a:solidFill>
      </p:bgPr>
    </p:bg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p24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TABLE OF CONTENTS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198" name="Google Shape;198;p24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99" name="Google Shape;199;p24"/>
          <p:cNvSpPr txBox="1"/>
          <p:nvPr>
            <p:ph idx="4" type="ctrTitle"/>
          </p:nvPr>
        </p:nvSpPr>
        <p:spPr>
          <a:xfrm rot="-5400000">
            <a:off x="-179405" y="1622825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pic>
        <p:nvPicPr>
          <p:cNvPr id="200" name="Google Shape;200;p24"/>
          <p:cNvPicPr preferRelativeResize="0"/>
          <p:nvPr/>
        </p:nvPicPr>
        <p:blipFill rotWithShape="1">
          <a:blip r:embed="rId3">
            <a:alphaModFix/>
          </a:blip>
          <a:srcRect b="0" l="16427" r="23728" t="0"/>
          <a:stretch/>
        </p:blipFill>
        <p:spPr>
          <a:xfrm>
            <a:off x="0" y="0"/>
            <a:ext cx="2054102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201" name="Google Shape;201;p24"/>
          <p:cNvPicPr preferRelativeResize="0"/>
          <p:nvPr/>
        </p:nvPicPr>
        <p:blipFill rotWithShape="1">
          <a:blip r:embed="rId4">
            <a:alphaModFix/>
          </a:blip>
          <a:srcRect b="0" l="20081" r="20081" t="0"/>
          <a:stretch/>
        </p:blipFill>
        <p:spPr>
          <a:xfrm>
            <a:off x="1" y="0"/>
            <a:ext cx="2054101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02" name="Google Shape;202;p24"/>
          <p:cNvSpPr txBox="1"/>
          <p:nvPr>
            <p:ph type="title"/>
          </p:nvPr>
        </p:nvSpPr>
        <p:spPr>
          <a:xfrm>
            <a:off x="2960925" y="988088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203" name="Google Shape;203;p24"/>
          <p:cNvSpPr txBox="1"/>
          <p:nvPr>
            <p:ph idx="3" type="ctrTitle"/>
          </p:nvPr>
        </p:nvSpPr>
        <p:spPr>
          <a:xfrm>
            <a:off x="3664950" y="554588"/>
            <a:ext cx="3552600" cy="94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TEACHING METHOD</a:t>
            </a:r>
            <a:endParaRPr/>
          </a:p>
        </p:txBody>
      </p:sp>
      <p:sp>
        <p:nvSpPr>
          <p:cNvPr id="204" name="Google Shape;204;p24"/>
          <p:cNvSpPr txBox="1"/>
          <p:nvPr>
            <p:ph idx="1" type="subTitle"/>
          </p:nvPr>
        </p:nvSpPr>
        <p:spPr>
          <a:xfrm>
            <a:off x="6541275" y="95569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05" name="Google Shape;205;p24"/>
          <p:cNvSpPr txBox="1"/>
          <p:nvPr>
            <p:ph idx="5" type="title"/>
          </p:nvPr>
        </p:nvSpPr>
        <p:spPr>
          <a:xfrm>
            <a:off x="2960925" y="1942438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206" name="Google Shape;206;p24"/>
          <p:cNvSpPr txBox="1"/>
          <p:nvPr>
            <p:ph idx="6" type="ctrTitle"/>
          </p:nvPr>
        </p:nvSpPr>
        <p:spPr>
          <a:xfrm>
            <a:off x="3664950" y="1568338"/>
            <a:ext cx="3552600" cy="88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ACADEMIC AREAS</a:t>
            </a:r>
            <a:endParaRPr/>
          </a:p>
        </p:txBody>
      </p:sp>
      <p:sp>
        <p:nvSpPr>
          <p:cNvPr id="207" name="Google Shape;207;p24"/>
          <p:cNvSpPr txBox="1"/>
          <p:nvPr>
            <p:ph idx="7" type="subTitle"/>
          </p:nvPr>
        </p:nvSpPr>
        <p:spPr>
          <a:xfrm>
            <a:off x="6541275" y="194244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24"/>
          <p:cNvSpPr txBox="1"/>
          <p:nvPr>
            <p:ph idx="8" type="title"/>
          </p:nvPr>
        </p:nvSpPr>
        <p:spPr>
          <a:xfrm>
            <a:off x="2960925" y="3942663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209" name="Google Shape;209;p24"/>
          <p:cNvSpPr txBox="1"/>
          <p:nvPr>
            <p:ph idx="9" type="ctrTitle"/>
          </p:nvPr>
        </p:nvSpPr>
        <p:spPr>
          <a:xfrm>
            <a:off x="3664950" y="3568563"/>
            <a:ext cx="3552600" cy="88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ENROLLMENT PROCESS</a:t>
            </a:r>
            <a:endParaRPr/>
          </a:p>
        </p:txBody>
      </p:sp>
      <p:sp>
        <p:nvSpPr>
          <p:cNvPr id="210" name="Google Shape;210;p24"/>
          <p:cNvSpPr txBox="1"/>
          <p:nvPr>
            <p:ph idx="13" type="subTitle"/>
          </p:nvPr>
        </p:nvSpPr>
        <p:spPr>
          <a:xfrm>
            <a:off x="6541275" y="395059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" name="Google Shape;211;p24"/>
          <p:cNvSpPr txBox="1"/>
          <p:nvPr>
            <p:ph idx="14" type="title"/>
          </p:nvPr>
        </p:nvSpPr>
        <p:spPr>
          <a:xfrm>
            <a:off x="2960925" y="2955901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212" name="Google Shape;212;p24"/>
          <p:cNvSpPr txBox="1"/>
          <p:nvPr>
            <p:ph idx="15" type="ctrTitle"/>
          </p:nvPr>
        </p:nvSpPr>
        <p:spPr>
          <a:xfrm>
            <a:off x="3664950" y="2581801"/>
            <a:ext cx="3552600" cy="88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TEACHERS</a:t>
            </a:r>
            <a:endParaRPr/>
          </a:p>
        </p:txBody>
      </p:sp>
      <p:sp>
        <p:nvSpPr>
          <p:cNvPr id="213" name="Google Shape;213;p24"/>
          <p:cNvSpPr txBox="1"/>
          <p:nvPr>
            <p:ph idx="16" type="subTitle"/>
          </p:nvPr>
        </p:nvSpPr>
        <p:spPr>
          <a:xfrm>
            <a:off x="6541275" y="2929205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p25"/>
          <p:cNvSpPr/>
          <p:nvPr/>
        </p:nvSpPr>
        <p:spPr>
          <a:xfrm>
            <a:off x="-771300" y="1701925"/>
            <a:ext cx="4238700" cy="21720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25"/>
          <p:cNvSpPr txBox="1"/>
          <p:nvPr>
            <p:ph type="ctrTitle"/>
          </p:nvPr>
        </p:nvSpPr>
        <p:spPr>
          <a:xfrm>
            <a:off x="727986" y="3825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  <p:sp>
        <p:nvSpPr>
          <p:cNvPr id="220" name="Google Shape;220;p25"/>
          <p:cNvSpPr txBox="1"/>
          <p:nvPr>
            <p:ph idx="1" type="subTitle"/>
          </p:nvPr>
        </p:nvSpPr>
        <p:spPr>
          <a:xfrm>
            <a:off x="727975" y="2320325"/>
            <a:ext cx="24882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21" name="Google Shape;221;p25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  <p:sp>
        <p:nvSpPr>
          <p:cNvPr id="222" name="Google Shape;222;p25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6" name="Shape 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" name="Google Shape;227;p26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QUOTE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228" name="Google Shape;228;p26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9" name="Google Shape;229;p26"/>
          <p:cNvSpPr txBox="1"/>
          <p:nvPr>
            <p:ph type="ctrTitle"/>
          </p:nvPr>
        </p:nvSpPr>
        <p:spPr>
          <a:xfrm>
            <a:off x="1929000" y="2434950"/>
            <a:ext cx="5286000" cy="103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  <p:sp>
        <p:nvSpPr>
          <p:cNvPr id="230" name="Google Shape;230;p26"/>
          <p:cNvSpPr txBox="1"/>
          <p:nvPr>
            <p:ph idx="1" type="subTitle"/>
          </p:nvPr>
        </p:nvSpPr>
        <p:spPr>
          <a:xfrm>
            <a:off x="3327900" y="3245950"/>
            <a:ext cx="24882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</a:t>
            </a:r>
            <a:r>
              <a:rPr lang="es"/>
              <a:t>SOMEONE FAMOUS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4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p27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OUR TEACHING METHOD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236" name="Google Shape;236;p27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37" name="Google Shape;237;p27"/>
          <p:cNvSpPr txBox="1"/>
          <p:nvPr>
            <p:ph idx="2" type="ctrTitle"/>
          </p:nvPr>
        </p:nvSpPr>
        <p:spPr>
          <a:xfrm>
            <a:off x="727986" y="-646102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TEACHING METHOD</a:t>
            </a:r>
            <a:endParaRPr/>
          </a:p>
        </p:txBody>
      </p:sp>
      <p:sp>
        <p:nvSpPr>
          <p:cNvPr id="238" name="Google Shape;238;p27"/>
          <p:cNvSpPr/>
          <p:nvPr/>
        </p:nvSpPr>
        <p:spPr>
          <a:xfrm>
            <a:off x="3821701" y="2925656"/>
            <a:ext cx="1500600" cy="628200"/>
          </a:xfrm>
          <a:prstGeom prst="rect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27"/>
          <p:cNvSpPr/>
          <p:nvPr/>
        </p:nvSpPr>
        <p:spPr>
          <a:xfrm>
            <a:off x="1570438" y="2925656"/>
            <a:ext cx="1500600" cy="628200"/>
          </a:xfrm>
          <a:prstGeom prst="rect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" name="Google Shape;240;p27"/>
          <p:cNvSpPr/>
          <p:nvPr/>
        </p:nvSpPr>
        <p:spPr>
          <a:xfrm>
            <a:off x="6072964" y="2925656"/>
            <a:ext cx="1500600" cy="628200"/>
          </a:xfrm>
          <a:prstGeom prst="rect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" name="Google Shape;241;p27"/>
          <p:cNvSpPr/>
          <p:nvPr/>
        </p:nvSpPr>
        <p:spPr>
          <a:xfrm>
            <a:off x="4331230" y="1896200"/>
            <a:ext cx="481438" cy="463102"/>
          </a:xfrm>
          <a:custGeom>
            <a:rect b="b" l="l" r="r" t="t"/>
            <a:pathLst>
              <a:path extrusionOk="0" h="96934" w="100772">
                <a:moveTo>
                  <a:pt x="40291" y="30023"/>
                </a:moveTo>
                <a:lnTo>
                  <a:pt x="52300" y="36985"/>
                </a:lnTo>
                <a:lnTo>
                  <a:pt x="72142" y="48471"/>
                </a:lnTo>
                <a:lnTo>
                  <a:pt x="52300" y="59958"/>
                </a:lnTo>
                <a:lnTo>
                  <a:pt x="40291" y="66920"/>
                </a:lnTo>
                <a:lnTo>
                  <a:pt x="40291" y="30023"/>
                </a:lnTo>
                <a:close/>
                <a:moveTo>
                  <a:pt x="52300" y="0"/>
                </a:moveTo>
                <a:cubicBezTo>
                  <a:pt x="32720" y="0"/>
                  <a:pt x="15055" y="11835"/>
                  <a:pt x="7484" y="29936"/>
                </a:cubicBezTo>
                <a:cubicBezTo>
                  <a:pt x="0" y="48036"/>
                  <a:pt x="4177" y="68835"/>
                  <a:pt x="18014" y="82758"/>
                </a:cubicBezTo>
                <a:cubicBezTo>
                  <a:pt x="27256" y="92001"/>
                  <a:pt x="39644" y="96933"/>
                  <a:pt x="52246" y="96933"/>
                </a:cubicBezTo>
                <a:cubicBezTo>
                  <a:pt x="58510" y="96933"/>
                  <a:pt x="64826" y="95715"/>
                  <a:pt x="70836" y="93201"/>
                </a:cubicBezTo>
                <a:cubicBezTo>
                  <a:pt x="88937" y="85717"/>
                  <a:pt x="100772" y="68052"/>
                  <a:pt x="100772" y="48471"/>
                </a:cubicBezTo>
                <a:cubicBezTo>
                  <a:pt x="100772" y="21669"/>
                  <a:pt x="79016" y="0"/>
                  <a:pt x="523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27"/>
          <p:cNvSpPr/>
          <p:nvPr/>
        </p:nvSpPr>
        <p:spPr>
          <a:xfrm>
            <a:off x="3349588" y="1896200"/>
            <a:ext cx="481438" cy="463102"/>
          </a:xfrm>
          <a:custGeom>
            <a:rect b="b" l="l" r="r" t="t"/>
            <a:pathLst>
              <a:path extrusionOk="0" h="96934" w="100772">
                <a:moveTo>
                  <a:pt x="44294" y="30023"/>
                </a:moveTo>
                <a:lnTo>
                  <a:pt x="52301" y="34635"/>
                </a:lnTo>
                <a:lnTo>
                  <a:pt x="76232" y="48471"/>
                </a:lnTo>
                <a:lnTo>
                  <a:pt x="52301" y="62308"/>
                </a:lnTo>
                <a:lnTo>
                  <a:pt x="44294" y="66920"/>
                </a:lnTo>
                <a:lnTo>
                  <a:pt x="44294" y="57696"/>
                </a:lnTo>
                <a:lnTo>
                  <a:pt x="28369" y="66833"/>
                </a:lnTo>
                <a:lnTo>
                  <a:pt x="28369" y="30023"/>
                </a:lnTo>
                <a:lnTo>
                  <a:pt x="44294" y="39247"/>
                </a:lnTo>
                <a:lnTo>
                  <a:pt x="44294" y="30023"/>
                </a:lnTo>
                <a:close/>
                <a:moveTo>
                  <a:pt x="52301" y="0"/>
                </a:moveTo>
                <a:cubicBezTo>
                  <a:pt x="32720" y="0"/>
                  <a:pt x="15055" y="11835"/>
                  <a:pt x="7484" y="29936"/>
                </a:cubicBezTo>
                <a:cubicBezTo>
                  <a:pt x="0" y="48036"/>
                  <a:pt x="4177" y="68835"/>
                  <a:pt x="18014" y="82758"/>
                </a:cubicBezTo>
                <a:cubicBezTo>
                  <a:pt x="27256" y="92001"/>
                  <a:pt x="39644" y="96933"/>
                  <a:pt x="52246" y="96933"/>
                </a:cubicBezTo>
                <a:cubicBezTo>
                  <a:pt x="58510" y="96933"/>
                  <a:pt x="64826" y="95715"/>
                  <a:pt x="70836" y="93201"/>
                </a:cubicBezTo>
                <a:cubicBezTo>
                  <a:pt x="88937" y="85717"/>
                  <a:pt x="100772" y="68052"/>
                  <a:pt x="100772" y="48471"/>
                </a:cubicBezTo>
                <a:cubicBezTo>
                  <a:pt x="100772" y="21669"/>
                  <a:pt x="79016" y="0"/>
                  <a:pt x="523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27"/>
          <p:cNvSpPr/>
          <p:nvPr/>
        </p:nvSpPr>
        <p:spPr>
          <a:xfrm>
            <a:off x="5312862" y="1896200"/>
            <a:ext cx="481438" cy="463102"/>
          </a:xfrm>
          <a:custGeom>
            <a:rect b="b" l="l" r="r" t="t"/>
            <a:pathLst>
              <a:path extrusionOk="0" h="96934" w="100772">
                <a:moveTo>
                  <a:pt x="72403" y="28369"/>
                </a:moveTo>
                <a:lnTo>
                  <a:pt x="72403" y="68574"/>
                </a:lnTo>
                <a:lnTo>
                  <a:pt x="32198" y="68574"/>
                </a:lnTo>
                <a:lnTo>
                  <a:pt x="32198" y="28369"/>
                </a:lnTo>
                <a:close/>
                <a:moveTo>
                  <a:pt x="52300" y="0"/>
                </a:moveTo>
                <a:cubicBezTo>
                  <a:pt x="32720" y="0"/>
                  <a:pt x="15055" y="11835"/>
                  <a:pt x="7484" y="29936"/>
                </a:cubicBezTo>
                <a:cubicBezTo>
                  <a:pt x="0" y="48036"/>
                  <a:pt x="4177" y="68835"/>
                  <a:pt x="18014" y="82758"/>
                </a:cubicBezTo>
                <a:cubicBezTo>
                  <a:pt x="27256" y="92001"/>
                  <a:pt x="39644" y="96933"/>
                  <a:pt x="52246" y="96933"/>
                </a:cubicBezTo>
                <a:cubicBezTo>
                  <a:pt x="58510" y="96933"/>
                  <a:pt x="64826" y="95715"/>
                  <a:pt x="70836" y="93201"/>
                </a:cubicBezTo>
                <a:cubicBezTo>
                  <a:pt x="88937" y="85717"/>
                  <a:pt x="100772" y="68052"/>
                  <a:pt x="100772" y="48472"/>
                </a:cubicBezTo>
                <a:cubicBezTo>
                  <a:pt x="100772" y="21669"/>
                  <a:pt x="79016" y="0"/>
                  <a:pt x="523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27"/>
          <p:cNvSpPr txBox="1"/>
          <p:nvPr>
            <p:ph idx="4294967295" type="subTitle"/>
          </p:nvPr>
        </p:nvSpPr>
        <p:spPr>
          <a:xfrm>
            <a:off x="1647919" y="2964125"/>
            <a:ext cx="13287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100">
                <a:latin typeface="Roboto"/>
                <a:ea typeface="Roboto"/>
                <a:cs typeface="Roboto"/>
                <a:sym typeface="Roboto"/>
              </a:rPr>
              <a:t>FOLLOWING GOALS</a:t>
            </a:r>
            <a:endParaRPr b="1" sz="11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45" name="Google Shape;245;p27"/>
          <p:cNvSpPr txBox="1"/>
          <p:nvPr>
            <p:ph idx="4294967295" type="subTitle"/>
          </p:nvPr>
        </p:nvSpPr>
        <p:spPr>
          <a:xfrm>
            <a:off x="5777773" y="2969075"/>
            <a:ext cx="2091000" cy="46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100">
                <a:latin typeface="Roboto"/>
                <a:ea typeface="Roboto"/>
                <a:cs typeface="Roboto"/>
                <a:sym typeface="Roboto"/>
              </a:rPr>
              <a:t>FEEDBACK AND</a:t>
            </a:r>
            <a:br>
              <a:rPr b="1" lang="es" sz="1100">
                <a:latin typeface="Roboto"/>
                <a:ea typeface="Roboto"/>
                <a:cs typeface="Roboto"/>
                <a:sym typeface="Roboto"/>
              </a:rPr>
            </a:br>
            <a:r>
              <a:rPr b="1" lang="es" sz="1100">
                <a:latin typeface="Roboto"/>
                <a:ea typeface="Roboto"/>
                <a:cs typeface="Roboto"/>
                <a:sym typeface="Roboto"/>
              </a:rPr>
              <a:t>EVALUATION</a:t>
            </a:r>
            <a:endParaRPr b="1" sz="11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46" name="Google Shape;246;p27"/>
          <p:cNvSpPr txBox="1"/>
          <p:nvPr>
            <p:ph idx="4294967295" type="subTitle"/>
          </p:nvPr>
        </p:nvSpPr>
        <p:spPr>
          <a:xfrm>
            <a:off x="3602708" y="2969085"/>
            <a:ext cx="1938600" cy="46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100">
                <a:latin typeface="Roboto"/>
                <a:ea typeface="Roboto"/>
                <a:cs typeface="Roboto"/>
                <a:sym typeface="Roboto"/>
              </a:rPr>
              <a:t>DOING </a:t>
            </a:r>
            <a:br>
              <a:rPr b="1" lang="es" sz="1100">
                <a:latin typeface="Roboto"/>
                <a:ea typeface="Roboto"/>
                <a:cs typeface="Roboto"/>
                <a:sym typeface="Roboto"/>
              </a:rPr>
            </a:br>
            <a:r>
              <a:rPr b="1" lang="es" sz="1100">
                <a:latin typeface="Roboto"/>
                <a:ea typeface="Roboto"/>
                <a:cs typeface="Roboto"/>
                <a:sym typeface="Roboto"/>
              </a:rPr>
              <a:t>ACTIVITIES</a:t>
            </a:r>
            <a:endParaRPr b="1" sz="11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47" name="Google Shape;247;p27"/>
          <p:cNvSpPr txBox="1"/>
          <p:nvPr>
            <p:ph idx="4294967295" type="subTitle"/>
          </p:nvPr>
        </p:nvSpPr>
        <p:spPr>
          <a:xfrm>
            <a:off x="1367475" y="373724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Despite being red, Mars is a cold place, not hot.</a:t>
            </a:r>
            <a:endParaRPr/>
          </a:p>
        </p:txBody>
      </p:sp>
      <p:sp>
        <p:nvSpPr>
          <p:cNvPr id="248" name="Google Shape;248;p27"/>
          <p:cNvSpPr txBox="1"/>
          <p:nvPr>
            <p:ph idx="4294967295" type="subTitle"/>
          </p:nvPr>
        </p:nvSpPr>
        <p:spPr>
          <a:xfrm>
            <a:off x="3618750" y="373724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 is the closest planet to the Sun</a:t>
            </a:r>
            <a:endParaRPr/>
          </a:p>
        </p:txBody>
      </p:sp>
      <p:sp>
        <p:nvSpPr>
          <p:cNvPr id="249" name="Google Shape;249;p27"/>
          <p:cNvSpPr txBox="1"/>
          <p:nvPr>
            <p:ph idx="4294967295" type="subTitle"/>
          </p:nvPr>
        </p:nvSpPr>
        <p:spPr>
          <a:xfrm>
            <a:off x="5870025" y="373724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Neptune is the farthest planet from the Sun</a:t>
            </a:r>
            <a:endParaRPr/>
          </a:p>
        </p:txBody>
      </p:sp>
      <p:cxnSp>
        <p:nvCxnSpPr>
          <p:cNvPr id="250" name="Google Shape;250;p27"/>
          <p:cNvCxnSpPr>
            <a:endCxn id="239" idx="3"/>
          </p:cNvCxnSpPr>
          <p:nvPr/>
        </p:nvCxnSpPr>
        <p:spPr>
          <a:xfrm rot="5400000">
            <a:off x="2892838" y="2529656"/>
            <a:ext cx="888300" cy="531900"/>
          </a:xfrm>
          <a:prstGeom prst="bentConnector2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1" name="Google Shape;251;p27"/>
          <p:cNvCxnSpPr>
            <a:endCxn id="240" idx="1"/>
          </p:cNvCxnSpPr>
          <p:nvPr/>
        </p:nvCxnSpPr>
        <p:spPr>
          <a:xfrm flipH="1" rot="-5400000">
            <a:off x="5371714" y="2538506"/>
            <a:ext cx="896400" cy="506100"/>
          </a:xfrm>
          <a:prstGeom prst="bentConnector2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2" name="Google Shape;252;p27"/>
          <p:cNvCxnSpPr/>
          <p:nvPr/>
        </p:nvCxnSpPr>
        <p:spPr>
          <a:xfrm>
            <a:off x="4569907" y="2320315"/>
            <a:ext cx="4200" cy="59730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6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Google Shape;257;p28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WHAT SET US APART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258" name="Google Shape;258;p28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59" name="Google Shape;259;p28"/>
          <p:cNvSpPr txBox="1"/>
          <p:nvPr>
            <p:ph idx="1" type="subTitle"/>
          </p:nvPr>
        </p:nvSpPr>
        <p:spPr>
          <a:xfrm>
            <a:off x="3075875" y="3662800"/>
            <a:ext cx="1665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Neptune is the farthest planet from the Sun and the fourth-largest in our Solar System</a:t>
            </a:r>
            <a:endParaRPr sz="1000"/>
          </a:p>
        </p:txBody>
      </p:sp>
      <p:sp>
        <p:nvSpPr>
          <p:cNvPr id="260" name="Google Shape;260;p28"/>
          <p:cNvSpPr txBox="1"/>
          <p:nvPr>
            <p:ph idx="2" type="ctrTitle"/>
          </p:nvPr>
        </p:nvSpPr>
        <p:spPr>
          <a:xfrm>
            <a:off x="3065377" y="34062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MULTIDISCIPLINARY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ACTIVITIES</a:t>
            </a:r>
            <a:endParaRPr/>
          </a:p>
        </p:txBody>
      </p:sp>
      <p:sp>
        <p:nvSpPr>
          <p:cNvPr id="261" name="Google Shape;261;p28"/>
          <p:cNvSpPr txBox="1"/>
          <p:nvPr>
            <p:ph idx="3" type="subTitle"/>
          </p:nvPr>
        </p:nvSpPr>
        <p:spPr>
          <a:xfrm>
            <a:off x="5042475" y="3662800"/>
            <a:ext cx="1665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Venus has a beautiful name and is the second planet from the Sun. It’s terribly hot</a:t>
            </a:r>
            <a:endParaRPr/>
          </a:p>
        </p:txBody>
      </p:sp>
      <p:sp>
        <p:nvSpPr>
          <p:cNvPr id="262" name="Google Shape;262;p28"/>
          <p:cNvSpPr txBox="1"/>
          <p:nvPr>
            <p:ph idx="4" type="ctrTitle"/>
          </p:nvPr>
        </p:nvSpPr>
        <p:spPr>
          <a:xfrm>
            <a:off x="5042477" y="34062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REAL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OPPORTUNITIES</a:t>
            </a:r>
            <a:endParaRPr/>
          </a:p>
        </p:txBody>
      </p:sp>
      <p:sp>
        <p:nvSpPr>
          <p:cNvPr id="263" name="Google Shape;263;p28"/>
          <p:cNvSpPr txBox="1"/>
          <p:nvPr>
            <p:ph idx="5" type="subTitle"/>
          </p:nvPr>
        </p:nvSpPr>
        <p:spPr>
          <a:xfrm>
            <a:off x="1067275" y="3662800"/>
            <a:ext cx="1707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Mercury is the closest planet to the Sun and also the smallest one in our Solar System</a:t>
            </a:r>
            <a:endParaRPr/>
          </a:p>
        </p:txBody>
      </p:sp>
      <p:sp>
        <p:nvSpPr>
          <p:cNvPr id="264" name="Google Shape;264;p28"/>
          <p:cNvSpPr txBox="1"/>
          <p:nvPr>
            <p:ph idx="6" type="ctrTitle"/>
          </p:nvPr>
        </p:nvSpPr>
        <p:spPr>
          <a:xfrm>
            <a:off x="1088277" y="34062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HIGH-PERFORMANCE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CENTER</a:t>
            </a:r>
            <a:endParaRPr/>
          </a:p>
        </p:txBody>
      </p:sp>
      <p:pic>
        <p:nvPicPr>
          <p:cNvPr id="265" name="Google Shape;265;p28"/>
          <p:cNvPicPr preferRelativeResize="0"/>
          <p:nvPr/>
        </p:nvPicPr>
        <p:blipFill rotWithShape="1">
          <a:blip r:embed="rId3">
            <a:alphaModFix/>
          </a:blip>
          <a:srcRect b="30531" l="0" r="10634" t="0"/>
          <a:stretch/>
        </p:blipFill>
        <p:spPr>
          <a:xfrm>
            <a:off x="342900" y="-666750"/>
            <a:ext cx="7362826" cy="32194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p29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CURRICULUM</a:t>
            </a:r>
            <a:endParaRPr/>
          </a:p>
        </p:txBody>
      </p:sp>
      <p:sp>
        <p:nvSpPr>
          <p:cNvPr id="271" name="Google Shape;271;p29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72" name="Google Shape;272;p29"/>
          <p:cNvSpPr txBox="1"/>
          <p:nvPr>
            <p:ph idx="1" type="subTitle"/>
          </p:nvPr>
        </p:nvSpPr>
        <p:spPr>
          <a:xfrm>
            <a:off x="6518925" y="23820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Mercury is the closest planet to the Sun and the smallest one in our Solar System—it’s only a bit larger than our Moon</a:t>
            </a:r>
            <a:endParaRPr/>
          </a:p>
        </p:txBody>
      </p:sp>
      <p:sp>
        <p:nvSpPr>
          <p:cNvPr id="273" name="Google Shape;273;p29"/>
          <p:cNvSpPr txBox="1"/>
          <p:nvPr>
            <p:ph idx="2" type="ctrTitle"/>
          </p:nvPr>
        </p:nvSpPr>
        <p:spPr>
          <a:xfrm>
            <a:off x="6476577" y="212545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PROFESSIONALS</a:t>
            </a:r>
            <a:endParaRPr/>
          </a:p>
        </p:txBody>
      </p:sp>
      <p:sp>
        <p:nvSpPr>
          <p:cNvPr id="274" name="Google Shape;274;p29"/>
          <p:cNvSpPr txBox="1"/>
          <p:nvPr>
            <p:ph idx="3" type="subTitle"/>
          </p:nvPr>
        </p:nvSpPr>
        <p:spPr>
          <a:xfrm>
            <a:off x="6512075" y="10104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Jupiter is </a:t>
            </a:r>
            <a:r>
              <a:rPr lang="es" sz="1000"/>
              <a:t>a gas giant and the biggest planet in our Solar System. It’s also the fourth-brightest object in the sky</a:t>
            </a:r>
            <a:endParaRPr/>
          </a:p>
        </p:txBody>
      </p:sp>
      <p:sp>
        <p:nvSpPr>
          <p:cNvPr id="275" name="Google Shape;275;p29"/>
          <p:cNvSpPr txBox="1"/>
          <p:nvPr>
            <p:ph idx="4" type="ctrTitle"/>
          </p:nvPr>
        </p:nvSpPr>
        <p:spPr>
          <a:xfrm>
            <a:off x="6469727" y="75385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REAL EXPERIENCE</a:t>
            </a:r>
            <a:endParaRPr/>
          </a:p>
        </p:txBody>
      </p:sp>
      <p:sp>
        <p:nvSpPr>
          <p:cNvPr id="276" name="Google Shape;276;p29"/>
          <p:cNvSpPr txBox="1"/>
          <p:nvPr>
            <p:ph idx="5" type="subTitle"/>
          </p:nvPr>
        </p:nvSpPr>
        <p:spPr>
          <a:xfrm>
            <a:off x="6525775" y="37536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277" name="Google Shape;277;p29"/>
          <p:cNvSpPr txBox="1"/>
          <p:nvPr>
            <p:ph idx="6" type="ctrTitle"/>
          </p:nvPr>
        </p:nvSpPr>
        <p:spPr>
          <a:xfrm>
            <a:off x="6483427" y="349705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FORMATION</a:t>
            </a:r>
            <a:endParaRPr/>
          </a:p>
        </p:txBody>
      </p:sp>
      <p:pic>
        <p:nvPicPr>
          <p:cNvPr id="278" name="Google Shape;278;p2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39825" y="561226"/>
            <a:ext cx="4625759" cy="40047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2" name="Shape 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" name="Google Shape;283;p30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AREAS</a:t>
            </a:r>
            <a:endParaRPr/>
          </a:p>
        </p:txBody>
      </p:sp>
      <p:sp>
        <p:nvSpPr>
          <p:cNvPr id="284" name="Google Shape;284;p30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85" name="Google Shape;285;p30"/>
          <p:cNvSpPr txBox="1"/>
          <p:nvPr>
            <p:ph idx="1" type="subTitle"/>
          </p:nvPr>
        </p:nvSpPr>
        <p:spPr>
          <a:xfrm>
            <a:off x="1242875" y="17602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Jupiter is a gas giant and the biggest planet in our Solar System</a:t>
            </a:r>
            <a:endParaRPr/>
          </a:p>
        </p:txBody>
      </p:sp>
      <p:sp>
        <p:nvSpPr>
          <p:cNvPr id="286" name="Google Shape;286;p30"/>
          <p:cNvSpPr txBox="1"/>
          <p:nvPr>
            <p:ph idx="2" type="ctrTitle"/>
          </p:nvPr>
        </p:nvSpPr>
        <p:spPr>
          <a:xfrm>
            <a:off x="1200527" y="150363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BREAK DANCE</a:t>
            </a:r>
            <a:endParaRPr/>
          </a:p>
        </p:txBody>
      </p:sp>
      <p:sp>
        <p:nvSpPr>
          <p:cNvPr id="287" name="Google Shape;287;p30"/>
          <p:cNvSpPr txBox="1"/>
          <p:nvPr>
            <p:ph idx="3" type="subTitle"/>
          </p:nvPr>
        </p:nvSpPr>
        <p:spPr>
          <a:xfrm>
            <a:off x="3600975" y="17602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Saturn is composed mostly of hydrogen and helium</a:t>
            </a:r>
            <a:endParaRPr/>
          </a:p>
        </p:txBody>
      </p:sp>
      <p:sp>
        <p:nvSpPr>
          <p:cNvPr id="288" name="Google Shape;288;p30"/>
          <p:cNvSpPr txBox="1"/>
          <p:nvPr>
            <p:ph idx="4" type="ctrTitle"/>
          </p:nvPr>
        </p:nvSpPr>
        <p:spPr>
          <a:xfrm>
            <a:off x="3558627" y="150363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STREET DANCE</a:t>
            </a:r>
            <a:endParaRPr/>
          </a:p>
        </p:txBody>
      </p:sp>
      <p:sp>
        <p:nvSpPr>
          <p:cNvPr id="289" name="Google Shape;289;p30"/>
          <p:cNvSpPr txBox="1"/>
          <p:nvPr>
            <p:ph idx="5" type="subTitle"/>
          </p:nvPr>
        </p:nvSpPr>
        <p:spPr>
          <a:xfrm>
            <a:off x="6015125" y="17602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Venus has a beautiful name and is the second planet from the Sun</a:t>
            </a:r>
            <a:endParaRPr/>
          </a:p>
        </p:txBody>
      </p:sp>
      <p:sp>
        <p:nvSpPr>
          <p:cNvPr id="290" name="Google Shape;290;p30"/>
          <p:cNvSpPr txBox="1"/>
          <p:nvPr>
            <p:ph idx="6" type="ctrTitle"/>
          </p:nvPr>
        </p:nvSpPr>
        <p:spPr>
          <a:xfrm>
            <a:off x="5972777" y="150363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FUNKY</a:t>
            </a:r>
            <a:endParaRPr/>
          </a:p>
        </p:txBody>
      </p:sp>
      <p:sp>
        <p:nvSpPr>
          <p:cNvPr id="291" name="Google Shape;291;p30"/>
          <p:cNvSpPr txBox="1"/>
          <p:nvPr>
            <p:ph idx="7" type="subTitle"/>
          </p:nvPr>
        </p:nvSpPr>
        <p:spPr>
          <a:xfrm>
            <a:off x="1242875" y="375317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Mercury is the smallest planet in our Solar System</a:t>
            </a:r>
            <a:endParaRPr/>
          </a:p>
        </p:txBody>
      </p:sp>
      <p:sp>
        <p:nvSpPr>
          <p:cNvPr id="292" name="Google Shape;292;p30"/>
          <p:cNvSpPr txBox="1"/>
          <p:nvPr>
            <p:ph idx="8" type="ctrTitle"/>
          </p:nvPr>
        </p:nvSpPr>
        <p:spPr>
          <a:xfrm>
            <a:off x="1200527" y="349658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K-POP</a:t>
            </a:r>
            <a:endParaRPr/>
          </a:p>
        </p:txBody>
      </p:sp>
      <p:sp>
        <p:nvSpPr>
          <p:cNvPr id="293" name="Google Shape;293;p30"/>
          <p:cNvSpPr txBox="1"/>
          <p:nvPr>
            <p:ph idx="9" type="subTitle"/>
          </p:nvPr>
        </p:nvSpPr>
        <p:spPr>
          <a:xfrm>
            <a:off x="3600975" y="375317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Despite being red, Mars is a cold place, not hot. It’s full of iron oxide dust</a:t>
            </a:r>
            <a:endParaRPr/>
          </a:p>
        </p:txBody>
      </p:sp>
      <p:sp>
        <p:nvSpPr>
          <p:cNvPr id="294" name="Google Shape;294;p30"/>
          <p:cNvSpPr txBox="1"/>
          <p:nvPr>
            <p:ph idx="13" type="ctrTitle"/>
          </p:nvPr>
        </p:nvSpPr>
        <p:spPr>
          <a:xfrm>
            <a:off x="3558627" y="349658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LOCKING</a:t>
            </a:r>
            <a:endParaRPr/>
          </a:p>
        </p:txBody>
      </p:sp>
      <p:sp>
        <p:nvSpPr>
          <p:cNvPr id="295" name="Google Shape;295;p30"/>
          <p:cNvSpPr txBox="1"/>
          <p:nvPr>
            <p:ph idx="14" type="subTitle"/>
          </p:nvPr>
        </p:nvSpPr>
        <p:spPr>
          <a:xfrm>
            <a:off x="6015125" y="375317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Neptune is the fourth-largest planet in our Solar System</a:t>
            </a:r>
            <a:endParaRPr/>
          </a:p>
        </p:txBody>
      </p:sp>
      <p:sp>
        <p:nvSpPr>
          <p:cNvPr id="296" name="Google Shape;296;p30"/>
          <p:cNvSpPr txBox="1"/>
          <p:nvPr>
            <p:ph idx="15" type="ctrTitle"/>
          </p:nvPr>
        </p:nvSpPr>
        <p:spPr>
          <a:xfrm>
            <a:off x="5729625" y="3496575"/>
            <a:ext cx="21522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CONTEMPORARY DANCE</a:t>
            </a:r>
            <a:endParaRPr/>
          </a:p>
        </p:txBody>
      </p:sp>
      <p:sp>
        <p:nvSpPr>
          <p:cNvPr id="297" name="Google Shape;297;p30"/>
          <p:cNvSpPr/>
          <p:nvPr/>
        </p:nvSpPr>
        <p:spPr>
          <a:xfrm>
            <a:off x="1754075" y="829200"/>
            <a:ext cx="545100" cy="545100"/>
          </a:xfrm>
          <a:prstGeom prst="ellipse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" name="Google Shape;298;p30"/>
          <p:cNvSpPr/>
          <p:nvPr/>
        </p:nvSpPr>
        <p:spPr>
          <a:xfrm>
            <a:off x="4119025" y="829200"/>
            <a:ext cx="545100" cy="545100"/>
          </a:xfrm>
          <a:prstGeom prst="ellipse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30"/>
          <p:cNvSpPr/>
          <p:nvPr/>
        </p:nvSpPr>
        <p:spPr>
          <a:xfrm>
            <a:off x="6533175" y="829200"/>
            <a:ext cx="545100" cy="545100"/>
          </a:xfrm>
          <a:prstGeom prst="ellipse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30"/>
          <p:cNvSpPr/>
          <p:nvPr/>
        </p:nvSpPr>
        <p:spPr>
          <a:xfrm>
            <a:off x="1729475" y="2802550"/>
            <a:ext cx="545100" cy="545100"/>
          </a:xfrm>
          <a:prstGeom prst="ellipse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30"/>
          <p:cNvSpPr/>
          <p:nvPr/>
        </p:nvSpPr>
        <p:spPr>
          <a:xfrm>
            <a:off x="4094425" y="2802550"/>
            <a:ext cx="545100" cy="545100"/>
          </a:xfrm>
          <a:prstGeom prst="ellipse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30"/>
          <p:cNvSpPr/>
          <p:nvPr/>
        </p:nvSpPr>
        <p:spPr>
          <a:xfrm>
            <a:off x="6508575" y="2802550"/>
            <a:ext cx="545100" cy="545100"/>
          </a:xfrm>
          <a:prstGeom prst="ellipse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03" name="Google Shape;303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584325" y="2878300"/>
            <a:ext cx="393600" cy="393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4" name="Google Shape;304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219375" y="904950"/>
            <a:ext cx="393600" cy="393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5" name="Google Shape;305;p3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584325" y="904950"/>
            <a:ext cx="393600" cy="393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" name="Google Shape;306;p30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805225" y="2878300"/>
            <a:ext cx="393600" cy="393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" name="Google Shape;307;p3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4194775" y="2878300"/>
            <a:ext cx="393600" cy="393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" name="Google Shape;308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1856375" y="904950"/>
            <a:ext cx="342450" cy="3424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12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Google Shape;313;p31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OUR MISSION AND VISION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314" name="Google Shape;314;p31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15" name="Google Shape;315;p31"/>
          <p:cNvSpPr txBox="1"/>
          <p:nvPr>
            <p:ph idx="1" type="subTitle"/>
          </p:nvPr>
        </p:nvSpPr>
        <p:spPr>
          <a:xfrm>
            <a:off x="1432950" y="9387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Mercury is the closest planet to the Sun and also the smallest one in our Solar System.</a:t>
            </a:r>
            <a:endParaRPr sz="10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The planet’s name has nothing to do with the liquid metal, since it was named after the Roman messenger god, Mercury</a:t>
            </a:r>
            <a:endParaRPr sz="10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16" name="Google Shape;316;p31"/>
          <p:cNvSpPr txBox="1"/>
          <p:nvPr>
            <p:ph idx="2" type="ctrTitle"/>
          </p:nvPr>
        </p:nvSpPr>
        <p:spPr>
          <a:xfrm>
            <a:off x="1390602" y="68215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OUR MISSION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17" name="Google Shape;317;p31"/>
          <p:cNvSpPr txBox="1"/>
          <p:nvPr>
            <p:ph idx="3" type="subTitle"/>
          </p:nvPr>
        </p:nvSpPr>
        <p:spPr>
          <a:xfrm>
            <a:off x="5843775" y="30276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</a:t>
            </a:r>
            <a:endParaRPr sz="10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18" name="Google Shape;318;p31"/>
          <p:cNvSpPr txBox="1"/>
          <p:nvPr>
            <p:ph idx="4" type="ctrTitle"/>
          </p:nvPr>
        </p:nvSpPr>
        <p:spPr>
          <a:xfrm>
            <a:off x="5801427" y="277103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OUR VISION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2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p32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OUR VALUES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324" name="Google Shape;324;p32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25" name="Google Shape;325;p32"/>
          <p:cNvSpPr txBox="1"/>
          <p:nvPr>
            <p:ph idx="2" type="ctrTitle"/>
          </p:nvPr>
        </p:nvSpPr>
        <p:spPr>
          <a:xfrm>
            <a:off x="2753860" y="36348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EFFICIENCY</a:t>
            </a:r>
            <a:endParaRPr/>
          </a:p>
        </p:txBody>
      </p:sp>
      <p:sp>
        <p:nvSpPr>
          <p:cNvPr id="326" name="Google Shape;326;p32"/>
          <p:cNvSpPr txBox="1"/>
          <p:nvPr>
            <p:ph idx="4" type="ctrTitle"/>
          </p:nvPr>
        </p:nvSpPr>
        <p:spPr>
          <a:xfrm>
            <a:off x="4724243" y="36348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RELIABILITY</a:t>
            </a:r>
            <a:endParaRPr/>
          </a:p>
        </p:txBody>
      </p:sp>
      <p:sp>
        <p:nvSpPr>
          <p:cNvPr id="327" name="Google Shape;327;p32"/>
          <p:cNvSpPr txBox="1"/>
          <p:nvPr>
            <p:ph idx="6" type="ctrTitle"/>
          </p:nvPr>
        </p:nvSpPr>
        <p:spPr>
          <a:xfrm>
            <a:off x="6694627" y="36348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COMMITMENT</a:t>
            </a:r>
            <a:endParaRPr/>
          </a:p>
        </p:txBody>
      </p:sp>
      <p:sp>
        <p:nvSpPr>
          <p:cNvPr id="328" name="Google Shape;328;p32"/>
          <p:cNvSpPr txBox="1"/>
          <p:nvPr>
            <p:ph idx="8" type="ctrTitle"/>
          </p:nvPr>
        </p:nvSpPr>
        <p:spPr>
          <a:xfrm>
            <a:off x="783477" y="36348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LOYALTY</a:t>
            </a:r>
            <a:endParaRPr/>
          </a:p>
        </p:txBody>
      </p:sp>
      <p:pic>
        <p:nvPicPr>
          <p:cNvPr id="329" name="Google Shape;329;p32"/>
          <p:cNvPicPr preferRelativeResize="0"/>
          <p:nvPr/>
        </p:nvPicPr>
        <p:blipFill rotWithShape="1">
          <a:blip r:embed="rId3">
            <a:alphaModFix/>
          </a:blip>
          <a:srcRect b="28713" l="0" r="0" t="0"/>
          <a:stretch/>
        </p:blipFill>
        <p:spPr>
          <a:xfrm>
            <a:off x="-73025" y="-339875"/>
            <a:ext cx="8923877" cy="3578375"/>
          </a:xfrm>
          <a:prstGeom prst="rect">
            <a:avLst/>
          </a:prstGeom>
          <a:noFill/>
          <a:ln>
            <a:noFill/>
          </a:ln>
        </p:spPr>
      </p:pic>
      <p:sp>
        <p:nvSpPr>
          <p:cNvPr id="330" name="Google Shape;330;p32"/>
          <p:cNvSpPr/>
          <p:nvPr/>
        </p:nvSpPr>
        <p:spPr>
          <a:xfrm>
            <a:off x="-133200" y="2663975"/>
            <a:ext cx="8437800" cy="3048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32"/>
          <p:cNvSpPr txBox="1"/>
          <p:nvPr>
            <p:ph idx="1" type="subTitle"/>
          </p:nvPr>
        </p:nvSpPr>
        <p:spPr>
          <a:xfrm>
            <a:off x="2796208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 and the fourth-largest in our Solar System</a:t>
            </a:r>
            <a:endParaRPr/>
          </a:p>
        </p:txBody>
      </p:sp>
      <p:sp>
        <p:nvSpPr>
          <p:cNvPr id="332" name="Google Shape;332;p32"/>
          <p:cNvSpPr txBox="1"/>
          <p:nvPr>
            <p:ph idx="3" type="subTitle"/>
          </p:nvPr>
        </p:nvSpPr>
        <p:spPr>
          <a:xfrm>
            <a:off x="4766592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also the smallest one in our Solar System</a:t>
            </a:r>
            <a:endParaRPr/>
          </a:p>
        </p:txBody>
      </p:sp>
      <p:sp>
        <p:nvSpPr>
          <p:cNvPr id="333" name="Google Shape;333;p32"/>
          <p:cNvSpPr txBox="1"/>
          <p:nvPr>
            <p:ph idx="5" type="subTitle"/>
          </p:nvPr>
        </p:nvSpPr>
        <p:spPr>
          <a:xfrm>
            <a:off x="6736975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the biggest planet in our Solar System and the fourth-brightest object in the sky</a:t>
            </a:r>
            <a:endParaRPr/>
          </a:p>
        </p:txBody>
      </p:sp>
      <p:sp>
        <p:nvSpPr>
          <p:cNvPr id="334" name="Google Shape;334;p32"/>
          <p:cNvSpPr txBox="1"/>
          <p:nvPr>
            <p:ph idx="7" type="subTitle"/>
          </p:nvPr>
        </p:nvSpPr>
        <p:spPr>
          <a:xfrm>
            <a:off x="825825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giving the planet its reddish cast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8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Google Shape;339;p33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SUCCESS</a:t>
            </a:r>
            <a:endParaRPr/>
          </a:p>
        </p:txBody>
      </p:sp>
      <p:sp>
        <p:nvSpPr>
          <p:cNvPr id="340" name="Google Shape;340;p33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41" name="Google Shape;341;p33"/>
          <p:cNvSpPr txBox="1"/>
          <p:nvPr>
            <p:ph idx="1" type="subTitle"/>
          </p:nvPr>
        </p:nvSpPr>
        <p:spPr>
          <a:xfrm>
            <a:off x="5383700" y="848121"/>
            <a:ext cx="2788800" cy="8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messenger.</a:t>
            </a:r>
            <a:endParaRPr/>
          </a:p>
        </p:txBody>
      </p:sp>
      <p:sp>
        <p:nvSpPr>
          <p:cNvPr id="342" name="Google Shape;342;p33"/>
          <p:cNvSpPr txBox="1"/>
          <p:nvPr>
            <p:ph idx="2" type="title"/>
          </p:nvPr>
        </p:nvSpPr>
        <p:spPr>
          <a:xfrm>
            <a:off x="3533825" y="848121"/>
            <a:ext cx="2600400" cy="8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32%</a:t>
            </a:r>
            <a:endParaRPr/>
          </a:p>
        </p:txBody>
      </p:sp>
      <p:sp>
        <p:nvSpPr>
          <p:cNvPr id="343" name="Google Shape;343;p33"/>
          <p:cNvSpPr txBox="1"/>
          <p:nvPr>
            <p:ph idx="3" type="title"/>
          </p:nvPr>
        </p:nvSpPr>
        <p:spPr>
          <a:xfrm>
            <a:off x="3533825" y="2130621"/>
            <a:ext cx="2600400" cy="8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345</a:t>
            </a:r>
            <a:endParaRPr/>
          </a:p>
        </p:txBody>
      </p:sp>
      <p:sp>
        <p:nvSpPr>
          <p:cNvPr id="344" name="Google Shape;344;p33"/>
          <p:cNvSpPr txBox="1"/>
          <p:nvPr>
            <p:ph idx="4" type="subTitle"/>
          </p:nvPr>
        </p:nvSpPr>
        <p:spPr>
          <a:xfrm>
            <a:off x="5383700" y="2153046"/>
            <a:ext cx="2788800" cy="8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sky</a:t>
            </a:r>
            <a:endParaRPr/>
          </a:p>
        </p:txBody>
      </p:sp>
      <p:sp>
        <p:nvSpPr>
          <p:cNvPr id="345" name="Google Shape;345;p33"/>
          <p:cNvSpPr txBox="1"/>
          <p:nvPr>
            <p:ph idx="5" type="subTitle"/>
          </p:nvPr>
        </p:nvSpPr>
        <p:spPr>
          <a:xfrm>
            <a:off x="5383700" y="3457996"/>
            <a:ext cx="2788800" cy="8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Jupiter is a gas giant and also the biggest planet in our Solar System. It’s the fourth-brightest object in the sky and Jovian is the adjective used for anything pertaining to Jupiter. The planet’s name comes from the Roman god of the sky and lightning</a:t>
            </a:r>
            <a:endParaRPr/>
          </a:p>
        </p:txBody>
      </p:sp>
      <p:sp>
        <p:nvSpPr>
          <p:cNvPr id="346" name="Google Shape;346;p33"/>
          <p:cNvSpPr txBox="1"/>
          <p:nvPr>
            <p:ph idx="6" type="title"/>
          </p:nvPr>
        </p:nvSpPr>
        <p:spPr>
          <a:xfrm>
            <a:off x="3533825" y="3457996"/>
            <a:ext cx="2600400" cy="8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46%</a:t>
            </a:r>
            <a:endParaRPr/>
          </a:p>
        </p:txBody>
      </p:sp>
      <p:pic>
        <p:nvPicPr>
          <p:cNvPr id="347" name="Google Shape;347;p33"/>
          <p:cNvPicPr preferRelativeResize="0"/>
          <p:nvPr/>
        </p:nvPicPr>
        <p:blipFill rotWithShape="1">
          <a:blip r:embed="rId3">
            <a:alphaModFix/>
          </a:blip>
          <a:srcRect b="0" l="2474" r="25391" t="0"/>
          <a:stretch/>
        </p:blipFill>
        <p:spPr>
          <a:xfrm>
            <a:off x="0" y="-8150"/>
            <a:ext cx="2476697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48" name="Google Shape;348;p33"/>
          <p:cNvSpPr/>
          <p:nvPr/>
        </p:nvSpPr>
        <p:spPr>
          <a:xfrm>
            <a:off x="2248125" y="-139400"/>
            <a:ext cx="393600" cy="32196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2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" name="Google Shape;353;p34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SUCCESSFUL  STORIES</a:t>
            </a:r>
            <a:endParaRPr/>
          </a:p>
        </p:txBody>
      </p:sp>
      <p:sp>
        <p:nvSpPr>
          <p:cNvPr id="354" name="Google Shape;354;p34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55" name="Google Shape;355;p34"/>
          <p:cNvSpPr/>
          <p:nvPr/>
        </p:nvSpPr>
        <p:spPr>
          <a:xfrm>
            <a:off x="1028850" y="2968775"/>
            <a:ext cx="2124000" cy="24993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" name="Google Shape;356;p34"/>
          <p:cNvSpPr/>
          <p:nvPr/>
        </p:nvSpPr>
        <p:spPr>
          <a:xfrm>
            <a:off x="3695850" y="2968775"/>
            <a:ext cx="2124000" cy="24993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" name="Google Shape;357;p34"/>
          <p:cNvSpPr/>
          <p:nvPr/>
        </p:nvSpPr>
        <p:spPr>
          <a:xfrm>
            <a:off x="6362850" y="2968775"/>
            <a:ext cx="2124000" cy="24993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" name="Google Shape;358;p34"/>
          <p:cNvSpPr txBox="1"/>
          <p:nvPr>
            <p:ph idx="1" type="subTitle"/>
          </p:nvPr>
        </p:nvSpPr>
        <p:spPr>
          <a:xfrm>
            <a:off x="1307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Mercury is the closest planet to the Sun and also the smallest one in our Solar System. The planet’s name comes from the Roman messenger god 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359" name="Google Shape;359;p34"/>
          <p:cNvSpPr txBox="1"/>
          <p:nvPr>
            <p:ph idx="2" type="ctrTitle"/>
          </p:nvPr>
        </p:nvSpPr>
        <p:spPr>
          <a:xfrm rot="-5400000">
            <a:off x="79652" y="36043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00000"/>
                </a:solidFill>
              </a:rPr>
              <a:t>SARA PATTERSON</a:t>
            </a:r>
            <a:endParaRPr>
              <a:solidFill>
                <a:srgbClr val="000000"/>
              </a:solidFill>
            </a:endParaRPr>
          </a:p>
        </p:txBody>
      </p:sp>
      <p:sp>
        <p:nvSpPr>
          <p:cNvPr id="360" name="Google Shape;360;p34"/>
          <p:cNvSpPr txBox="1"/>
          <p:nvPr>
            <p:ph idx="3" type="subTitle"/>
          </p:nvPr>
        </p:nvSpPr>
        <p:spPr>
          <a:xfrm>
            <a:off x="3974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Venus has a beautiful name and is the second planet from the Sun. It’s terribly hot—even hotter than Mercury—and its atmosphere is extremely poisonous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61" name="Google Shape;361;p34"/>
          <p:cNvSpPr txBox="1"/>
          <p:nvPr>
            <p:ph idx="4" type="subTitle"/>
          </p:nvPr>
        </p:nvSpPr>
        <p:spPr>
          <a:xfrm>
            <a:off x="6641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Jupiter is a gas giant and also the biggest planet in our Solar System. The planet’s name comes from the Roman god of the sky and lightning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62" name="Google Shape;362;p34"/>
          <p:cNvSpPr txBox="1"/>
          <p:nvPr>
            <p:ph idx="5" type="ctrTitle"/>
          </p:nvPr>
        </p:nvSpPr>
        <p:spPr>
          <a:xfrm rot="-5400000">
            <a:off x="2746652" y="36043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00000"/>
                </a:solidFill>
              </a:rPr>
              <a:t>JOHN DOE</a:t>
            </a:r>
            <a:endParaRPr>
              <a:solidFill>
                <a:srgbClr val="000000"/>
              </a:solidFill>
            </a:endParaRPr>
          </a:p>
        </p:txBody>
      </p:sp>
      <p:sp>
        <p:nvSpPr>
          <p:cNvPr id="363" name="Google Shape;363;p34"/>
          <p:cNvSpPr txBox="1"/>
          <p:nvPr>
            <p:ph idx="6" type="ctrTitle"/>
          </p:nvPr>
        </p:nvSpPr>
        <p:spPr>
          <a:xfrm rot="-5400000">
            <a:off x="5413652" y="364498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00000"/>
                </a:solidFill>
              </a:rPr>
              <a:t>JESS SMITH</a:t>
            </a:r>
            <a:endParaRPr>
              <a:solidFill>
                <a:srgbClr val="000000"/>
              </a:solidFill>
            </a:endParaRPr>
          </a:p>
        </p:txBody>
      </p:sp>
      <p:pic>
        <p:nvPicPr>
          <p:cNvPr id="364" name="Google Shape;364;p3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201989" y="495300"/>
            <a:ext cx="1777713" cy="26639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65" name="Google Shape;365;p3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536002" y="495300"/>
            <a:ext cx="1777713" cy="26639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66" name="Google Shape;366;p3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868989" y="495300"/>
            <a:ext cx="1777713" cy="26639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370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p35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MOST DEMANDED STYLES</a:t>
            </a:r>
            <a:endParaRPr/>
          </a:p>
        </p:txBody>
      </p:sp>
      <p:sp>
        <p:nvSpPr>
          <p:cNvPr id="372" name="Google Shape;372;p35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73" name="Google Shape;373;p35"/>
          <p:cNvSpPr txBox="1"/>
          <p:nvPr/>
        </p:nvSpPr>
        <p:spPr>
          <a:xfrm>
            <a:off x="1060199" y="4312000"/>
            <a:ext cx="40218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Light"/>
                <a:ea typeface="Roboto Light"/>
                <a:cs typeface="Roboto Light"/>
                <a:sym typeface="Roboto Light"/>
              </a:rPr>
              <a:t>If you want to modify these graphs, </a:t>
            </a:r>
            <a:r>
              <a:rPr b="1" lang="es" sz="900">
                <a:solidFill>
                  <a:srgbClr val="FF9292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/>
              </a:rPr>
              <a:t>click here</a:t>
            </a:r>
            <a:r>
              <a:rPr lang="es"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rPr>
              <a:t>,</a:t>
            </a:r>
            <a:r>
              <a:rPr lang="es" sz="900">
                <a:solidFill>
                  <a:srgbClr val="FFFFFF"/>
                </a:solidFill>
                <a:latin typeface="Roboto Light"/>
                <a:ea typeface="Roboto Light"/>
                <a:cs typeface="Roboto Light"/>
                <a:sym typeface="Roboto Light"/>
              </a:rPr>
              <a:t> follow the link, change the data and replace them</a:t>
            </a:r>
            <a:endParaRPr sz="900">
              <a:solidFill>
                <a:srgbClr val="FFFFFF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374" name="Google Shape;374;p35"/>
          <p:cNvSpPr txBox="1"/>
          <p:nvPr>
            <p:ph idx="4294967295" type="subTitle"/>
          </p:nvPr>
        </p:nvSpPr>
        <p:spPr>
          <a:xfrm>
            <a:off x="5719950" y="1983300"/>
            <a:ext cx="2630700" cy="117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Mercury is the closest planet to the Sun and also the smallest one in our Solar System—it’s only a bit larger than our Moon. The planet’s name has nothing to do with the liquid metal, since it was named after the Roman messenger god, Mercury </a:t>
            </a:r>
            <a:endParaRPr>
              <a:solidFill>
                <a:srgbClr val="FFFFFF"/>
              </a:solidFill>
            </a:endParaRPr>
          </a:p>
        </p:txBody>
      </p:sp>
      <p:pic>
        <p:nvPicPr>
          <p:cNvPr id="375" name="Google Shape;375;p35" title="Gráfico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84000" y="1190625"/>
            <a:ext cx="3829251" cy="2367750"/>
          </a:xfrm>
          <a:prstGeom prst="rect">
            <a:avLst/>
          </a:prstGeom>
          <a:noFill/>
          <a:ln>
            <a:noFill/>
          </a:ln>
        </p:spPr>
      </p:pic>
      <p:sp>
        <p:nvSpPr>
          <p:cNvPr id="376" name="Google Shape;376;p35"/>
          <p:cNvSpPr txBox="1"/>
          <p:nvPr/>
        </p:nvSpPr>
        <p:spPr>
          <a:xfrm>
            <a:off x="4286250" y="711100"/>
            <a:ext cx="10509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Roboto Light"/>
                <a:ea typeface="Roboto Light"/>
                <a:cs typeface="Roboto Light"/>
                <a:sym typeface="Roboto Light"/>
              </a:rPr>
              <a:t>Street dance</a:t>
            </a:r>
            <a:r>
              <a:rPr lang="es" sz="1000">
                <a:solidFill>
                  <a:schemeClr val="lt1"/>
                </a:solidFill>
                <a:latin typeface="Roboto Light"/>
                <a:ea typeface="Roboto Light"/>
                <a:cs typeface="Roboto Light"/>
                <a:sym typeface="Roboto Light"/>
              </a:rPr>
              <a:t> </a:t>
            </a:r>
            <a:endParaRPr/>
          </a:p>
        </p:txBody>
      </p:sp>
      <p:sp>
        <p:nvSpPr>
          <p:cNvPr id="377" name="Google Shape;377;p35"/>
          <p:cNvSpPr txBox="1"/>
          <p:nvPr/>
        </p:nvSpPr>
        <p:spPr>
          <a:xfrm>
            <a:off x="4286250" y="1149250"/>
            <a:ext cx="10509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Roboto Light"/>
                <a:ea typeface="Roboto Light"/>
                <a:cs typeface="Roboto Light"/>
                <a:sym typeface="Roboto Light"/>
              </a:rPr>
              <a:t>Breakdance</a:t>
            </a:r>
            <a:endParaRPr/>
          </a:p>
        </p:txBody>
      </p:sp>
      <p:sp>
        <p:nvSpPr>
          <p:cNvPr id="378" name="Google Shape;378;p35"/>
          <p:cNvSpPr txBox="1"/>
          <p:nvPr/>
        </p:nvSpPr>
        <p:spPr>
          <a:xfrm>
            <a:off x="4286250" y="3558375"/>
            <a:ext cx="10509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Roboto Light"/>
                <a:ea typeface="Roboto Light"/>
                <a:cs typeface="Roboto Light"/>
                <a:sym typeface="Roboto Light"/>
              </a:rPr>
              <a:t>Funky</a:t>
            </a:r>
            <a:endParaRPr/>
          </a:p>
        </p:txBody>
      </p:sp>
      <p:sp>
        <p:nvSpPr>
          <p:cNvPr id="379" name="Google Shape;379;p35"/>
          <p:cNvSpPr txBox="1"/>
          <p:nvPr/>
        </p:nvSpPr>
        <p:spPr>
          <a:xfrm>
            <a:off x="628650" y="861550"/>
            <a:ext cx="15336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Roboto Light"/>
                <a:ea typeface="Roboto Light"/>
                <a:cs typeface="Roboto Light"/>
                <a:sym typeface="Roboto Light"/>
              </a:rPr>
              <a:t>Contemporary dance</a:t>
            </a:r>
            <a:endParaRPr sz="1000">
              <a:solidFill>
                <a:schemeClr val="lt1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380" name="Google Shape;380;p35"/>
          <p:cNvSpPr txBox="1"/>
          <p:nvPr/>
        </p:nvSpPr>
        <p:spPr>
          <a:xfrm>
            <a:off x="628650" y="3270675"/>
            <a:ext cx="10509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Roboto Light"/>
                <a:ea typeface="Roboto Light"/>
                <a:cs typeface="Roboto Light"/>
                <a:sym typeface="Roboto Light"/>
              </a:rPr>
              <a:t>Locking</a:t>
            </a:r>
            <a:endParaRPr sz="1000">
              <a:solidFill>
                <a:schemeClr val="lt1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cxnSp>
        <p:nvCxnSpPr>
          <p:cNvPr id="381" name="Google Shape;381;p35"/>
          <p:cNvCxnSpPr/>
          <p:nvPr/>
        </p:nvCxnSpPr>
        <p:spPr>
          <a:xfrm flipH="1" rot="5400000">
            <a:off x="1219250" y="1675050"/>
            <a:ext cx="1285800" cy="6003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FF9292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382" name="Google Shape;382;p35"/>
          <p:cNvCxnSpPr>
            <a:endCxn id="376" idx="1"/>
          </p:cNvCxnSpPr>
          <p:nvPr/>
        </p:nvCxnSpPr>
        <p:spPr>
          <a:xfrm flipH="1" rot="10800000">
            <a:off x="3067050" y="854950"/>
            <a:ext cx="1219200" cy="7344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B7B7B7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383" name="Google Shape;383;p35"/>
          <p:cNvCxnSpPr>
            <a:endCxn id="377" idx="2"/>
          </p:cNvCxnSpPr>
          <p:nvPr/>
        </p:nvCxnSpPr>
        <p:spPr>
          <a:xfrm flipH="1" rot="10800000">
            <a:off x="3594000" y="1436950"/>
            <a:ext cx="1217700" cy="629700"/>
          </a:xfrm>
          <a:prstGeom prst="bentConnector2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384" name="Google Shape;384;p35"/>
          <p:cNvCxnSpPr/>
          <p:nvPr/>
        </p:nvCxnSpPr>
        <p:spPr>
          <a:xfrm flipH="1" rot="5400000">
            <a:off x="3631925" y="2653375"/>
            <a:ext cx="1032600" cy="847800"/>
          </a:xfrm>
          <a:prstGeom prst="bentConnector3">
            <a:avLst>
              <a:gd fmla="val 74174" name="adj1"/>
            </a:avLst>
          </a:prstGeom>
          <a:noFill/>
          <a:ln cap="flat" cmpd="sng" w="19050">
            <a:solidFill>
              <a:srgbClr val="FF9292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385" name="Google Shape;385;p35"/>
          <p:cNvCxnSpPr>
            <a:stCxn id="380" idx="3"/>
          </p:cNvCxnSpPr>
          <p:nvPr/>
        </p:nvCxnSpPr>
        <p:spPr>
          <a:xfrm flipH="1" rot="10800000">
            <a:off x="1679550" y="3065625"/>
            <a:ext cx="1187700" cy="3489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oval"/>
            <a:tailEnd len="med" w="med" type="oval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9" name="Shape 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0" name="Google Shape;390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3775" y="13733"/>
            <a:ext cx="2397824" cy="3565806"/>
          </a:xfrm>
          <a:prstGeom prst="rect">
            <a:avLst/>
          </a:prstGeom>
          <a:noFill/>
          <a:ln>
            <a:noFill/>
          </a:ln>
        </p:spPr>
      </p:pic>
      <p:sp>
        <p:nvSpPr>
          <p:cNvPr id="391" name="Google Shape;391;p36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TEACHERS</a:t>
            </a:r>
            <a:endParaRPr/>
          </a:p>
        </p:txBody>
      </p:sp>
      <p:pic>
        <p:nvPicPr>
          <p:cNvPr id="392" name="Google Shape;392;p36"/>
          <p:cNvPicPr preferRelativeResize="0"/>
          <p:nvPr/>
        </p:nvPicPr>
        <p:blipFill rotWithShape="1">
          <a:blip r:embed="rId4">
            <a:alphaModFix/>
          </a:blip>
          <a:srcRect b="0" l="17040" r="17040" t="0"/>
          <a:stretch/>
        </p:blipFill>
        <p:spPr>
          <a:xfrm>
            <a:off x="5716750" y="18"/>
            <a:ext cx="2397828" cy="3593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393" name="Google Shape;393;p36"/>
          <p:cNvPicPr preferRelativeResize="0"/>
          <p:nvPr/>
        </p:nvPicPr>
        <p:blipFill rotWithShape="1">
          <a:blip r:embed="rId5">
            <a:alphaModFix/>
          </a:blip>
          <a:srcRect b="59" l="0" r="0" t="69"/>
          <a:stretch/>
        </p:blipFill>
        <p:spPr>
          <a:xfrm>
            <a:off x="3183152" y="1854700"/>
            <a:ext cx="2397826" cy="3593220"/>
          </a:xfrm>
          <a:prstGeom prst="rect">
            <a:avLst/>
          </a:prstGeom>
          <a:noFill/>
          <a:ln>
            <a:noFill/>
          </a:ln>
        </p:spPr>
      </p:pic>
      <p:sp>
        <p:nvSpPr>
          <p:cNvPr id="394" name="Google Shape;394;p36"/>
          <p:cNvSpPr/>
          <p:nvPr/>
        </p:nvSpPr>
        <p:spPr>
          <a:xfrm>
            <a:off x="772350" y="3209175"/>
            <a:ext cx="2120700" cy="18087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36"/>
          <p:cNvSpPr/>
          <p:nvPr/>
        </p:nvSpPr>
        <p:spPr>
          <a:xfrm>
            <a:off x="3320675" y="495975"/>
            <a:ext cx="2120700" cy="18087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" name="Google Shape;396;p36"/>
          <p:cNvSpPr/>
          <p:nvPr/>
        </p:nvSpPr>
        <p:spPr>
          <a:xfrm>
            <a:off x="5855275" y="3209175"/>
            <a:ext cx="2120700" cy="18087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" name="Google Shape;397;p36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98" name="Google Shape;398;p36"/>
          <p:cNvSpPr txBox="1"/>
          <p:nvPr>
            <p:ph idx="1" type="subTitle"/>
          </p:nvPr>
        </p:nvSpPr>
        <p:spPr>
          <a:xfrm>
            <a:off x="999750" y="4119350"/>
            <a:ext cx="1665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399" name="Google Shape;399;p36"/>
          <p:cNvSpPr txBox="1"/>
          <p:nvPr>
            <p:ph idx="2" type="ctrTitle"/>
          </p:nvPr>
        </p:nvSpPr>
        <p:spPr>
          <a:xfrm>
            <a:off x="999752" y="386275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OSCAR SMITH</a:t>
            </a:r>
            <a:endParaRPr/>
          </a:p>
        </p:txBody>
      </p:sp>
      <p:sp>
        <p:nvSpPr>
          <p:cNvPr id="400" name="Google Shape;400;p36"/>
          <p:cNvSpPr txBox="1"/>
          <p:nvPr>
            <p:ph idx="3" type="subTitle"/>
          </p:nvPr>
        </p:nvSpPr>
        <p:spPr>
          <a:xfrm>
            <a:off x="3548075" y="1406150"/>
            <a:ext cx="1665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401" name="Google Shape;401;p36"/>
          <p:cNvSpPr txBox="1"/>
          <p:nvPr>
            <p:ph idx="4" type="ctrTitle"/>
          </p:nvPr>
        </p:nvSpPr>
        <p:spPr>
          <a:xfrm>
            <a:off x="3548077" y="114955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JOHN DOE</a:t>
            </a:r>
            <a:endParaRPr/>
          </a:p>
        </p:txBody>
      </p:sp>
      <p:sp>
        <p:nvSpPr>
          <p:cNvPr id="402" name="Google Shape;402;p36"/>
          <p:cNvSpPr txBox="1"/>
          <p:nvPr>
            <p:ph idx="5" type="subTitle"/>
          </p:nvPr>
        </p:nvSpPr>
        <p:spPr>
          <a:xfrm>
            <a:off x="6082675" y="4119350"/>
            <a:ext cx="1665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403" name="Google Shape;403;p36"/>
          <p:cNvSpPr txBox="1"/>
          <p:nvPr>
            <p:ph idx="6" type="ctrTitle"/>
          </p:nvPr>
        </p:nvSpPr>
        <p:spPr>
          <a:xfrm>
            <a:off x="6082677" y="386275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JANE PATTERSON</a:t>
            </a:r>
            <a:endParaRPr/>
          </a:p>
        </p:txBody>
      </p:sp>
      <p:sp>
        <p:nvSpPr>
          <p:cNvPr id="404" name="Google Shape;404;p36"/>
          <p:cNvSpPr/>
          <p:nvPr/>
        </p:nvSpPr>
        <p:spPr>
          <a:xfrm>
            <a:off x="4146475" y="969000"/>
            <a:ext cx="455400" cy="900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5" name="Google Shape;405;p36"/>
          <p:cNvSpPr/>
          <p:nvPr/>
        </p:nvSpPr>
        <p:spPr>
          <a:xfrm>
            <a:off x="6681075" y="3696550"/>
            <a:ext cx="455400" cy="900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" name="Google Shape;406;p36"/>
          <p:cNvSpPr/>
          <p:nvPr/>
        </p:nvSpPr>
        <p:spPr>
          <a:xfrm>
            <a:off x="1598150" y="3696550"/>
            <a:ext cx="455400" cy="900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0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Google Shape;411;p37"/>
          <p:cNvSpPr txBox="1"/>
          <p:nvPr>
            <p:ph type="ctrTitle"/>
          </p:nvPr>
        </p:nvSpPr>
        <p:spPr>
          <a:xfrm>
            <a:off x="4187925" y="1469424"/>
            <a:ext cx="3867300" cy="679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D262D"/>
                </a:solidFill>
              </a:rPr>
              <a:t>OUR GOALS</a:t>
            </a:r>
            <a:endParaRPr>
              <a:solidFill>
                <a:srgbClr val="1D262D"/>
              </a:solidFill>
            </a:endParaRPr>
          </a:p>
        </p:txBody>
      </p:sp>
      <p:sp>
        <p:nvSpPr>
          <p:cNvPr id="412" name="Google Shape;412;p37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GOALS</a:t>
            </a:r>
            <a:endParaRPr/>
          </a:p>
        </p:txBody>
      </p:sp>
      <p:sp>
        <p:nvSpPr>
          <p:cNvPr id="413" name="Google Shape;413;p37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14" name="Google Shape;414;p37"/>
          <p:cNvSpPr/>
          <p:nvPr/>
        </p:nvSpPr>
        <p:spPr>
          <a:xfrm>
            <a:off x="284350" y="490375"/>
            <a:ext cx="3344100" cy="36957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" name="Google Shape;415;p37"/>
          <p:cNvSpPr txBox="1"/>
          <p:nvPr>
            <p:ph type="ctrTitle"/>
          </p:nvPr>
        </p:nvSpPr>
        <p:spPr>
          <a:xfrm>
            <a:off x="4320000" y="2284775"/>
            <a:ext cx="545100" cy="57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9292"/>
                </a:solidFill>
              </a:rPr>
              <a:t>01.</a:t>
            </a:r>
            <a:endParaRPr sz="2400">
              <a:solidFill>
                <a:srgbClr val="FF9292"/>
              </a:solidFill>
            </a:endParaRPr>
          </a:p>
        </p:txBody>
      </p:sp>
      <p:sp>
        <p:nvSpPr>
          <p:cNvPr id="416" name="Google Shape;416;p37"/>
          <p:cNvSpPr txBox="1"/>
          <p:nvPr>
            <p:ph idx="1" type="subTitle"/>
          </p:nvPr>
        </p:nvSpPr>
        <p:spPr>
          <a:xfrm>
            <a:off x="4797525" y="2337275"/>
            <a:ext cx="2917500" cy="5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Mercury is the closest planet to the Sun and also the smallest one in our Solar System</a:t>
            </a:r>
            <a:endParaRPr/>
          </a:p>
        </p:txBody>
      </p:sp>
      <p:sp>
        <p:nvSpPr>
          <p:cNvPr id="417" name="Google Shape;417;p37"/>
          <p:cNvSpPr txBox="1"/>
          <p:nvPr>
            <p:ph type="ctrTitle"/>
          </p:nvPr>
        </p:nvSpPr>
        <p:spPr>
          <a:xfrm>
            <a:off x="4320000" y="4169925"/>
            <a:ext cx="7569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9292"/>
                </a:solidFill>
              </a:rPr>
              <a:t>03.</a:t>
            </a:r>
            <a:endParaRPr sz="2400">
              <a:solidFill>
                <a:srgbClr val="FF9292"/>
              </a:solidFill>
            </a:endParaRPr>
          </a:p>
        </p:txBody>
      </p:sp>
      <p:sp>
        <p:nvSpPr>
          <p:cNvPr id="418" name="Google Shape;418;p37"/>
          <p:cNvSpPr txBox="1"/>
          <p:nvPr>
            <p:ph type="ctrTitle"/>
          </p:nvPr>
        </p:nvSpPr>
        <p:spPr>
          <a:xfrm>
            <a:off x="4320000" y="3321250"/>
            <a:ext cx="6633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9292"/>
                </a:solidFill>
              </a:rPr>
              <a:t>02.</a:t>
            </a:r>
            <a:endParaRPr sz="2400">
              <a:solidFill>
                <a:srgbClr val="FF9292"/>
              </a:solidFill>
            </a:endParaRPr>
          </a:p>
        </p:txBody>
      </p:sp>
      <p:sp>
        <p:nvSpPr>
          <p:cNvPr id="419" name="Google Shape;419;p37"/>
          <p:cNvSpPr txBox="1"/>
          <p:nvPr>
            <p:ph idx="3" type="subTitle"/>
          </p:nvPr>
        </p:nvSpPr>
        <p:spPr>
          <a:xfrm>
            <a:off x="4797525" y="3185950"/>
            <a:ext cx="2917500" cy="5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Venus has a beautiful name and is the second planet from the Sun</a:t>
            </a:r>
            <a:endParaRPr/>
          </a:p>
        </p:txBody>
      </p:sp>
      <p:sp>
        <p:nvSpPr>
          <p:cNvPr id="420" name="Google Shape;420;p37"/>
          <p:cNvSpPr txBox="1"/>
          <p:nvPr>
            <p:ph idx="4" type="subTitle"/>
          </p:nvPr>
        </p:nvSpPr>
        <p:spPr>
          <a:xfrm>
            <a:off x="4797525" y="4034625"/>
            <a:ext cx="2917500" cy="5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Despite being red, Mars is a cold place, not hot. It’s full of iron oxide dust</a:t>
            </a:r>
            <a:endParaRPr/>
          </a:p>
        </p:txBody>
      </p:sp>
      <p:pic>
        <p:nvPicPr>
          <p:cNvPr id="421" name="Google Shape;421;p37"/>
          <p:cNvPicPr preferRelativeResize="0"/>
          <p:nvPr/>
        </p:nvPicPr>
        <p:blipFill rotWithShape="1">
          <a:blip r:embed="rId3">
            <a:alphaModFix/>
          </a:blip>
          <a:srcRect b="0" l="0" r="15888" t="0"/>
          <a:stretch/>
        </p:blipFill>
        <p:spPr>
          <a:xfrm>
            <a:off x="-223775" y="711250"/>
            <a:ext cx="4105803" cy="32539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5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p38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STUDENTS  PROGRESS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427" name="Google Shape;427;p38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28" name="Google Shape;428;p38"/>
          <p:cNvSpPr txBox="1"/>
          <p:nvPr>
            <p:ph type="ctrTitle"/>
          </p:nvPr>
        </p:nvSpPr>
        <p:spPr>
          <a:xfrm>
            <a:off x="727986" y="3825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STUDENT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PROGRESS</a:t>
            </a:r>
            <a:endParaRPr/>
          </a:p>
        </p:txBody>
      </p:sp>
      <p:sp>
        <p:nvSpPr>
          <p:cNvPr id="429" name="Google Shape;429;p38"/>
          <p:cNvSpPr/>
          <p:nvPr/>
        </p:nvSpPr>
        <p:spPr>
          <a:xfrm>
            <a:off x="6113157" y="342520"/>
            <a:ext cx="491729" cy="4470500"/>
          </a:xfrm>
          <a:custGeom>
            <a:rect b="b" l="l" r="r" t="t"/>
            <a:pathLst>
              <a:path extrusionOk="0" h="148608" w="16346">
                <a:moveTo>
                  <a:pt x="15945" y="434"/>
                </a:moveTo>
                <a:lnTo>
                  <a:pt x="15945" y="148207"/>
                </a:lnTo>
                <a:lnTo>
                  <a:pt x="434" y="148207"/>
                </a:lnTo>
                <a:lnTo>
                  <a:pt x="434" y="434"/>
                </a:lnTo>
                <a:close/>
                <a:moveTo>
                  <a:pt x="0" y="1"/>
                </a:moveTo>
                <a:lnTo>
                  <a:pt x="0" y="148607"/>
                </a:lnTo>
                <a:lnTo>
                  <a:pt x="16345" y="148607"/>
                </a:lnTo>
                <a:lnTo>
                  <a:pt x="16345" y="1"/>
                </a:ln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" name="Google Shape;430;p38"/>
          <p:cNvSpPr/>
          <p:nvPr/>
        </p:nvSpPr>
        <p:spPr>
          <a:xfrm>
            <a:off x="6125190" y="706789"/>
            <a:ext cx="474672" cy="12063"/>
          </a:xfrm>
          <a:custGeom>
            <a:rect b="b" l="l" r="r" t="t"/>
            <a:pathLst>
              <a:path extrusionOk="0" h="401" w="15779">
                <a:moveTo>
                  <a:pt x="234" y="0"/>
                </a:moveTo>
                <a:cubicBezTo>
                  <a:pt x="100" y="0"/>
                  <a:pt x="0" y="67"/>
                  <a:pt x="0" y="200"/>
                </a:cubicBezTo>
                <a:cubicBezTo>
                  <a:pt x="0" y="334"/>
                  <a:pt x="100" y="401"/>
                  <a:pt x="234" y="401"/>
                </a:cubicBezTo>
                <a:lnTo>
                  <a:pt x="15578" y="401"/>
                </a:lnTo>
                <a:cubicBezTo>
                  <a:pt x="15712" y="401"/>
                  <a:pt x="15778" y="334"/>
                  <a:pt x="15778" y="200"/>
                </a:cubicBezTo>
                <a:cubicBezTo>
                  <a:pt x="15778" y="67"/>
                  <a:pt x="15712" y="0"/>
                  <a:pt x="1557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" name="Google Shape;431;p38"/>
          <p:cNvSpPr/>
          <p:nvPr/>
        </p:nvSpPr>
        <p:spPr>
          <a:xfrm>
            <a:off x="6125190" y="1075058"/>
            <a:ext cx="474672" cy="13086"/>
          </a:xfrm>
          <a:custGeom>
            <a:rect b="b" l="l" r="r" t="t"/>
            <a:pathLst>
              <a:path extrusionOk="0" h="435" w="15779">
                <a:moveTo>
                  <a:pt x="234" y="0"/>
                </a:moveTo>
                <a:cubicBezTo>
                  <a:pt x="100" y="0"/>
                  <a:pt x="0" y="100"/>
                  <a:pt x="0" y="234"/>
                </a:cubicBezTo>
                <a:cubicBezTo>
                  <a:pt x="0" y="334"/>
                  <a:pt x="100" y="434"/>
                  <a:pt x="234" y="434"/>
                </a:cubicBezTo>
                <a:lnTo>
                  <a:pt x="15578" y="434"/>
                </a:lnTo>
                <a:cubicBezTo>
                  <a:pt x="15712" y="434"/>
                  <a:pt x="15778" y="334"/>
                  <a:pt x="15778" y="234"/>
                </a:cubicBezTo>
                <a:cubicBezTo>
                  <a:pt x="15778" y="100"/>
                  <a:pt x="15712" y="0"/>
                  <a:pt x="1557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" name="Google Shape;432;p38"/>
          <p:cNvSpPr/>
          <p:nvPr/>
        </p:nvSpPr>
        <p:spPr>
          <a:xfrm>
            <a:off x="6125190" y="1445343"/>
            <a:ext cx="474672" cy="13056"/>
          </a:xfrm>
          <a:custGeom>
            <a:rect b="b" l="l" r="r" t="t"/>
            <a:pathLst>
              <a:path extrusionOk="0" h="434" w="15779">
                <a:moveTo>
                  <a:pt x="234" y="0"/>
                </a:moveTo>
                <a:cubicBezTo>
                  <a:pt x="100" y="0"/>
                  <a:pt x="0" y="100"/>
                  <a:pt x="0" y="200"/>
                </a:cubicBezTo>
                <a:cubicBezTo>
                  <a:pt x="0" y="334"/>
                  <a:pt x="100" y="434"/>
                  <a:pt x="234" y="434"/>
                </a:cubicBezTo>
                <a:lnTo>
                  <a:pt x="15578" y="434"/>
                </a:lnTo>
                <a:cubicBezTo>
                  <a:pt x="15712" y="434"/>
                  <a:pt x="15778" y="334"/>
                  <a:pt x="15778" y="200"/>
                </a:cubicBezTo>
                <a:cubicBezTo>
                  <a:pt x="15778" y="100"/>
                  <a:pt x="15712" y="0"/>
                  <a:pt x="1557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" name="Google Shape;433;p38"/>
          <p:cNvSpPr/>
          <p:nvPr/>
        </p:nvSpPr>
        <p:spPr>
          <a:xfrm>
            <a:off x="6125190" y="1815628"/>
            <a:ext cx="474672" cy="12063"/>
          </a:xfrm>
          <a:custGeom>
            <a:rect b="b" l="l" r="r" t="t"/>
            <a:pathLst>
              <a:path extrusionOk="0" h="401" w="15779">
                <a:moveTo>
                  <a:pt x="234" y="0"/>
                </a:moveTo>
                <a:cubicBezTo>
                  <a:pt x="100" y="0"/>
                  <a:pt x="0" y="67"/>
                  <a:pt x="0" y="200"/>
                </a:cubicBezTo>
                <a:cubicBezTo>
                  <a:pt x="0" y="334"/>
                  <a:pt x="100" y="400"/>
                  <a:pt x="234" y="400"/>
                </a:cubicBezTo>
                <a:lnTo>
                  <a:pt x="15578" y="400"/>
                </a:lnTo>
                <a:cubicBezTo>
                  <a:pt x="15712" y="400"/>
                  <a:pt x="15778" y="334"/>
                  <a:pt x="15778" y="200"/>
                </a:cubicBezTo>
                <a:cubicBezTo>
                  <a:pt x="15778" y="67"/>
                  <a:pt x="15712" y="0"/>
                  <a:pt x="1557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" name="Google Shape;434;p38"/>
          <p:cNvSpPr/>
          <p:nvPr/>
        </p:nvSpPr>
        <p:spPr>
          <a:xfrm>
            <a:off x="6125190" y="2185882"/>
            <a:ext cx="474672" cy="12093"/>
          </a:xfrm>
          <a:custGeom>
            <a:rect b="b" l="l" r="r" t="t"/>
            <a:pathLst>
              <a:path extrusionOk="0" h="402" w="15779">
                <a:moveTo>
                  <a:pt x="234" y="1"/>
                </a:moveTo>
                <a:cubicBezTo>
                  <a:pt x="100" y="1"/>
                  <a:pt x="0" y="68"/>
                  <a:pt x="0" y="201"/>
                </a:cubicBezTo>
                <a:cubicBezTo>
                  <a:pt x="0" y="334"/>
                  <a:pt x="100" y="401"/>
                  <a:pt x="234" y="401"/>
                </a:cubicBezTo>
                <a:lnTo>
                  <a:pt x="15578" y="401"/>
                </a:lnTo>
                <a:cubicBezTo>
                  <a:pt x="15712" y="401"/>
                  <a:pt x="15778" y="334"/>
                  <a:pt x="15778" y="201"/>
                </a:cubicBezTo>
                <a:cubicBezTo>
                  <a:pt x="15778" y="68"/>
                  <a:pt x="15712" y="1"/>
                  <a:pt x="1557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" name="Google Shape;435;p38"/>
          <p:cNvSpPr/>
          <p:nvPr/>
        </p:nvSpPr>
        <p:spPr>
          <a:xfrm>
            <a:off x="6125190" y="2554152"/>
            <a:ext cx="474672" cy="13086"/>
          </a:xfrm>
          <a:custGeom>
            <a:rect b="b" l="l" r="r" t="t"/>
            <a:pathLst>
              <a:path extrusionOk="0" h="435" w="15779">
                <a:moveTo>
                  <a:pt x="234" y="1"/>
                </a:moveTo>
                <a:cubicBezTo>
                  <a:pt x="100" y="1"/>
                  <a:pt x="0" y="101"/>
                  <a:pt x="0" y="201"/>
                </a:cubicBezTo>
                <a:cubicBezTo>
                  <a:pt x="0" y="335"/>
                  <a:pt x="100" y="435"/>
                  <a:pt x="234" y="435"/>
                </a:cubicBezTo>
                <a:lnTo>
                  <a:pt x="15578" y="435"/>
                </a:lnTo>
                <a:cubicBezTo>
                  <a:pt x="15712" y="435"/>
                  <a:pt x="15778" y="335"/>
                  <a:pt x="15778" y="201"/>
                </a:cubicBezTo>
                <a:cubicBezTo>
                  <a:pt x="15778" y="101"/>
                  <a:pt x="15712" y="1"/>
                  <a:pt x="1557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" name="Google Shape;436;p38"/>
          <p:cNvSpPr/>
          <p:nvPr/>
        </p:nvSpPr>
        <p:spPr>
          <a:xfrm>
            <a:off x="6125190" y="2924437"/>
            <a:ext cx="474672" cy="12093"/>
          </a:xfrm>
          <a:custGeom>
            <a:rect b="b" l="l" r="r" t="t"/>
            <a:pathLst>
              <a:path extrusionOk="0" h="402" w="15779">
                <a:moveTo>
                  <a:pt x="234" y="1"/>
                </a:moveTo>
                <a:cubicBezTo>
                  <a:pt x="100" y="1"/>
                  <a:pt x="0" y="67"/>
                  <a:pt x="0" y="201"/>
                </a:cubicBezTo>
                <a:cubicBezTo>
                  <a:pt x="0" y="334"/>
                  <a:pt x="100" y="401"/>
                  <a:pt x="234" y="401"/>
                </a:cubicBezTo>
                <a:lnTo>
                  <a:pt x="15578" y="401"/>
                </a:lnTo>
                <a:cubicBezTo>
                  <a:pt x="15712" y="401"/>
                  <a:pt x="15778" y="334"/>
                  <a:pt x="15778" y="201"/>
                </a:cubicBezTo>
                <a:cubicBezTo>
                  <a:pt x="15778" y="67"/>
                  <a:pt x="15712" y="1"/>
                  <a:pt x="1557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" name="Google Shape;437;p38"/>
          <p:cNvSpPr/>
          <p:nvPr/>
        </p:nvSpPr>
        <p:spPr>
          <a:xfrm>
            <a:off x="6125190" y="3294721"/>
            <a:ext cx="474672" cy="12063"/>
          </a:xfrm>
          <a:custGeom>
            <a:rect b="b" l="l" r="r" t="t"/>
            <a:pathLst>
              <a:path extrusionOk="0" h="401" w="15779">
                <a:moveTo>
                  <a:pt x="234" y="1"/>
                </a:moveTo>
                <a:cubicBezTo>
                  <a:pt x="100" y="1"/>
                  <a:pt x="0" y="67"/>
                  <a:pt x="0" y="201"/>
                </a:cubicBezTo>
                <a:cubicBezTo>
                  <a:pt x="0" y="334"/>
                  <a:pt x="100" y="401"/>
                  <a:pt x="234" y="401"/>
                </a:cubicBezTo>
                <a:lnTo>
                  <a:pt x="15578" y="401"/>
                </a:lnTo>
                <a:cubicBezTo>
                  <a:pt x="15712" y="401"/>
                  <a:pt x="15778" y="334"/>
                  <a:pt x="15778" y="201"/>
                </a:cubicBezTo>
                <a:cubicBezTo>
                  <a:pt x="15778" y="67"/>
                  <a:pt x="15712" y="1"/>
                  <a:pt x="1557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" name="Google Shape;438;p38"/>
          <p:cNvSpPr/>
          <p:nvPr/>
        </p:nvSpPr>
        <p:spPr>
          <a:xfrm>
            <a:off x="6125190" y="3662991"/>
            <a:ext cx="474672" cy="13086"/>
          </a:xfrm>
          <a:custGeom>
            <a:rect b="b" l="l" r="r" t="t"/>
            <a:pathLst>
              <a:path extrusionOk="0" h="435" w="15779">
                <a:moveTo>
                  <a:pt x="234" y="1"/>
                </a:moveTo>
                <a:cubicBezTo>
                  <a:pt x="100" y="1"/>
                  <a:pt x="0" y="101"/>
                  <a:pt x="0" y="201"/>
                </a:cubicBezTo>
                <a:cubicBezTo>
                  <a:pt x="0" y="334"/>
                  <a:pt x="100" y="434"/>
                  <a:pt x="234" y="434"/>
                </a:cubicBezTo>
                <a:lnTo>
                  <a:pt x="15578" y="434"/>
                </a:lnTo>
                <a:cubicBezTo>
                  <a:pt x="15712" y="434"/>
                  <a:pt x="15778" y="334"/>
                  <a:pt x="15778" y="201"/>
                </a:cubicBezTo>
                <a:cubicBezTo>
                  <a:pt x="15778" y="101"/>
                  <a:pt x="15712" y="1"/>
                  <a:pt x="1557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" name="Google Shape;439;p38"/>
          <p:cNvSpPr/>
          <p:nvPr/>
        </p:nvSpPr>
        <p:spPr>
          <a:xfrm>
            <a:off x="6125190" y="4033276"/>
            <a:ext cx="474672" cy="12063"/>
          </a:xfrm>
          <a:custGeom>
            <a:rect b="b" l="l" r="r" t="t"/>
            <a:pathLst>
              <a:path extrusionOk="0" h="401" w="15779">
                <a:moveTo>
                  <a:pt x="234" y="0"/>
                </a:moveTo>
                <a:cubicBezTo>
                  <a:pt x="100" y="0"/>
                  <a:pt x="0" y="67"/>
                  <a:pt x="0" y="201"/>
                </a:cubicBezTo>
                <a:cubicBezTo>
                  <a:pt x="0" y="334"/>
                  <a:pt x="100" y="401"/>
                  <a:pt x="234" y="401"/>
                </a:cubicBezTo>
                <a:lnTo>
                  <a:pt x="15578" y="401"/>
                </a:lnTo>
                <a:cubicBezTo>
                  <a:pt x="15712" y="401"/>
                  <a:pt x="15778" y="334"/>
                  <a:pt x="15778" y="201"/>
                </a:cubicBezTo>
                <a:cubicBezTo>
                  <a:pt x="15778" y="67"/>
                  <a:pt x="15712" y="0"/>
                  <a:pt x="1557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" name="Google Shape;440;p38"/>
          <p:cNvSpPr/>
          <p:nvPr/>
        </p:nvSpPr>
        <p:spPr>
          <a:xfrm>
            <a:off x="6125190" y="4403560"/>
            <a:ext cx="474672" cy="12063"/>
          </a:xfrm>
          <a:custGeom>
            <a:rect b="b" l="l" r="r" t="t"/>
            <a:pathLst>
              <a:path extrusionOk="0" h="401" w="15779">
                <a:moveTo>
                  <a:pt x="234" y="0"/>
                </a:moveTo>
                <a:cubicBezTo>
                  <a:pt x="100" y="0"/>
                  <a:pt x="0" y="67"/>
                  <a:pt x="0" y="200"/>
                </a:cubicBezTo>
                <a:cubicBezTo>
                  <a:pt x="0" y="334"/>
                  <a:pt x="100" y="401"/>
                  <a:pt x="234" y="401"/>
                </a:cubicBezTo>
                <a:lnTo>
                  <a:pt x="15578" y="401"/>
                </a:lnTo>
                <a:cubicBezTo>
                  <a:pt x="15712" y="401"/>
                  <a:pt x="15778" y="334"/>
                  <a:pt x="15778" y="200"/>
                </a:cubicBezTo>
                <a:cubicBezTo>
                  <a:pt x="15778" y="67"/>
                  <a:pt x="15712" y="0"/>
                  <a:pt x="1557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" name="Google Shape;441;p38"/>
          <p:cNvSpPr/>
          <p:nvPr/>
        </p:nvSpPr>
        <p:spPr>
          <a:xfrm>
            <a:off x="6694139" y="1485473"/>
            <a:ext cx="158595" cy="2155471"/>
          </a:xfrm>
          <a:custGeom>
            <a:rect b="b" l="l" r="r" t="t"/>
            <a:pathLst>
              <a:path extrusionOk="0" h="71652" w="5272">
                <a:moveTo>
                  <a:pt x="1" y="1"/>
                </a:moveTo>
                <a:lnTo>
                  <a:pt x="1" y="71652"/>
                </a:lnTo>
                <a:lnTo>
                  <a:pt x="5271" y="71652"/>
                </a:lnTo>
                <a:lnTo>
                  <a:pt x="5271" y="1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" name="Google Shape;442;p38"/>
          <p:cNvSpPr/>
          <p:nvPr/>
        </p:nvSpPr>
        <p:spPr>
          <a:xfrm>
            <a:off x="5847229" y="741895"/>
            <a:ext cx="161573" cy="1038628"/>
          </a:xfrm>
          <a:custGeom>
            <a:rect b="b" l="l" r="r" t="t"/>
            <a:pathLst>
              <a:path extrusionOk="0" h="34526" w="5371">
                <a:moveTo>
                  <a:pt x="0" y="1"/>
                </a:moveTo>
                <a:lnTo>
                  <a:pt x="0" y="34526"/>
                </a:lnTo>
                <a:lnTo>
                  <a:pt x="5371" y="34526"/>
                </a:lnTo>
                <a:lnTo>
                  <a:pt x="5371" y="1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" name="Google Shape;443;p38"/>
          <p:cNvSpPr/>
          <p:nvPr/>
        </p:nvSpPr>
        <p:spPr>
          <a:xfrm>
            <a:off x="5847229" y="2940501"/>
            <a:ext cx="161573" cy="1064710"/>
          </a:xfrm>
          <a:custGeom>
            <a:rect b="b" l="l" r="r" t="t"/>
            <a:pathLst>
              <a:path extrusionOk="0" h="35393" w="5371">
                <a:moveTo>
                  <a:pt x="0" y="0"/>
                </a:moveTo>
                <a:lnTo>
                  <a:pt x="0" y="35392"/>
                </a:lnTo>
                <a:lnTo>
                  <a:pt x="5371" y="35392"/>
                </a:lnTo>
                <a:lnTo>
                  <a:pt x="5371" y="0"/>
                </a:ln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" name="Google Shape;444;p38"/>
          <p:cNvSpPr/>
          <p:nvPr/>
        </p:nvSpPr>
        <p:spPr>
          <a:xfrm>
            <a:off x="6694139" y="367609"/>
            <a:ext cx="158595" cy="676375"/>
          </a:xfrm>
          <a:custGeom>
            <a:rect b="b" l="l" r="r" t="t"/>
            <a:pathLst>
              <a:path extrusionOk="0" h="22484" w="5272">
                <a:moveTo>
                  <a:pt x="1" y="1"/>
                </a:moveTo>
                <a:lnTo>
                  <a:pt x="1" y="22483"/>
                </a:lnTo>
                <a:lnTo>
                  <a:pt x="5271" y="22483"/>
                </a:lnTo>
                <a:lnTo>
                  <a:pt x="5271" y="1"/>
                </a:ln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" name="Google Shape;445;p38"/>
          <p:cNvSpPr/>
          <p:nvPr/>
        </p:nvSpPr>
        <p:spPr>
          <a:xfrm>
            <a:off x="6899872" y="2598313"/>
            <a:ext cx="158565" cy="2177552"/>
          </a:xfrm>
          <a:custGeom>
            <a:rect b="b" l="l" r="r" t="t"/>
            <a:pathLst>
              <a:path extrusionOk="0" h="72386" w="5271">
                <a:moveTo>
                  <a:pt x="0" y="1"/>
                </a:moveTo>
                <a:lnTo>
                  <a:pt x="0" y="72386"/>
                </a:lnTo>
                <a:lnTo>
                  <a:pt x="5270" y="72386"/>
                </a:lnTo>
                <a:lnTo>
                  <a:pt x="5270" y="1"/>
                </a:ln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" name="Google Shape;446;p38"/>
          <p:cNvSpPr/>
          <p:nvPr/>
        </p:nvSpPr>
        <p:spPr>
          <a:xfrm>
            <a:off x="6685114" y="1084083"/>
            <a:ext cx="387372" cy="30"/>
          </a:xfrm>
          <a:custGeom>
            <a:rect b="b" l="l" r="r" t="t"/>
            <a:pathLst>
              <a:path extrusionOk="0" fill="none" h="1" w="12877">
                <a:moveTo>
                  <a:pt x="1" y="1"/>
                </a:moveTo>
                <a:lnTo>
                  <a:pt x="12876" y="1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" name="Google Shape;447;p38"/>
          <p:cNvSpPr/>
          <p:nvPr/>
        </p:nvSpPr>
        <p:spPr>
          <a:xfrm>
            <a:off x="6689145" y="1442335"/>
            <a:ext cx="387342" cy="30"/>
          </a:xfrm>
          <a:custGeom>
            <a:rect b="b" l="l" r="r" t="t"/>
            <a:pathLst>
              <a:path extrusionOk="0" fill="none" h="1" w="12876">
                <a:moveTo>
                  <a:pt x="0" y="0"/>
                </a:moveTo>
                <a:lnTo>
                  <a:pt x="12876" y="0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" name="Google Shape;448;p38"/>
          <p:cNvSpPr/>
          <p:nvPr/>
        </p:nvSpPr>
        <p:spPr>
          <a:xfrm>
            <a:off x="6689145" y="2562184"/>
            <a:ext cx="542899" cy="30"/>
          </a:xfrm>
          <a:custGeom>
            <a:rect b="b" l="l" r="r" t="t"/>
            <a:pathLst>
              <a:path extrusionOk="0" fill="none" h="1" w="18047">
                <a:moveTo>
                  <a:pt x="0" y="1"/>
                </a:moveTo>
                <a:lnTo>
                  <a:pt x="18046" y="1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" name="Google Shape;449;p38"/>
          <p:cNvSpPr/>
          <p:nvPr/>
        </p:nvSpPr>
        <p:spPr>
          <a:xfrm>
            <a:off x="6689145" y="3667022"/>
            <a:ext cx="542899" cy="30"/>
          </a:xfrm>
          <a:custGeom>
            <a:rect b="b" l="l" r="r" t="t"/>
            <a:pathLst>
              <a:path extrusionOk="0" fill="none" h="1" w="18047">
                <a:moveTo>
                  <a:pt x="0" y="0"/>
                </a:moveTo>
                <a:lnTo>
                  <a:pt x="18046" y="0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" name="Google Shape;450;p38"/>
          <p:cNvSpPr/>
          <p:nvPr/>
        </p:nvSpPr>
        <p:spPr>
          <a:xfrm>
            <a:off x="6685114" y="339512"/>
            <a:ext cx="387372" cy="30"/>
          </a:xfrm>
          <a:custGeom>
            <a:rect b="b" l="l" r="r" t="t"/>
            <a:pathLst>
              <a:path extrusionOk="0" fill="none" h="1" w="12877">
                <a:moveTo>
                  <a:pt x="1" y="1"/>
                </a:moveTo>
                <a:lnTo>
                  <a:pt x="12876" y="1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" name="Google Shape;451;p38"/>
          <p:cNvSpPr/>
          <p:nvPr/>
        </p:nvSpPr>
        <p:spPr>
          <a:xfrm>
            <a:off x="5626454" y="710790"/>
            <a:ext cx="387372" cy="30"/>
          </a:xfrm>
          <a:custGeom>
            <a:rect b="b" l="l" r="r" t="t"/>
            <a:pathLst>
              <a:path extrusionOk="0" fill="none" h="1" w="12877">
                <a:moveTo>
                  <a:pt x="1" y="1"/>
                </a:moveTo>
                <a:lnTo>
                  <a:pt x="12877" y="1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2" name="Google Shape;452;p38"/>
          <p:cNvSpPr/>
          <p:nvPr/>
        </p:nvSpPr>
        <p:spPr>
          <a:xfrm>
            <a:off x="5474929" y="1809581"/>
            <a:ext cx="538898" cy="30"/>
          </a:xfrm>
          <a:custGeom>
            <a:rect b="b" l="l" r="r" t="t"/>
            <a:pathLst>
              <a:path extrusionOk="0" fill="none" h="1" w="17914">
                <a:moveTo>
                  <a:pt x="1" y="1"/>
                </a:moveTo>
                <a:lnTo>
                  <a:pt x="17914" y="1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" name="Google Shape;453;p38"/>
          <p:cNvSpPr/>
          <p:nvPr/>
        </p:nvSpPr>
        <p:spPr>
          <a:xfrm>
            <a:off x="5474929" y="2915412"/>
            <a:ext cx="538898" cy="30"/>
          </a:xfrm>
          <a:custGeom>
            <a:rect b="b" l="l" r="r" t="t"/>
            <a:pathLst>
              <a:path extrusionOk="0" fill="none" h="1" w="17914">
                <a:moveTo>
                  <a:pt x="1" y="1"/>
                </a:moveTo>
                <a:lnTo>
                  <a:pt x="17914" y="1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4" name="Google Shape;454;p38"/>
          <p:cNvSpPr/>
          <p:nvPr/>
        </p:nvSpPr>
        <p:spPr>
          <a:xfrm>
            <a:off x="5474929" y="4031260"/>
            <a:ext cx="538898" cy="30"/>
          </a:xfrm>
          <a:custGeom>
            <a:rect b="b" l="l" r="r" t="t"/>
            <a:pathLst>
              <a:path extrusionOk="0" fill="none" h="1" w="17914">
                <a:moveTo>
                  <a:pt x="1" y="1"/>
                </a:moveTo>
                <a:lnTo>
                  <a:pt x="17914" y="1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5" name="Google Shape;455;p38"/>
          <p:cNvSpPr/>
          <p:nvPr/>
        </p:nvSpPr>
        <p:spPr>
          <a:xfrm>
            <a:off x="5474929" y="1426271"/>
            <a:ext cx="538898" cy="30"/>
          </a:xfrm>
          <a:custGeom>
            <a:rect b="b" l="l" r="r" t="t"/>
            <a:pathLst>
              <a:path extrusionOk="0" fill="none" h="1" w="17914">
                <a:moveTo>
                  <a:pt x="1" y="0"/>
                </a:moveTo>
                <a:lnTo>
                  <a:pt x="17914" y="0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" name="Google Shape;456;p38"/>
          <p:cNvSpPr/>
          <p:nvPr/>
        </p:nvSpPr>
        <p:spPr>
          <a:xfrm>
            <a:off x="6826591" y="640547"/>
            <a:ext cx="53216" cy="52223"/>
          </a:xfrm>
          <a:custGeom>
            <a:rect b="b" l="l" r="r" t="t"/>
            <a:pathLst>
              <a:path extrusionOk="0" h="1736" w="1769">
                <a:moveTo>
                  <a:pt x="868" y="1"/>
                </a:moveTo>
                <a:cubicBezTo>
                  <a:pt x="368" y="1"/>
                  <a:pt x="1" y="368"/>
                  <a:pt x="1" y="868"/>
                </a:cubicBezTo>
                <a:cubicBezTo>
                  <a:pt x="1" y="1368"/>
                  <a:pt x="368" y="1735"/>
                  <a:pt x="868" y="1735"/>
                </a:cubicBezTo>
                <a:cubicBezTo>
                  <a:pt x="1402" y="1735"/>
                  <a:pt x="1769" y="1368"/>
                  <a:pt x="1769" y="868"/>
                </a:cubicBezTo>
                <a:cubicBezTo>
                  <a:pt x="1769" y="401"/>
                  <a:pt x="1402" y="1"/>
                  <a:pt x="86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7" name="Google Shape;457;p38"/>
          <p:cNvSpPr/>
          <p:nvPr/>
        </p:nvSpPr>
        <p:spPr>
          <a:xfrm>
            <a:off x="6848672" y="660612"/>
            <a:ext cx="508785" cy="12093"/>
          </a:xfrm>
          <a:custGeom>
            <a:rect b="b" l="l" r="r" t="t"/>
            <a:pathLst>
              <a:path extrusionOk="0" h="402" w="16913">
                <a:moveTo>
                  <a:pt x="201" y="1"/>
                </a:moveTo>
                <a:cubicBezTo>
                  <a:pt x="68" y="1"/>
                  <a:pt x="1" y="68"/>
                  <a:pt x="1" y="201"/>
                </a:cubicBezTo>
                <a:cubicBezTo>
                  <a:pt x="1" y="334"/>
                  <a:pt x="68" y="401"/>
                  <a:pt x="201" y="401"/>
                </a:cubicBezTo>
                <a:lnTo>
                  <a:pt x="16713" y="401"/>
                </a:lnTo>
                <a:cubicBezTo>
                  <a:pt x="16779" y="401"/>
                  <a:pt x="16913" y="334"/>
                  <a:pt x="16913" y="201"/>
                </a:cubicBezTo>
                <a:cubicBezTo>
                  <a:pt x="16913" y="68"/>
                  <a:pt x="16846" y="1"/>
                  <a:pt x="16713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" name="Google Shape;458;p38"/>
          <p:cNvSpPr/>
          <p:nvPr/>
        </p:nvSpPr>
        <p:spPr>
          <a:xfrm>
            <a:off x="7373489" y="330487"/>
            <a:ext cx="416462" cy="416462"/>
          </a:xfrm>
          <a:custGeom>
            <a:rect b="b" l="l" r="r" t="t"/>
            <a:pathLst>
              <a:path extrusionOk="0" h="13844" w="13844">
                <a:moveTo>
                  <a:pt x="6939" y="0"/>
                </a:moveTo>
                <a:cubicBezTo>
                  <a:pt x="3103" y="0"/>
                  <a:pt x="1" y="3103"/>
                  <a:pt x="1" y="6905"/>
                </a:cubicBezTo>
                <a:cubicBezTo>
                  <a:pt x="1" y="10741"/>
                  <a:pt x="3103" y="13844"/>
                  <a:pt x="6939" y="13844"/>
                </a:cubicBezTo>
                <a:cubicBezTo>
                  <a:pt x="10742" y="13844"/>
                  <a:pt x="13844" y="10741"/>
                  <a:pt x="13844" y="6905"/>
                </a:cubicBezTo>
                <a:cubicBezTo>
                  <a:pt x="13844" y="3103"/>
                  <a:pt x="10742" y="0"/>
                  <a:pt x="6939" y="0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" name="Google Shape;459;p38"/>
          <p:cNvSpPr/>
          <p:nvPr/>
        </p:nvSpPr>
        <p:spPr>
          <a:xfrm>
            <a:off x="4901950" y="683716"/>
            <a:ext cx="416492" cy="416462"/>
          </a:xfrm>
          <a:custGeom>
            <a:rect b="b" l="l" r="r" t="t"/>
            <a:pathLst>
              <a:path extrusionOk="0" h="13844" w="13845">
                <a:moveTo>
                  <a:pt x="6906" y="0"/>
                </a:moveTo>
                <a:cubicBezTo>
                  <a:pt x="3070" y="0"/>
                  <a:pt x="1" y="3102"/>
                  <a:pt x="1" y="6938"/>
                </a:cubicBezTo>
                <a:cubicBezTo>
                  <a:pt x="1" y="10741"/>
                  <a:pt x="3070" y="13843"/>
                  <a:pt x="6906" y="13843"/>
                </a:cubicBezTo>
                <a:cubicBezTo>
                  <a:pt x="10742" y="13843"/>
                  <a:pt x="13844" y="10741"/>
                  <a:pt x="13844" y="6938"/>
                </a:cubicBezTo>
                <a:cubicBezTo>
                  <a:pt x="13844" y="3102"/>
                  <a:pt x="10742" y="0"/>
                  <a:pt x="6906" y="0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" name="Google Shape;460;p38"/>
          <p:cNvSpPr/>
          <p:nvPr/>
        </p:nvSpPr>
        <p:spPr>
          <a:xfrm>
            <a:off x="7319311" y="640547"/>
            <a:ext cx="53216" cy="52223"/>
          </a:xfrm>
          <a:custGeom>
            <a:rect b="b" l="l" r="r" t="t"/>
            <a:pathLst>
              <a:path extrusionOk="0" h="1736" w="1769">
                <a:moveTo>
                  <a:pt x="901" y="1"/>
                </a:moveTo>
                <a:cubicBezTo>
                  <a:pt x="401" y="1"/>
                  <a:pt x="0" y="368"/>
                  <a:pt x="0" y="868"/>
                </a:cubicBezTo>
                <a:cubicBezTo>
                  <a:pt x="0" y="1368"/>
                  <a:pt x="401" y="1735"/>
                  <a:pt x="901" y="1735"/>
                </a:cubicBezTo>
                <a:cubicBezTo>
                  <a:pt x="1401" y="1735"/>
                  <a:pt x="1768" y="1368"/>
                  <a:pt x="1768" y="868"/>
                </a:cubicBezTo>
                <a:cubicBezTo>
                  <a:pt x="1768" y="401"/>
                  <a:pt x="1401" y="1"/>
                  <a:pt x="901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1" name="Google Shape;461;p38"/>
          <p:cNvSpPr/>
          <p:nvPr/>
        </p:nvSpPr>
        <p:spPr>
          <a:xfrm>
            <a:off x="6826591" y="2081526"/>
            <a:ext cx="53216" cy="52223"/>
          </a:xfrm>
          <a:custGeom>
            <a:rect b="b" l="l" r="r" t="t"/>
            <a:pathLst>
              <a:path extrusionOk="0" h="1736" w="1769">
                <a:moveTo>
                  <a:pt x="868" y="1"/>
                </a:moveTo>
                <a:cubicBezTo>
                  <a:pt x="368" y="1"/>
                  <a:pt x="1" y="368"/>
                  <a:pt x="1" y="868"/>
                </a:cubicBezTo>
                <a:cubicBezTo>
                  <a:pt x="1" y="1368"/>
                  <a:pt x="368" y="1735"/>
                  <a:pt x="868" y="1735"/>
                </a:cubicBezTo>
                <a:cubicBezTo>
                  <a:pt x="1402" y="1735"/>
                  <a:pt x="1769" y="1368"/>
                  <a:pt x="1769" y="868"/>
                </a:cubicBezTo>
                <a:cubicBezTo>
                  <a:pt x="1769" y="368"/>
                  <a:pt x="1402" y="1"/>
                  <a:pt x="86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" name="Google Shape;462;p38"/>
          <p:cNvSpPr/>
          <p:nvPr/>
        </p:nvSpPr>
        <p:spPr>
          <a:xfrm>
            <a:off x="6846686" y="2101591"/>
            <a:ext cx="511794" cy="12093"/>
          </a:xfrm>
          <a:custGeom>
            <a:rect b="b" l="l" r="r" t="t"/>
            <a:pathLst>
              <a:path extrusionOk="0" h="402" w="17013">
                <a:moveTo>
                  <a:pt x="200" y="1"/>
                </a:moveTo>
                <a:cubicBezTo>
                  <a:pt x="100" y="1"/>
                  <a:pt x="0" y="68"/>
                  <a:pt x="0" y="201"/>
                </a:cubicBezTo>
                <a:cubicBezTo>
                  <a:pt x="0" y="334"/>
                  <a:pt x="100" y="401"/>
                  <a:pt x="200" y="401"/>
                </a:cubicBezTo>
                <a:lnTo>
                  <a:pt x="16812" y="401"/>
                </a:lnTo>
                <a:cubicBezTo>
                  <a:pt x="16946" y="401"/>
                  <a:pt x="17012" y="334"/>
                  <a:pt x="17012" y="201"/>
                </a:cubicBezTo>
                <a:cubicBezTo>
                  <a:pt x="17012" y="68"/>
                  <a:pt x="16946" y="1"/>
                  <a:pt x="16812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" name="Google Shape;463;p38"/>
          <p:cNvSpPr/>
          <p:nvPr/>
        </p:nvSpPr>
        <p:spPr>
          <a:xfrm>
            <a:off x="7373489" y="1739339"/>
            <a:ext cx="416462" cy="416492"/>
          </a:xfrm>
          <a:custGeom>
            <a:rect b="b" l="l" r="r" t="t"/>
            <a:pathLst>
              <a:path extrusionOk="0" h="13845" w="13844">
                <a:moveTo>
                  <a:pt x="6939" y="1"/>
                </a:moveTo>
                <a:cubicBezTo>
                  <a:pt x="3103" y="1"/>
                  <a:pt x="1" y="3070"/>
                  <a:pt x="1" y="6906"/>
                </a:cubicBezTo>
                <a:cubicBezTo>
                  <a:pt x="1" y="10742"/>
                  <a:pt x="3103" y="13844"/>
                  <a:pt x="6939" y="13844"/>
                </a:cubicBezTo>
                <a:cubicBezTo>
                  <a:pt x="10742" y="13844"/>
                  <a:pt x="13844" y="10742"/>
                  <a:pt x="13844" y="6906"/>
                </a:cubicBezTo>
                <a:cubicBezTo>
                  <a:pt x="13844" y="3070"/>
                  <a:pt x="10742" y="1"/>
                  <a:pt x="6939" y="1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" name="Google Shape;464;p38"/>
          <p:cNvSpPr/>
          <p:nvPr/>
        </p:nvSpPr>
        <p:spPr>
          <a:xfrm>
            <a:off x="4901950" y="2053429"/>
            <a:ext cx="416492" cy="416462"/>
          </a:xfrm>
          <a:custGeom>
            <a:rect b="b" l="l" r="r" t="t"/>
            <a:pathLst>
              <a:path extrusionOk="0" h="13844" w="13845">
                <a:moveTo>
                  <a:pt x="6906" y="1"/>
                </a:moveTo>
                <a:cubicBezTo>
                  <a:pt x="3070" y="1"/>
                  <a:pt x="1" y="3103"/>
                  <a:pt x="1" y="6939"/>
                </a:cubicBezTo>
                <a:cubicBezTo>
                  <a:pt x="1" y="10742"/>
                  <a:pt x="3070" y="13844"/>
                  <a:pt x="6906" y="13844"/>
                </a:cubicBezTo>
                <a:cubicBezTo>
                  <a:pt x="10742" y="13844"/>
                  <a:pt x="13844" y="10742"/>
                  <a:pt x="13844" y="6939"/>
                </a:cubicBezTo>
                <a:cubicBezTo>
                  <a:pt x="13844" y="3103"/>
                  <a:pt x="10742" y="1"/>
                  <a:pt x="6906" y="1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" name="Google Shape;465;p38"/>
          <p:cNvSpPr/>
          <p:nvPr/>
        </p:nvSpPr>
        <p:spPr>
          <a:xfrm>
            <a:off x="7322319" y="2081526"/>
            <a:ext cx="53216" cy="52223"/>
          </a:xfrm>
          <a:custGeom>
            <a:rect b="b" l="l" r="r" t="t"/>
            <a:pathLst>
              <a:path extrusionOk="0" h="1736" w="1769">
                <a:moveTo>
                  <a:pt x="868" y="1"/>
                </a:moveTo>
                <a:cubicBezTo>
                  <a:pt x="367" y="1"/>
                  <a:pt x="0" y="368"/>
                  <a:pt x="0" y="868"/>
                </a:cubicBezTo>
                <a:cubicBezTo>
                  <a:pt x="0" y="1368"/>
                  <a:pt x="367" y="1735"/>
                  <a:pt x="868" y="1735"/>
                </a:cubicBezTo>
                <a:cubicBezTo>
                  <a:pt x="1368" y="1735"/>
                  <a:pt x="1768" y="1368"/>
                  <a:pt x="1768" y="868"/>
                </a:cubicBezTo>
                <a:cubicBezTo>
                  <a:pt x="1768" y="368"/>
                  <a:pt x="1368" y="1"/>
                  <a:pt x="86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" name="Google Shape;466;p38"/>
          <p:cNvSpPr/>
          <p:nvPr/>
        </p:nvSpPr>
        <p:spPr>
          <a:xfrm>
            <a:off x="7021285" y="3864693"/>
            <a:ext cx="53216" cy="53216"/>
          </a:xfrm>
          <a:custGeom>
            <a:rect b="b" l="l" r="r" t="t"/>
            <a:pathLst>
              <a:path extrusionOk="0" h="1769" w="1769">
                <a:moveTo>
                  <a:pt x="868" y="0"/>
                </a:moveTo>
                <a:cubicBezTo>
                  <a:pt x="367" y="0"/>
                  <a:pt x="0" y="401"/>
                  <a:pt x="0" y="901"/>
                </a:cubicBezTo>
                <a:cubicBezTo>
                  <a:pt x="0" y="1401"/>
                  <a:pt x="367" y="1768"/>
                  <a:pt x="868" y="1768"/>
                </a:cubicBezTo>
                <a:cubicBezTo>
                  <a:pt x="1368" y="1768"/>
                  <a:pt x="1768" y="1401"/>
                  <a:pt x="1768" y="901"/>
                </a:cubicBezTo>
                <a:cubicBezTo>
                  <a:pt x="1768" y="434"/>
                  <a:pt x="1368" y="0"/>
                  <a:pt x="86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" name="Google Shape;467;p38"/>
          <p:cNvSpPr/>
          <p:nvPr/>
        </p:nvSpPr>
        <p:spPr>
          <a:xfrm>
            <a:off x="7032325" y="3884758"/>
            <a:ext cx="321131" cy="13086"/>
          </a:xfrm>
          <a:custGeom>
            <a:rect b="b" l="l" r="r" t="t"/>
            <a:pathLst>
              <a:path extrusionOk="0" h="435" w="10675">
                <a:moveTo>
                  <a:pt x="200" y="1"/>
                </a:moveTo>
                <a:cubicBezTo>
                  <a:pt x="100" y="1"/>
                  <a:pt x="0" y="101"/>
                  <a:pt x="0" y="234"/>
                </a:cubicBezTo>
                <a:cubicBezTo>
                  <a:pt x="0" y="334"/>
                  <a:pt x="100" y="434"/>
                  <a:pt x="200" y="434"/>
                </a:cubicBezTo>
                <a:lnTo>
                  <a:pt x="10474" y="434"/>
                </a:lnTo>
                <a:cubicBezTo>
                  <a:pt x="10608" y="434"/>
                  <a:pt x="10674" y="334"/>
                  <a:pt x="10674" y="234"/>
                </a:cubicBezTo>
                <a:cubicBezTo>
                  <a:pt x="10674" y="101"/>
                  <a:pt x="10608" y="1"/>
                  <a:pt x="10474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" name="Google Shape;468;p38"/>
          <p:cNvSpPr/>
          <p:nvPr/>
        </p:nvSpPr>
        <p:spPr>
          <a:xfrm>
            <a:off x="7373489" y="3553611"/>
            <a:ext cx="416462" cy="416462"/>
          </a:xfrm>
          <a:custGeom>
            <a:rect b="b" l="l" r="r" t="t"/>
            <a:pathLst>
              <a:path extrusionOk="0" h="13844" w="13844">
                <a:moveTo>
                  <a:pt x="6939" y="1"/>
                </a:moveTo>
                <a:cubicBezTo>
                  <a:pt x="3103" y="1"/>
                  <a:pt x="1" y="3103"/>
                  <a:pt x="1" y="6939"/>
                </a:cubicBezTo>
                <a:cubicBezTo>
                  <a:pt x="1" y="10742"/>
                  <a:pt x="3103" y="13844"/>
                  <a:pt x="6939" y="13844"/>
                </a:cubicBezTo>
                <a:cubicBezTo>
                  <a:pt x="10742" y="13844"/>
                  <a:pt x="13844" y="10742"/>
                  <a:pt x="13844" y="6939"/>
                </a:cubicBezTo>
                <a:cubicBezTo>
                  <a:pt x="13844" y="3103"/>
                  <a:pt x="10742" y="1"/>
                  <a:pt x="6939" y="1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9" name="Google Shape;469;p38"/>
          <p:cNvSpPr/>
          <p:nvPr/>
        </p:nvSpPr>
        <p:spPr>
          <a:xfrm>
            <a:off x="4901950" y="3461288"/>
            <a:ext cx="416492" cy="416492"/>
          </a:xfrm>
          <a:custGeom>
            <a:rect b="b" l="l" r="r" t="t"/>
            <a:pathLst>
              <a:path extrusionOk="0" h="13845" w="13845">
                <a:moveTo>
                  <a:pt x="6906" y="1"/>
                </a:moveTo>
                <a:cubicBezTo>
                  <a:pt x="3070" y="1"/>
                  <a:pt x="1" y="3103"/>
                  <a:pt x="1" y="6906"/>
                </a:cubicBezTo>
                <a:cubicBezTo>
                  <a:pt x="1" y="10742"/>
                  <a:pt x="3070" y="13844"/>
                  <a:pt x="6906" y="13844"/>
                </a:cubicBezTo>
                <a:cubicBezTo>
                  <a:pt x="10742" y="13844"/>
                  <a:pt x="13844" y="10742"/>
                  <a:pt x="13844" y="6906"/>
                </a:cubicBezTo>
                <a:cubicBezTo>
                  <a:pt x="13844" y="3103"/>
                  <a:pt x="10742" y="1"/>
                  <a:pt x="6906" y="1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0" name="Google Shape;470;p38"/>
          <p:cNvSpPr/>
          <p:nvPr/>
        </p:nvSpPr>
        <p:spPr>
          <a:xfrm>
            <a:off x="7321326" y="3864693"/>
            <a:ext cx="52193" cy="53216"/>
          </a:xfrm>
          <a:custGeom>
            <a:rect b="b" l="l" r="r" t="t"/>
            <a:pathLst>
              <a:path extrusionOk="0" h="1769" w="1735">
                <a:moveTo>
                  <a:pt x="867" y="0"/>
                </a:moveTo>
                <a:cubicBezTo>
                  <a:pt x="367" y="0"/>
                  <a:pt x="0" y="401"/>
                  <a:pt x="0" y="901"/>
                </a:cubicBezTo>
                <a:cubicBezTo>
                  <a:pt x="0" y="1401"/>
                  <a:pt x="367" y="1768"/>
                  <a:pt x="867" y="1768"/>
                </a:cubicBezTo>
                <a:cubicBezTo>
                  <a:pt x="1368" y="1768"/>
                  <a:pt x="1735" y="1401"/>
                  <a:pt x="1735" y="901"/>
                </a:cubicBezTo>
                <a:cubicBezTo>
                  <a:pt x="1735" y="434"/>
                  <a:pt x="1368" y="0"/>
                  <a:pt x="867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" name="Google Shape;471;p38"/>
          <p:cNvSpPr/>
          <p:nvPr/>
        </p:nvSpPr>
        <p:spPr>
          <a:xfrm>
            <a:off x="5836189" y="3762353"/>
            <a:ext cx="52223" cy="52193"/>
          </a:xfrm>
          <a:custGeom>
            <a:rect b="b" l="l" r="r" t="t"/>
            <a:pathLst>
              <a:path extrusionOk="0" h="1735" w="1736">
                <a:moveTo>
                  <a:pt x="868" y="0"/>
                </a:moveTo>
                <a:cubicBezTo>
                  <a:pt x="367" y="0"/>
                  <a:pt x="0" y="367"/>
                  <a:pt x="0" y="867"/>
                </a:cubicBezTo>
                <a:cubicBezTo>
                  <a:pt x="0" y="1368"/>
                  <a:pt x="367" y="1735"/>
                  <a:pt x="868" y="1735"/>
                </a:cubicBezTo>
                <a:cubicBezTo>
                  <a:pt x="1368" y="1735"/>
                  <a:pt x="1735" y="1368"/>
                  <a:pt x="1735" y="867"/>
                </a:cubicBezTo>
                <a:cubicBezTo>
                  <a:pt x="1735" y="367"/>
                  <a:pt x="1368" y="0"/>
                  <a:pt x="86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" name="Google Shape;472;p38"/>
          <p:cNvSpPr/>
          <p:nvPr/>
        </p:nvSpPr>
        <p:spPr>
          <a:xfrm>
            <a:off x="5380621" y="3782418"/>
            <a:ext cx="487697" cy="12063"/>
          </a:xfrm>
          <a:custGeom>
            <a:rect b="b" l="l" r="r" t="t"/>
            <a:pathLst>
              <a:path extrusionOk="0" h="401" w="16212">
                <a:moveTo>
                  <a:pt x="200" y="0"/>
                </a:moveTo>
                <a:cubicBezTo>
                  <a:pt x="67" y="0"/>
                  <a:pt x="0" y="67"/>
                  <a:pt x="0" y="200"/>
                </a:cubicBezTo>
                <a:cubicBezTo>
                  <a:pt x="0" y="334"/>
                  <a:pt x="67" y="400"/>
                  <a:pt x="200" y="400"/>
                </a:cubicBezTo>
                <a:lnTo>
                  <a:pt x="16012" y="400"/>
                </a:lnTo>
                <a:cubicBezTo>
                  <a:pt x="16145" y="400"/>
                  <a:pt x="16212" y="334"/>
                  <a:pt x="16212" y="200"/>
                </a:cubicBezTo>
                <a:cubicBezTo>
                  <a:pt x="16212" y="67"/>
                  <a:pt x="16145" y="0"/>
                  <a:pt x="16012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" name="Google Shape;473;p38"/>
          <p:cNvSpPr/>
          <p:nvPr/>
        </p:nvSpPr>
        <p:spPr>
          <a:xfrm>
            <a:off x="5360556" y="3762353"/>
            <a:ext cx="53216" cy="52193"/>
          </a:xfrm>
          <a:custGeom>
            <a:rect b="b" l="l" r="r" t="t"/>
            <a:pathLst>
              <a:path extrusionOk="0" h="1735" w="1769">
                <a:moveTo>
                  <a:pt x="867" y="0"/>
                </a:moveTo>
                <a:cubicBezTo>
                  <a:pt x="367" y="0"/>
                  <a:pt x="0" y="367"/>
                  <a:pt x="0" y="867"/>
                </a:cubicBezTo>
                <a:cubicBezTo>
                  <a:pt x="0" y="1368"/>
                  <a:pt x="367" y="1735"/>
                  <a:pt x="867" y="1735"/>
                </a:cubicBezTo>
                <a:cubicBezTo>
                  <a:pt x="1368" y="1735"/>
                  <a:pt x="1768" y="1368"/>
                  <a:pt x="1768" y="867"/>
                </a:cubicBezTo>
                <a:cubicBezTo>
                  <a:pt x="1768" y="367"/>
                  <a:pt x="1334" y="0"/>
                  <a:pt x="867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" name="Google Shape;474;p38"/>
          <p:cNvSpPr/>
          <p:nvPr/>
        </p:nvSpPr>
        <p:spPr>
          <a:xfrm>
            <a:off x="5379602" y="2404650"/>
            <a:ext cx="480466" cy="13075"/>
          </a:xfrm>
          <a:custGeom>
            <a:rect b="b" l="l" r="r" t="t"/>
            <a:pathLst>
              <a:path extrusionOk="0" h="435" w="8574">
                <a:moveTo>
                  <a:pt x="201" y="1"/>
                </a:moveTo>
                <a:cubicBezTo>
                  <a:pt x="68" y="1"/>
                  <a:pt x="1" y="101"/>
                  <a:pt x="1" y="234"/>
                </a:cubicBezTo>
                <a:cubicBezTo>
                  <a:pt x="1" y="334"/>
                  <a:pt x="68" y="434"/>
                  <a:pt x="201" y="434"/>
                </a:cubicBezTo>
                <a:lnTo>
                  <a:pt x="8374" y="434"/>
                </a:lnTo>
                <a:cubicBezTo>
                  <a:pt x="8507" y="434"/>
                  <a:pt x="8574" y="334"/>
                  <a:pt x="8574" y="234"/>
                </a:cubicBezTo>
                <a:cubicBezTo>
                  <a:pt x="8574" y="101"/>
                  <a:pt x="8507" y="1"/>
                  <a:pt x="8374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" name="Google Shape;475;p38"/>
          <p:cNvSpPr/>
          <p:nvPr/>
        </p:nvSpPr>
        <p:spPr>
          <a:xfrm>
            <a:off x="5359533" y="2384577"/>
            <a:ext cx="52223" cy="53216"/>
          </a:xfrm>
          <a:custGeom>
            <a:rect b="b" l="l" r="r" t="t"/>
            <a:pathLst>
              <a:path extrusionOk="0" h="1769" w="1736">
                <a:moveTo>
                  <a:pt x="868" y="1"/>
                </a:moveTo>
                <a:cubicBezTo>
                  <a:pt x="401" y="1"/>
                  <a:pt x="1" y="401"/>
                  <a:pt x="1" y="901"/>
                </a:cubicBezTo>
                <a:cubicBezTo>
                  <a:pt x="1" y="1368"/>
                  <a:pt x="401" y="1769"/>
                  <a:pt x="868" y="1769"/>
                </a:cubicBezTo>
                <a:cubicBezTo>
                  <a:pt x="1335" y="1769"/>
                  <a:pt x="1735" y="1368"/>
                  <a:pt x="1735" y="901"/>
                </a:cubicBezTo>
                <a:cubicBezTo>
                  <a:pt x="1735" y="401"/>
                  <a:pt x="1335" y="1"/>
                  <a:pt x="86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" name="Google Shape;476;p38"/>
          <p:cNvSpPr/>
          <p:nvPr/>
        </p:nvSpPr>
        <p:spPr>
          <a:xfrm>
            <a:off x="5836189" y="1024881"/>
            <a:ext cx="52223" cy="53216"/>
          </a:xfrm>
          <a:custGeom>
            <a:rect b="b" l="l" r="r" t="t"/>
            <a:pathLst>
              <a:path extrusionOk="0" h="1769" w="1736">
                <a:moveTo>
                  <a:pt x="868" y="1"/>
                </a:moveTo>
                <a:cubicBezTo>
                  <a:pt x="367" y="1"/>
                  <a:pt x="0" y="401"/>
                  <a:pt x="0" y="868"/>
                </a:cubicBezTo>
                <a:cubicBezTo>
                  <a:pt x="0" y="1368"/>
                  <a:pt x="367" y="1768"/>
                  <a:pt x="868" y="1768"/>
                </a:cubicBezTo>
                <a:cubicBezTo>
                  <a:pt x="1368" y="1768"/>
                  <a:pt x="1735" y="1368"/>
                  <a:pt x="1735" y="868"/>
                </a:cubicBezTo>
                <a:cubicBezTo>
                  <a:pt x="1735" y="434"/>
                  <a:pt x="1368" y="1"/>
                  <a:pt x="86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7" name="Google Shape;477;p38"/>
          <p:cNvSpPr/>
          <p:nvPr/>
        </p:nvSpPr>
        <p:spPr>
          <a:xfrm>
            <a:off x="5381614" y="1044946"/>
            <a:ext cx="486705" cy="13086"/>
          </a:xfrm>
          <a:custGeom>
            <a:rect b="b" l="l" r="r" t="t"/>
            <a:pathLst>
              <a:path extrusionOk="0" h="435" w="16179">
                <a:moveTo>
                  <a:pt x="234" y="1"/>
                </a:moveTo>
                <a:cubicBezTo>
                  <a:pt x="101" y="1"/>
                  <a:pt x="1" y="101"/>
                  <a:pt x="1" y="201"/>
                </a:cubicBezTo>
                <a:cubicBezTo>
                  <a:pt x="1" y="334"/>
                  <a:pt x="101" y="434"/>
                  <a:pt x="234" y="434"/>
                </a:cubicBezTo>
                <a:lnTo>
                  <a:pt x="15979" y="434"/>
                </a:lnTo>
                <a:cubicBezTo>
                  <a:pt x="16112" y="434"/>
                  <a:pt x="16179" y="334"/>
                  <a:pt x="16179" y="201"/>
                </a:cubicBezTo>
                <a:cubicBezTo>
                  <a:pt x="16179" y="101"/>
                  <a:pt x="16112" y="1"/>
                  <a:pt x="15979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" name="Google Shape;478;p38"/>
          <p:cNvSpPr/>
          <p:nvPr/>
        </p:nvSpPr>
        <p:spPr>
          <a:xfrm>
            <a:off x="5360556" y="1024881"/>
            <a:ext cx="52193" cy="53216"/>
          </a:xfrm>
          <a:custGeom>
            <a:rect b="b" l="l" r="r" t="t"/>
            <a:pathLst>
              <a:path extrusionOk="0" h="1769" w="1735">
                <a:moveTo>
                  <a:pt x="867" y="1"/>
                </a:moveTo>
                <a:cubicBezTo>
                  <a:pt x="400" y="1"/>
                  <a:pt x="0" y="401"/>
                  <a:pt x="0" y="868"/>
                </a:cubicBezTo>
                <a:cubicBezTo>
                  <a:pt x="0" y="1368"/>
                  <a:pt x="400" y="1768"/>
                  <a:pt x="867" y="1768"/>
                </a:cubicBezTo>
                <a:cubicBezTo>
                  <a:pt x="1368" y="1768"/>
                  <a:pt x="1735" y="1368"/>
                  <a:pt x="1735" y="868"/>
                </a:cubicBezTo>
                <a:cubicBezTo>
                  <a:pt x="1735" y="401"/>
                  <a:pt x="1368" y="1"/>
                  <a:pt x="867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" name="Google Shape;479;p38"/>
          <p:cNvSpPr/>
          <p:nvPr/>
        </p:nvSpPr>
        <p:spPr>
          <a:xfrm>
            <a:off x="6249611" y="475996"/>
            <a:ext cx="42176" cy="125444"/>
          </a:xfrm>
          <a:custGeom>
            <a:rect b="b" l="l" r="r" t="t"/>
            <a:pathLst>
              <a:path extrusionOk="0" h="4170" w="1402">
                <a:moveTo>
                  <a:pt x="501" y="0"/>
                </a:moveTo>
                <a:lnTo>
                  <a:pt x="501" y="3136"/>
                </a:lnTo>
                <a:cubicBezTo>
                  <a:pt x="501" y="3236"/>
                  <a:pt x="501" y="3336"/>
                  <a:pt x="468" y="3369"/>
                </a:cubicBezTo>
                <a:cubicBezTo>
                  <a:pt x="468" y="3469"/>
                  <a:pt x="434" y="3503"/>
                  <a:pt x="334" y="3503"/>
                </a:cubicBezTo>
                <a:cubicBezTo>
                  <a:pt x="267" y="3536"/>
                  <a:pt x="167" y="3536"/>
                  <a:pt x="67" y="3536"/>
                </a:cubicBezTo>
                <a:lnTo>
                  <a:pt x="1" y="3536"/>
                </a:lnTo>
                <a:lnTo>
                  <a:pt x="1" y="4170"/>
                </a:lnTo>
                <a:lnTo>
                  <a:pt x="434" y="4170"/>
                </a:lnTo>
                <a:cubicBezTo>
                  <a:pt x="668" y="4170"/>
                  <a:pt x="901" y="4136"/>
                  <a:pt x="1001" y="4036"/>
                </a:cubicBezTo>
                <a:cubicBezTo>
                  <a:pt x="1135" y="3970"/>
                  <a:pt x="1268" y="3836"/>
                  <a:pt x="1302" y="3703"/>
                </a:cubicBezTo>
                <a:cubicBezTo>
                  <a:pt x="1335" y="3569"/>
                  <a:pt x="1402" y="3403"/>
                  <a:pt x="1402" y="3169"/>
                </a:cubicBezTo>
                <a:lnTo>
                  <a:pt x="14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" name="Google Shape;480;p38"/>
          <p:cNvSpPr/>
          <p:nvPr/>
        </p:nvSpPr>
        <p:spPr>
          <a:xfrm>
            <a:off x="6304812" y="475996"/>
            <a:ext cx="75296" cy="121443"/>
          </a:xfrm>
          <a:custGeom>
            <a:rect b="b" l="l" r="r" t="t"/>
            <a:pathLst>
              <a:path extrusionOk="0" h="4037" w="2503">
                <a:moveTo>
                  <a:pt x="1301" y="1068"/>
                </a:moveTo>
                <a:lnTo>
                  <a:pt x="1501" y="2669"/>
                </a:lnTo>
                <a:lnTo>
                  <a:pt x="1101" y="2669"/>
                </a:lnTo>
                <a:lnTo>
                  <a:pt x="1301" y="1068"/>
                </a:lnTo>
                <a:close/>
                <a:moveTo>
                  <a:pt x="767" y="0"/>
                </a:moveTo>
                <a:lnTo>
                  <a:pt x="0" y="4036"/>
                </a:lnTo>
                <a:lnTo>
                  <a:pt x="834" y="4036"/>
                </a:lnTo>
                <a:lnTo>
                  <a:pt x="968" y="3169"/>
                </a:lnTo>
                <a:lnTo>
                  <a:pt x="1568" y="3169"/>
                </a:lnTo>
                <a:lnTo>
                  <a:pt x="1668" y="4036"/>
                </a:lnTo>
                <a:lnTo>
                  <a:pt x="2502" y="4036"/>
                </a:lnTo>
                <a:lnTo>
                  <a:pt x="176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" name="Google Shape;481;p38"/>
          <p:cNvSpPr/>
          <p:nvPr/>
        </p:nvSpPr>
        <p:spPr>
          <a:xfrm>
            <a:off x="6394127" y="475996"/>
            <a:ext cx="66242" cy="121443"/>
          </a:xfrm>
          <a:custGeom>
            <a:rect b="b" l="l" r="r" t="t"/>
            <a:pathLst>
              <a:path extrusionOk="0" h="4037" w="2202">
                <a:moveTo>
                  <a:pt x="0" y="0"/>
                </a:moveTo>
                <a:lnTo>
                  <a:pt x="0" y="4036"/>
                </a:lnTo>
                <a:lnTo>
                  <a:pt x="767" y="4036"/>
                </a:lnTo>
                <a:lnTo>
                  <a:pt x="767" y="1968"/>
                </a:lnTo>
                <a:lnTo>
                  <a:pt x="1601" y="4036"/>
                </a:lnTo>
                <a:lnTo>
                  <a:pt x="2202" y="4036"/>
                </a:lnTo>
                <a:lnTo>
                  <a:pt x="2202" y="0"/>
                </a:lnTo>
                <a:lnTo>
                  <a:pt x="1468" y="0"/>
                </a:lnTo>
                <a:lnTo>
                  <a:pt x="1468" y="1968"/>
                </a:lnTo>
                <a:lnTo>
                  <a:pt x="63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" name="Google Shape;482;p38"/>
          <p:cNvSpPr/>
          <p:nvPr/>
        </p:nvSpPr>
        <p:spPr>
          <a:xfrm>
            <a:off x="6233547" y="1578789"/>
            <a:ext cx="75296" cy="121443"/>
          </a:xfrm>
          <a:custGeom>
            <a:rect b="b" l="l" r="r" t="t"/>
            <a:pathLst>
              <a:path extrusionOk="0" h="4037" w="2503">
                <a:moveTo>
                  <a:pt x="1268" y="1068"/>
                </a:moveTo>
                <a:lnTo>
                  <a:pt x="1469" y="2669"/>
                </a:lnTo>
                <a:lnTo>
                  <a:pt x="1035" y="2669"/>
                </a:lnTo>
                <a:lnTo>
                  <a:pt x="1268" y="1068"/>
                </a:lnTo>
                <a:close/>
                <a:moveTo>
                  <a:pt x="768" y="1"/>
                </a:moveTo>
                <a:lnTo>
                  <a:pt x="1" y="4037"/>
                </a:lnTo>
                <a:lnTo>
                  <a:pt x="835" y="4037"/>
                </a:lnTo>
                <a:lnTo>
                  <a:pt x="968" y="3170"/>
                </a:lnTo>
                <a:lnTo>
                  <a:pt x="1535" y="3170"/>
                </a:lnTo>
                <a:lnTo>
                  <a:pt x="1669" y="4037"/>
                </a:lnTo>
                <a:lnTo>
                  <a:pt x="2503" y="4037"/>
                </a:lnTo>
                <a:lnTo>
                  <a:pt x="1769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" name="Google Shape;483;p38"/>
          <p:cNvSpPr/>
          <p:nvPr/>
        </p:nvSpPr>
        <p:spPr>
          <a:xfrm>
            <a:off x="6321869" y="1578789"/>
            <a:ext cx="72288" cy="121443"/>
          </a:xfrm>
          <a:custGeom>
            <a:rect b="b" l="l" r="r" t="t"/>
            <a:pathLst>
              <a:path extrusionOk="0" h="4037" w="2403">
                <a:moveTo>
                  <a:pt x="1201" y="601"/>
                </a:moveTo>
                <a:cubicBezTo>
                  <a:pt x="1368" y="601"/>
                  <a:pt x="1501" y="668"/>
                  <a:pt x="1535" y="735"/>
                </a:cubicBezTo>
                <a:cubicBezTo>
                  <a:pt x="1568" y="835"/>
                  <a:pt x="1601" y="1001"/>
                  <a:pt x="1601" y="1168"/>
                </a:cubicBezTo>
                <a:cubicBezTo>
                  <a:pt x="1601" y="1368"/>
                  <a:pt x="1568" y="1502"/>
                  <a:pt x="1535" y="1569"/>
                </a:cubicBezTo>
                <a:cubicBezTo>
                  <a:pt x="1435" y="1669"/>
                  <a:pt x="1368" y="1702"/>
                  <a:pt x="1201" y="1702"/>
                </a:cubicBezTo>
                <a:lnTo>
                  <a:pt x="901" y="1702"/>
                </a:lnTo>
                <a:lnTo>
                  <a:pt x="901" y="601"/>
                </a:lnTo>
                <a:close/>
                <a:moveTo>
                  <a:pt x="0" y="1"/>
                </a:moveTo>
                <a:lnTo>
                  <a:pt x="0" y="4037"/>
                </a:lnTo>
                <a:lnTo>
                  <a:pt x="868" y="4037"/>
                </a:lnTo>
                <a:lnTo>
                  <a:pt x="868" y="2302"/>
                </a:lnTo>
                <a:lnTo>
                  <a:pt x="1235" y="2302"/>
                </a:lnTo>
                <a:cubicBezTo>
                  <a:pt x="1601" y="2302"/>
                  <a:pt x="1902" y="2236"/>
                  <a:pt x="2102" y="2069"/>
                </a:cubicBezTo>
                <a:cubicBezTo>
                  <a:pt x="2335" y="1902"/>
                  <a:pt x="2402" y="1569"/>
                  <a:pt x="2402" y="1135"/>
                </a:cubicBezTo>
                <a:cubicBezTo>
                  <a:pt x="2402" y="768"/>
                  <a:pt x="2335" y="468"/>
                  <a:pt x="2169" y="268"/>
                </a:cubicBezTo>
                <a:cubicBezTo>
                  <a:pt x="2002" y="67"/>
                  <a:pt x="1735" y="1"/>
                  <a:pt x="1368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" name="Google Shape;484;p38"/>
          <p:cNvSpPr/>
          <p:nvPr/>
        </p:nvSpPr>
        <p:spPr>
          <a:xfrm>
            <a:off x="6408175" y="1578789"/>
            <a:ext cx="75266" cy="121443"/>
          </a:xfrm>
          <a:custGeom>
            <a:rect b="b" l="l" r="r" t="t"/>
            <a:pathLst>
              <a:path extrusionOk="0" h="4037" w="2502">
                <a:moveTo>
                  <a:pt x="1201" y="601"/>
                </a:moveTo>
                <a:cubicBezTo>
                  <a:pt x="1368" y="601"/>
                  <a:pt x="1468" y="668"/>
                  <a:pt x="1534" y="735"/>
                </a:cubicBezTo>
                <a:cubicBezTo>
                  <a:pt x="1568" y="835"/>
                  <a:pt x="1635" y="1001"/>
                  <a:pt x="1635" y="1168"/>
                </a:cubicBezTo>
                <a:cubicBezTo>
                  <a:pt x="1635" y="1335"/>
                  <a:pt x="1568" y="1502"/>
                  <a:pt x="1501" y="1569"/>
                </a:cubicBezTo>
                <a:cubicBezTo>
                  <a:pt x="1401" y="1669"/>
                  <a:pt x="1301" y="1702"/>
                  <a:pt x="1134" y="1702"/>
                </a:cubicBezTo>
                <a:lnTo>
                  <a:pt x="1134" y="1735"/>
                </a:lnTo>
                <a:lnTo>
                  <a:pt x="901" y="1735"/>
                </a:lnTo>
                <a:lnTo>
                  <a:pt x="901" y="601"/>
                </a:lnTo>
                <a:close/>
                <a:moveTo>
                  <a:pt x="0" y="1"/>
                </a:moveTo>
                <a:lnTo>
                  <a:pt x="0" y="4037"/>
                </a:lnTo>
                <a:lnTo>
                  <a:pt x="867" y="4037"/>
                </a:lnTo>
                <a:lnTo>
                  <a:pt x="867" y="2202"/>
                </a:lnTo>
                <a:lnTo>
                  <a:pt x="1134" y="2202"/>
                </a:lnTo>
                <a:lnTo>
                  <a:pt x="1568" y="4037"/>
                </a:lnTo>
                <a:lnTo>
                  <a:pt x="2502" y="4037"/>
                </a:lnTo>
                <a:lnTo>
                  <a:pt x="1968" y="2069"/>
                </a:lnTo>
                <a:cubicBezTo>
                  <a:pt x="2135" y="1969"/>
                  <a:pt x="2235" y="1835"/>
                  <a:pt x="2335" y="1702"/>
                </a:cubicBezTo>
                <a:cubicBezTo>
                  <a:pt x="2402" y="1569"/>
                  <a:pt x="2468" y="1302"/>
                  <a:pt x="2468" y="1068"/>
                </a:cubicBezTo>
                <a:cubicBezTo>
                  <a:pt x="2468" y="668"/>
                  <a:pt x="2335" y="401"/>
                  <a:pt x="2135" y="234"/>
                </a:cubicBezTo>
                <a:cubicBezTo>
                  <a:pt x="1901" y="67"/>
                  <a:pt x="1568" y="1"/>
                  <a:pt x="1134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" name="Google Shape;485;p38"/>
          <p:cNvSpPr/>
          <p:nvPr/>
        </p:nvSpPr>
        <p:spPr>
          <a:xfrm>
            <a:off x="6247596" y="2316350"/>
            <a:ext cx="41183" cy="125444"/>
          </a:xfrm>
          <a:custGeom>
            <a:rect b="b" l="l" r="r" t="t"/>
            <a:pathLst>
              <a:path extrusionOk="0" h="4170" w="1369">
                <a:moveTo>
                  <a:pt x="501" y="0"/>
                </a:moveTo>
                <a:lnTo>
                  <a:pt x="501" y="3103"/>
                </a:lnTo>
                <a:cubicBezTo>
                  <a:pt x="501" y="3236"/>
                  <a:pt x="501" y="3336"/>
                  <a:pt x="468" y="3369"/>
                </a:cubicBezTo>
                <a:cubicBezTo>
                  <a:pt x="468" y="3436"/>
                  <a:pt x="401" y="3503"/>
                  <a:pt x="334" y="3503"/>
                </a:cubicBezTo>
                <a:cubicBezTo>
                  <a:pt x="234" y="3536"/>
                  <a:pt x="168" y="3536"/>
                  <a:pt x="34" y="3536"/>
                </a:cubicBezTo>
                <a:lnTo>
                  <a:pt x="1" y="3536"/>
                </a:lnTo>
                <a:lnTo>
                  <a:pt x="1" y="4170"/>
                </a:lnTo>
                <a:lnTo>
                  <a:pt x="401" y="4170"/>
                </a:lnTo>
                <a:cubicBezTo>
                  <a:pt x="668" y="4170"/>
                  <a:pt x="868" y="4103"/>
                  <a:pt x="1002" y="4037"/>
                </a:cubicBezTo>
                <a:cubicBezTo>
                  <a:pt x="1135" y="3936"/>
                  <a:pt x="1235" y="3836"/>
                  <a:pt x="1302" y="3703"/>
                </a:cubicBezTo>
                <a:cubicBezTo>
                  <a:pt x="1335" y="3570"/>
                  <a:pt x="1369" y="3403"/>
                  <a:pt x="1369" y="3169"/>
                </a:cubicBezTo>
                <a:lnTo>
                  <a:pt x="136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" name="Google Shape;486;p38"/>
          <p:cNvSpPr/>
          <p:nvPr/>
        </p:nvSpPr>
        <p:spPr>
          <a:xfrm>
            <a:off x="6305805" y="2316350"/>
            <a:ext cx="70273" cy="123459"/>
          </a:xfrm>
          <a:custGeom>
            <a:rect b="b" l="l" r="r" t="t"/>
            <a:pathLst>
              <a:path extrusionOk="0" h="4104" w="2336">
                <a:moveTo>
                  <a:pt x="1" y="0"/>
                </a:moveTo>
                <a:lnTo>
                  <a:pt x="1" y="2769"/>
                </a:lnTo>
                <a:cubicBezTo>
                  <a:pt x="1" y="3103"/>
                  <a:pt x="67" y="3336"/>
                  <a:pt x="134" y="3536"/>
                </a:cubicBezTo>
                <a:cubicBezTo>
                  <a:pt x="234" y="3703"/>
                  <a:pt x="368" y="3870"/>
                  <a:pt x="534" y="3936"/>
                </a:cubicBezTo>
                <a:cubicBezTo>
                  <a:pt x="701" y="4070"/>
                  <a:pt x="935" y="4103"/>
                  <a:pt x="1135" y="4103"/>
                </a:cubicBezTo>
                <a:cubicBezTo>
                  <a:pt x="1435" y="4103"/>
                  <a:pt x="1668" y="4037"/>
                  <a:pt x="1835" y="3936"/>
                </a:cubicBezTo>
                <a:cubicBezTo>
                  <a:pt x="2002" y="3870"/>
                  <a:pt x="2135" y="3736"/>
                  <a:pt x="2236" y="3536"/>
                </a:cubicBezTo>
                <a:cubicBezTo>
                  <a:pt x="2302" y="3336"/>
                  <a:pt x="2336" y="3069"/>
                  <a:pt x="2336" y="2769"/>
                </a:cubicBezTo>
                <a:lnTo>
                  <a:pt x="2336" y="0"/>
                </a:lnTo>
                <a:lnTo>
                  <a:pt x="1468" y="0"/>
                </a:lnTo>
                <a:lnTo>
                  <a:pt x="1468" y="2902"/>
                </a:lnTo>
                <a:cubicBezTo>
                  <a:pt x="1468" y="3069"/>
                  <a:pt x="1468" y="3203"/>
                  <a:pt x="1435" y="3269"/>
                </a:cubicBezTo>
                <a:cubicBezTo>
                  <a:pt x="1402" y="3369"/>
                  <a:pt x="1302" y="3403"/>
                  <a:pt x="1168" y="3403"/>
                </a:cubicBezTo>
                <a:cubicBezTo>
                  <a:pt x="1068" y="3403"/>
                  <a:pt x="968" y="3369"/>
                  <a:pt x="935" y="3269"/>
                </a:cubicBezTo>
                <a:cubicBezTo>
                  <a:pt x="901" y="3203"/>
                  <a:pt x="901" y="3069"/>
                  <a:pt x="901" y="2902"/>
                </a:cubicBezTo>
                <a:lnTo>
                  <a:pt x="90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" name="Google Shape;487;p38"/>
          <p:cNvSpPr/>
          <p:nvPr/>
        </p:nvSpPr>
        <p:spPr>
          <a:xfrm>
            <a:off x="6397135" y="2316350"/>
            <a:ext cx="66242" cy="121443"/>
          </a:xfrm>
          <a:custGeom>
            <a:rect b="b" l="l" r="r" t="t"/>
            <a:pathLst>
              <a:path extrusionOk="0" h="4037" w="2202">
                <a:moveTo>
                  <a:pt x="0" y="0"/>
                </a:moveTo>
                <a:lnTo>
                  <a:pt x="0" y="4037"/>
                </a:lnTo>
                <a:lnTo>
                  <a:pt x="734" y="4037"/>
                </a:lnTo>
                <a:lnTo>
                  <a:pt x="734" y="1935"/>
                </a:lnTo>
                <a:lnTo>
                  <a:pt x="1568" y="4037"/>
                </a:lnTo>
                <a:lnTo>
                  <a:pt x="2202" y="4037"/>
                </a:lnTo>
                <a:lnTo>
                  <a:pt x="2202" y="0"/>
                </a:lnTo>
                <a:lnTo>
                  <a:pt x="1434" y="0"/>
                </a:lnTo>
                <a:lnTo>
                  <a:pt x="1434" y="1935"/>
                </a:lnTo>
                <a:lnTo>
                  <a:pt x="60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" name="Google Shape;488;p38"/>
          <p:cNvSpPr/>
          <p:nvPr/>
        </p:nvSpPr>
        <p:spPr>
          <a:xfrm>
            <a:off x="6229546" y="1210519"/>
            <a:ext cx="88322" cy="122466"/>
          </a:xfrm>
          <a:custGeom>
            <a:rect b="b" l="l" r="r" t="t"/>
            <a:pathLst>
              <a:path extrusionOk="0" h="4071" w="2936">
                <a:moveTo>
                  <a:pt x="0" y="1"/>
                </a:moveTo>
                <a:lnTo>
                  <a:pt x="0" y="4070"/>
                </a:lnTo>
                <a:lnTo>
                  <a:pt x="634" y="4070"/>
                </a:lnTo>
                <a:lnTo>
                  <a:pt x="668" y="1335"/>
                </a:lnTo>
                <a:lnTo>
                  <a:pt x="1168" y="4070"/>
                </a:lnTo>
                <a:lnTo>
                  <a:pt x="1768" y="4070"/>
                </a:lnTo>
                <a:lnTo>
                  <a:pt x="2235" y="1335"/>
                </a:lnTo>
                <a:lnTo>
                  <a:pt x="2302" y="4070"/>
                </a:lnTo>
                <a:lnTo>
                  <a:pt x="2936" y="4070"/>
                </a:lnTo>
                <a:lnTo>
                  <a:pt x="2836" y="1"/>
                </a:lnTo>
                <a:lnTo>
                  <a:pt x="1935" y="1"/>
                </a:lnTo>
                <a:lnTo>
                  <a:pt x="1435" y="2402"/>
                </a:lnTo>
                <a:lnTo>
                  <a:pt x="968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" name="Google Shape;489;p38"/>
          <p:cNvSpPr/>
          <p:nvPr/>
        </p:nvSpPr>
        <p:spPr>
          <a:xfrm>
            <a:off x="6328878" y="1210519"/>
            <a:ext cx="75296" cy="122466"/>
          </a:xfrm>
          <a:custGeom>
            <a:rect b="b" l="l" r="r" t="t"/>
            <a:pathLst>
              <a:path extrusionOk="0" h="4071" w="2503">
                <a:moveTo>
                  <a:pt x="1302" y="1101"/>
                </a:moveTo>
                <a:lnTo>
                  <a:pt x="1502" y="2669"/>
                </a:lnTo>
                <a:lnTo>
                  <a:pt x="1102" y="2669"/>
                </a:lnTo>
                <a:lnTo>
                  <a:pt x="1302" y="1101"/>
                </a:lnTo>
                <a:close/>
                <a:moveTo>
                  <a:pt x="768" y="1"/>
                </a:moveTo>
                <a:lnTo>
                  <a:pt x="1" y="4070"/>
                </a:lnTo>
                <a:lnTo>
                  <a:pt x="835" y="4070"/>
                </a:lnTo>
                <a:lnTo>
                  <a:pt x="968" y="3170"/>
                </a:lnTo>
                <a:lnTo>
                  <a:pt x="1535" y="3170"/>
                </a:lnTo>
                <a:lnTo>
                  <a:pt x="1669" y="4070"/>
                </a:lnTo>
                <a:lnTo>
                  <a:pt x="2503" y="4070"/>
                </a:lnTo>
                <a:lnTo>
                  <a:pt x="1769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" name="Google Shape;490;p38"/>
          <p:cNvSpPr/>
          <p:nvPr/>
        </p:nvSpPr>
        <p:spPr>
          <a:xfrm>
            <a:off x="6418193" y="1210519"/>
            <a:ext cx="75296" cy="122466"/>
          </a:xfrm>
          <a:custGeom>
            <a:rect b="b" l="l" r="r" t="t"/>
            <a:pathLst>
              <a:path extrusionOk="0" h="4071" w="2503">
                <a:moveTo>
                  <a:pt x="1201" y="668"/>
                </a:moveTo>
                <a:cubicBezTo>
                  <a:pt x="1368" y="668"/>
                  <a:pt x="1468" y="734"/>
                  <a:pt x="1535" y="801"/>
                </a:cubicBezTo>
                <a:cubicBezTo>
                  <a:pt x="1568" y="868"/>
                  <a:pt x="1635" y="1035"/>
                  <a:pt x="1635" y="1201"/>
                </a:cubicBezTo>
                <a:cubicBezTo>
                  <a:pt x="1635" y="1368"/>
                  <a:pt x="1568" y="1535"/>
                  <a:pt x="1502" y="1635"/>
                </a:cubicBezTo>
                <a:cubicBezTo>
                  <a:pt x="1402" y="1735"/>
                  <a:pt x="1302" y="1769"/>
                  <a:pt x="1135" y="1769"/>
                </a:cubicBezTo>
                <a:lnTo>
                  <a:pt x="1135" y="1802"/>
                </a:lnTo>
                <a:lnTo>
                  <a:pt x="868" y="1802"/>
                </a:lnTo>
                <a:lnTo>
                  <a:pt x="868" y="668"/>
                </a:lnTo>
                <a:close/>
                <a:moveTo>
                  <a:pt x="1" y="1"/>
                </a:moveTo>
                <a:lnTo>
                  <a:pt x="1" y="4070"/>
                </a:lnTo>
                <a:lnTo>
                  <a:pt x="868" y="4070"/>
                </a:lnTo>
                <a:lnTo>
                  <a:pt x="868" y="2202"/>
                </a:lnTo>
                <a:lnTo>
                  <a:pt x="1135" y="2202"/>
                </a:lnTo>
                <a:lnTo>
                  <a:pt x="1568" y="4070"/>
                </a:lnTo>
                <a:lnTo>
                  <a:pt x="2502" y="4070"/>
                </a:lnTo>
                <a:lnTo>
                  <a:pt x="1969" y="2102"/>
                </a:lnTo>
                <a:cubicBezTo>
                  <a:pt x="2135" y="2002"/>
                  <a:pt x="2236" y="1835"/>
                  <a:pt x="2336" y="1735"/>
                </a:cubicBezTo>
                <a:cubicBezTo>
                  <a:pt x="2402" y="1602"/>
                  <a:pt x="2469" y="1335"/>
                  <a:pt x="2469" y="1101"/>
                </a:cubicBezTo>
                <a:cubicBezTo>
                  <a:pt x="2469" y="668"/>
                  <a:pt x="2336" y="434"/>
                  <a:pt x="2135" y="267"/>
                </a:cubicBezTo>
                <a:cubicBezTo>
                  <a:pt x="1902" y="101"/>
                  <a:pt x="1568" y="1"/>
                  <a:pt x="1135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" name="Google Shape;491;p38"/>
          <p:cNvSpPr/>
          <p:nvPr/>
        </p:nvSpPr>
        <p:spPr>
          <a:xfrm>
            <a:off x="6241579" y="1947058"/>
            <a:ext cx="87329" cy="121473"/>
          </a:xfrm>
          <a:custGeom>
            <a:rect b="b" l="l" r="r" t="t"/>
            <a:pathLst>
              <a:path extrusionOk="0" h="4038" w="2903">
                <a:moveTo>
                  <a:pt x="1" y="1"/>
                </a:moveTo>
                <a:lnTo>
                  <a:pt x="1" y="4037"/>
                </a:lnTo>
                <a:lnTo>
                  <a:pt x="601" y="4037"/>
                </a:lnTo>
                <a:lnTo>
                  <a:pt x="668" y="1335"/>
                </a:lnTo>
                <a:lnTo>
                  <a:pt x="1168" y="4037"/>
                </a:lnTo>
                <a:lnTo>
                  <a:pt x="1735" y="4037"/>
                </a:lnTo>
                <a:lnTo>
                  <a:pt x="2202" y="1335"/>
                </a:lnTo>
                <a:lnTo>
                  <a:pt x="2269" y="4037"/>
                </a:lnTo>
                <a:lnTo>
                  <a:pt x="2903" y="4037"/>
                </a:lnTo>
                <a:lnTo>
                  <a:pt x="2836" y="1"/>
                </a:lnTo>
                <a:lnTo>
                  <a:pt x="1902" y="1"/>
                </a:lnTo>
                <a:lnTo>
                  <a:pt x="1402" y="2369"/>
                </a:lnTo>
                <a:lnTo>
                  <a:pt x="935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" name="Google Shape;492;p38"/>
          <p:cNvSpPr/>
          <p:nvPr/>
        </p:nvSpPr>
        <p:spPr>
          <a:xfrm>
            <a:off x="6339918" y="1947058"/>
            <a:ext cx="75296" cy="121473"/>
          </a:xfrm>
          <a:custGeom>
            <a:rect b="b" l="l" r="r" t="t"/>
            <a:pathLst>
              <a:path extrusionOk="0" h="4038" w="2503">
                <a:moveTo>
                  <a:pt x="1302" y="1102"/>
                </a:moveTo>
                <a:lnTo>
                  <a:pt x="1502" y="2669"/>
                </a:lnTo>
                <a:lnTo>
                  <a:pt x="1102" y="2669"/>
                </a:lnTo>
                <a:lnTo>
                  <a:pt x="1302" y="1102"/>
                </a:lnTo>
                <a:close/>
                <a:moveTo>
                  <a:pt x="768" y="1"/>
                </a:moveTo>
                <a:lnTo>
                  <a:pt x="1" y="4037"/>
                </a:lnTo>
                <a:lnTo>
                  <a:pt x="835" y="4037"/>
                </a:lnTo>
                <a:lnTo>
                  <a:pt x="968" y="3170"/>
                </a:lnTo>
                <a:lnTo>
                  <a:pt x="1569" y="3170"/>
                </a:lnTo>
                <a:lnTo>
                  <a:pt x="1669" y="4037"/>
                </a:lnTo>
                <a:lnTo>
                  <a:pt x="2503" y="4037"/>
                </a:lnTo>
                <a:lnTo>
                  <a:pt x="1769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" name="Google Shape;493;p38"/>
          <p:cNvSpPr/>
          <p:nvPr/>
        </p:nvSpPr>
        <p:spPr>
          <a:xfrm>
            <a:off x="6415185" y="1947058"/>
            <a:ext cx="70273" cy="121473"/>
          </a:xfrm>
          <a:custGeom>
            <a:rect b="b" l="l" r="r" t="t"/>
            <a:pathLst>
              <a:path extrusionOk="0" h="4038" w="2336">
                <a:moveTo>
                  <a:pt x="1" y="1"/>
                </a:moveTo>
                <a:lnTo>
                  <a:pt x="768" y="2369"/>
                </a:lnTo>
                <a:lnTo>
                  <a:pt x="701" y="2369"/>
                </a:lnTo>
                <a:lnTo>
                  <a:pt x="701" y="4037"/>
                </a:lnTo>
                <a:lnTo>
                  <a:pt x="1602" y="4037"/>
                </a:lnTo>
                <a:lnTo>
                  <a:pt x="1602" y="2369"/>
                </a:lnTo>
                <a:lnTo>
                  <a:pt x="2336" y="1"/>
                </a:lnTo>
                <a:lnTo>
                  <a:pt x="1535" y="1"/>
                </a:lnTo>
                <a:lnTo>
                  <a:pt x="1201" y="1302"/>
                </a:lnTo>
                <a:lnTo>
                  <a:pt x="834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" name="Google Shape;494;p38"/>
          <p:cNvSpPr/>
          <p:nvPr/>
        </p:nvSpPr>
        <p:spPr>
          <a:xfrm>
            <a:off x="6227531" y="3060921"/>
            <a:ext cx="75296" cy="121443"/>
          </a:xfrm>
          <a:custGeom>
            <a:rect b="b" l="l" r="r" t="t"/>
            <a:pathLst>
              <a:path extrusionOk="0" h="4037" w="2503">
                <a:moveTo>
                  <a:pt x="1302" y="1101"/>
                </a:moveTo>
                <a:lnTo>
                  <a:pt x="1502" y="2669"/>
                </a:lnTo>
                <a:lnTo>
                  <a:pt x="1068" y="2669"/>
                </a:lnTo>
                <a:lnTo>
                  <a:pt x="1302" y="1101"/>
                </a:lnTo>
                <a:close/>
                <a:moveTo>
                  <a:pt x="735" y="0"/>
                </a:moveTo>
                <a:lnTo>
                  <a:pt x="1" y="4037"/>
                </a:lnTo>
                <a:lnTo>
                  <a:pt x="835" y="4037"/>
                </a:lnTo>
                <a:lnTo>
                  <a:pt x="968" y="3169"/>
                </a:lnTo>
                <a:lnTo>
                  <a:pt x="1535" y="3169"/>
                </a:lnTo>
                <a:lnTo>
                  <a:pt x="1669" y="4037"/>
                </a:lnTo>
                <a:lnTo>
                  <a:pt x="2503" y="4037"/>
                </a:lnTo>
                <a:lnTo>
                  <a:pt x="173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" name="Google Shape;495;p38"/>
          <p:cNvSpPr/>
          <p:nvPr/>
        </p:nvSpPr>
        <p:spPr>
          <a:xfrm>
            <a:off x="6312844" y="3060921"/>
            <a:ext cx="70273" cy="124451"/>
          </a:xfrm>
          <a:custGeom>
            <a:rect b="b" l="l" r="r" t="t"/>
            <a:pathLst>
              <a:path extrusionOk="0" h="4137" w="2336">
                <a:moveTo>
                  <a:pt x="0" y="0"/>
                </a:moveTo>
                <a:lnTo>
                  <a:pt x="0" y="2802"/>
                </a:lnTo>
                <a:cubicBezTo>
                  <a:pt x="0" y="3136"/>
                  <a:pt x="33" y="3336"/>
                  <a:pt x="134" y="3536"/>
                </a:cubicBezTo>
                <a:cubicBezTo>
                  <a:pt x="200" y="3703"/>
                  <a:pt x="334" y="3870"/>
                  <a:pt x="500" y="3970"/>
                </a:cubicBezTo>
                <a:cubicBezTo>
                  <a:pt x="701" y="4037"/>
                  <a:pt x="901" y="4137"/>
                  <a:pt x="1101" y="4137"/>
                </a:cubicBezTo>
                <a:cubicBezTo>
                  <a:pt x="1401" y="4137"/>
                  <a:pt x="1668" y="4037"/>
                  <a:pt x="1835" y="3970"/>
                </a:cubicBezTo>
                <a:cubicBezTo>
                  <a:pt x="2002" y="3870"/>
                  <a:pt x="2102" y="3736"/>
                  <a:pt x="2202" y="3536"/>
                </a:cubicBezTo>
                <a:cubicBezTo>
                  <a:pt x="2268" y="3336"/>
                  <a:pt x="2335" y="3069"/>
                  <a:pt x="2335" y="2802"/>
                </a:cubicBezTo>
                <a:lnTo>
                  <a:pt x="2335" y="0"/>
                </a:lnTo>
                <a:lnTo>
                  <a:pt x="1434" y="0"/>
                </a:lnTo>
                <a:lnTo>
                  <a:pt x="1434" y="2902"/>
                </a:lnTo>
                <a:cubicBezTo>
                  <a:pt x="1434" y="3069"/>
                  <a:pt x="1434" y="3203"/>
                  <a:pt x="1401" y="3303"/>
                </a:cubicBezTo>
                <a:cubicBezTo>
                  <a:pt x="1368" y="3369"/>
                  <a:pt x="1268" y="3403"/>
                  <a:pt x="1168" y="3403"/>
                </a:cubicBezTo>
                <a:cubicBezTo>
                  <a:pt x="1034" y="3403"/>
                  <a:pt x="934" y="3369"/>
                  <a:pt x="901" y="3303"/>
                </a:cubicBezTo>
                <a:cubicBezTo>
                  <a:pt x="867" y="3203"/>
                  <a:pt x="867" y="3069"/>
                  <a:pt x="867" y="2902"/>
                </a:cubicBezTo>
                <a:lnTo>
                  <a:pt x="86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" name="Google Shape;496;p38"/>
          <p:cNvSpPr/>
          <p:nvPr/>
        </p:nvSpPr>
        <p:spPr>
          <a:xfrm>
            <a:off x="6402129" y="3058905"/>
            <a:ext cx="72288" cy="123669"/>
          </a:xfrm>
          <a:custGeom>
            <a:rect b="b" l="l" r="r" t="t"/>
            <a:pathLst>
              <a:path extrusionOk="0" h="4111" w="2403">
                <a:moveTo>
                  <a:pt x="1202" y="1"/>
                </a:moveTo>
                <a:cubicBezTo>
                  <a:pt x="768" y="1"/>
                  <a:pt x="435" y="101"/>
                  <a:pt x="268" y="368"/>
                </a:cubicBezTo>
                <a:cubicBezTo>
                  <a:pt x="68" y="601"/>
                  <a:pt x="1" y="935"/>
                  <a:pt x="1" y="1402"/>
                </a:cubicBezTo>
                <a:lnTo>
                  <a:pt x="1" y="2769"/>
                </a:lnTo>
                <a:cubicBezTo>
                  <a:pt x="1" y="3236"/>
                  <a:pt x="68" y="3570"/>
                  <a:pt x="234" y="3803"/>
                </a:cubicBezTo>
                <a:cubicBezTo>
                  <a:pt x="351" y="3989"/>
                  <a:pt x="532" y="4110"/>
                  <a:pt x="766" y="4110"/>
                </a:cubicBezTo>
                <a:cubicBezTo>
                  <a:pt x="868" y="4110"/>
                  <a:pt x="980" y="4087"/>
                  <a:pt x="1102" y="4037"/>
                </a:cubicBezTo>
                <a:cubicBezTo>
                  <a:pt x="1435" y="4037"/>
                  <a:pt x="1635" y="3903"/>
                  <a:pt x="1769" y="3637"/>
                </a:cubicBezTo>
                <a:lnTo>
                  <a:pt x="1802" y="3970"/>
                </a:lnTo>
                <a:lnTo>
                  <a:pt x="2403" y="3970"/>
                </a:lnTo>
                <a:lnTo>
                  <a:pt x="2403" y="1902"/>
                </a:lnTo>
                <a:lnTo>
                  <a:pt x="1235" y="1902"/>
                </a:lnTo>
                <a:lnTo>
                  <a:pt x="1235" y="2436"/>
                </a:lnTo>
                <a:lnTo>
                  <a:pt x="1602" y="2436"/>
                </a:lnTo>
                <a:lnTo>
                  <a:pt x="1602" y="2903"/>
                </a:lnTo>
                <a:cubicBezTo>
                  <a:pt x="1602" y="3270"/>
                  <a:pt x="1535" y="3436"/>
                  <a:pt x="1268" y="3436"/>
                </a:cubicBezTo>
                <a:cubicBezTo>
                  <a:pt x="1135" y="3436"/>
                  <a:pt x="1068" y="3403"/>
                  <a:pt x="1035" y="3336"/>
                </a:cubicBezTo>
                <a:cubicBezTo>
                  <a:pt x="968" y="3236"/>
                  <a:pt x="935" y="3103"/>
                  <a:pt x="935" y="2936"/>
                </a:cubicBezTo>
                <a:lnTo>
                  <a:pt x="935" y="1068"/>
                </a:lnTo>
                <a:cubicBezTo>
                  <a:pt x="935" y="901"/>
                  <a:pt x="935" y="768"/>
                  <a:pt x="968" y="701"/>
                </a:cubicBezTo>
                <a:cubicBezTo>
                  <a:pt x="1035" y="601"/>
                  <a:pt x="1102" y="568"/>
                  <a:pt x="1235" y="568"/>
                </a:cubicBezTo>
                <a:cubicBezTo>
                  <a:pt x="1369" y="568"/>
                  <a:pt x="1435" y="601"/>
                  <a:pt x="1469" y="701"/>
                </a:cubicBezTo>
                <a:cubicBezTo>
                  <a:pt x="1535" y="768"/>
                  <a:pt x="1535" y="901"/>
                  <a:pt x="1535" y="1068"/>
                </a:cubicBezTo>
                <a:lnTo>
                  <a:pt x="1535" y="1402"/>
                </a:lnTo>
                <a:lnTo>
                  <a:pt x="2403" y="1402"/>
                </a:lnTo>
                <a:lnTo>
                  <a:pt x="2403" y="1168"/>
                </a:lnTo>
                <a:cubicBezTo>
                  <a:pt x="2403" y="768"/>
                  <a:pt x="2269" y="468"/>
                  <a:pt x="2102" y="267"/>
                </a:cubicBezTo>
                <a:cubicBezTo>
                  <a:pt x="1902" y="67"/>
                  <a:pt x="1602" y="1"/>
                  <a:pt x="1202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" name="Google Shape;497;p38"/>
          <p:cNvSpPr/>
          <p:nvPr/>
        </p:nvSpPr>
        <p:spPr>
          <a:xfrm>
            <a:off x="6256650" y="2700683"/>
            <a:ext cx="41153" cy="125444"/>
          </a:xfrm>
          <a:custGeom>
            <a:rect b="b" l="l" r="r" t="t"/>
            <a:pathLst>
              <a:path extrusionOk="0" h="4170" w="1368">
                <a:moveTo>
                  <a:pt x="500" y="0"/>
                </a:moveTo>
                <a:lnTo>
                  <a:pt x="500" y="3136"/>
                </a:lnTo>
                <a:cubicBezTo>
                  <a:pt x="500" y="3269"/>
                  <a:pt x="500" y="3336"/>
                  <a:pt x="434" y="3369"/>
                </a:cubicBezTo>
                <a:cubicBezTo>
                  <a:pt x="434" y="3469"/>
                  <a:pt x="400" y="3469"/>
                  <a:pt x="334" y="3503"/>
                </a:cubicBezTo>
                <a:cubicBezTo>
                  <a:pt x="234" y="3569"/>
                  <a:pt x="167" y="3569"/>
                  <a:pt x="33" y="3569"/>
                </a:cubicBezTo>
                <a:lnTo>
                  <a:pt x="0" y="3569"/>
                </a:lnTo>
                <a:lnTo>
                  <a:pt x="0" y="4170"/>
                </a:lnTo>
                <a:lnTo>
                  <a:pt x="400" y="4170"/>
                </a:lnTo>
                <a:cubicBezTo>
                  <a:pt x="667" y="4170"/>
                  <a:pt x="867" y="4136"/>
                  <a:pt x="1001" y="4036"/>
                </a:cubicBezTo>
                <a:cubicBezTo>
                  <a:pt x="1101" y="3970"/>
                  <a:pt x="1234" y="3836"/>
                  <a:pt x="1268" y="3703"/>
                </a:cubicBezTo>
                <a:cubicBezTo>
                  <a:pt x="1334" y="3603"/>
                  <a:pt x="1368" y="3436"/>
                  <a:pt x="1368" y="3169"/>
                </a:cubicBezTo>
                <a:lnTo>
                  <a:pt x="136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" name="Google Shape;498;p38"/>
          <p:cNvSpPr/>
          <p:nvPr/>
        </p:nvSpPr>
        <p:spPr>
          <a:xfrm>
            <a:off x="6314830" y="2700683"/>
            <a:ext cx="70273" cy="124451"/>
          </a:xfrm>
          <a:custGeom>
            <a:rect b="b" l="l" r="r" t="t"/>
            <a:pathLst>
              <a:path extrusionOk="0" h="4137" w="2336">
                <a:moveTo>
                  <a:pt x="1" y="0"/>
                </a:moveTo>
                <a:lnTo>
                  <a:pt x="1" y="2802"/>
                </a:lnTo>
                <a:cubicBezTo>
                  <a:pt x="1" y="3136"/>
                  <a:pt x="68" y="3336"/>
                  <a:pt x="134" y="3569"/>
                </a:cubicBezTo>
                <a:cubicBezTo>
                  <a:pt x="234" y="3703"/>
                  <a:pt x="334" y="3903"/>
                  <a:pt x="501" y="3970"/>
                </a:cubicBezTo>
                <a:cubicBezTo>
                  <a:pt x="735" y="4036"/>
                  <a:pt x="935" y="4136"/>
                  <a:pt x="1135" y="4136"/>
                </a:cubicBezTo>
                <a:cubicBezTo>
                  <a:pt x="1435" y="4136"/>
                  <a:pt x="1669" y="4036"/>
                  <a:pt x="1835" y="3970"/>
                </a:cubicBezTo>
                <a:cubicBezTo>
                  <a:pt x="2002" y="3903"/>
                  <a:pt x="2136" y="3769"/>
                  <a:pt x="2202" y="3569"/>
                </a:cubicBezTo>
                <a:cubicBezTo>
                  <a:pt x="2302" y="3336"/>
                  <a:pt x="2336" y="3102"/>
                  <a:pt x="2336" y="2802"/>
                </a:cubicBezTo>
                <a:lnTo>
                  <a:pt x="2336" y="0"/>
                </a:lnTo>
                <a:lnTo>
                  <a:pt x="1469" y="0"/>
                </a:lnTo>
                <a:lnTo>
                  <a:pt x="1469" y="2936"/>
                </a:lnTo>
                <a:cubicBezTo>
                  <a:pt x="1469" y="3102"/>
                  <a:pt x="1469" y="3202"/>
                  <a:pt x="1435" y="3302"/>
                </a:cubicBezTo>
                <a:cubicBezTo>
                  <a:pt x="1368" y="3369"/>
                  <a:pt x="1302" y="3436"/>
                  <a:pt x="1168" y="3436"/>
                </a:cubicBezTo>
                <a:cubicBezTo>
                  <a:pt x="1068" y="3436"/>
                  <a:pt x="968" y="3369"/>
                  <a:pt x="935" y="3302"/>
                </a:cubicBezTo>
                <a:cubicBezTo>
                  <a:pt x="901" y="3202"/>
                  <a:pt x="901" y="3102"/>
                  <a:pt x="901" y="2936"/>
                </a:cubicBezTo>
                <a:lnTo>
                  <a:pt x="90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" name="Google Shape;499;p38"/>
          <p:cNvSpPr/>
          <p:nvPr/>
        </p:nvSpPr>
        <p:spPr>
          <a:xfrm>
            <a:off x="6404144" y="2700683"/>
            <a:ext cx="55231" cy="123459"/>
          </a:xfrm>
          <a:custGeom>
            <a:rect b="b" l="l" r="r" t="t"/>
            <a:pathLst>
              <a:path extrusionOk="0" h="4104" w="1836">
                <a:moveTo>
                  <a:pt x="1" y="0"/>
                </a:moveTo>
                <a:lnTo>
                  <a:pt x="1" y="4103"/>
                </a:lnTo>
                <a:lnTo>
                  <a:pt x="1835" y="4103"/>
                </a:lnTo>
                <a:lnTo>
                  <a:pt x="1835" y="3469"/>
                </a:lnTo>
                <a:lnTo>
                  <a:pt x="935" y="3469"/>
                </a:lnTo>
                <a:lnTo>
                  <a:pt x="93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" name="Google Shape;500;p38"/>
          <p:cNvSpPr/>
          <p:nvPr/>
        </p:nvSpPr>
        <p:spPr>
          <a:xfrm>
            <a:off x="6253642" y="3803476"/>
            <a:ext cx="74274" cy="125474"/>
          </a:xfrm>
          <a:custGeom>
            <a:rect b="b" l="l" r="r" t="t"/>
            <a:pathLst>
              <a:path extrusionOk="0" h="4171" w="2469">
                <a:moveTo>
                  <a:pt x="1201" y="634"/>
                </a:moveTo>
                <a:cubicBezTo>
                  <a:pt x="1334" y="634"/>
                  <a:pt x="1434" y="668"/>
                  <a:pt x="1468" y="768"/>
                </a:cubicBezTo>
                <a:cubicBezTo>
                  <a:pt x="1501" y="835"/>
                  <a:pt x="1501" y="935"/>
                  <a:pt x="1501" y="1101"/>
                </a:cubicBezTo>
                <a:lnTo>
                  <a:pt x="1501" y="3036"/>
                </a:lnTo>
                <a:cubicBezTo>
                  <a:pt x="1501" y="3170"/>
                  <a:pt x="1501" y="3303"/>
                  <a:pt x="1468" y="3370"/>
                </a:cubicBezTo>
                <a:cubicBezTo>
                  <a:pt x="1434" y="3503"/>
                  <a:pt x="1334" y="3503"/>
                  <a:pt x="1201" y="3503"/>
                </a:cubicBezTo>
                <a:cubicBezTo>
                  <a:pt x="1101" y="3503"/>
                  <a:pt x="1001" y="3470"/>
                  <a:pt x="967" y="3370"/>
                </a:cubicBezTo>
                <a:cubicBezTo>
                  <a:pt x="934" y="3303"/>
                  <a:pt x="934" y="3203"/>
                  <a:pt x="934" y="3036"/>
                </a:cubicBezTo>
                <a:lnTo>
                  <a:pt x="934" y="1101"/>
                </a:lnTo>
                <a:cubicBezTo>
                  <a:pt x="934" y="968"/>
                  <a:pt x="934" y="835"/>
                  <a:pt x="967" y="768"/>
                </a:cubicBezTo>
                <a:cubicBezTo>
                  <a:pt x="1001" y="668"/>
                  <a:pt x="1101" y="634"/>
                  <a:pt x="1201" y="634"/>
                </a:cubicBezTo>
                <a:close/>
                <a:moveTo>
                  <a:pt x="1201" y="1"/>
                </a:moveTo>
                <a:cubicBezTo>
                  <a:pt x="801" y="1"/>
                  <a:pt x="467" y="134"/>
                  <a:pt x="300" y="334"/>
                </a:cubicBezTo>
                <a:cubicBezTo>
                  <a:pt x="100" y="534"/>
                  <a:pt x="0" y="868"/>
                  <a:pt x="0" y="1335"/>
                </a:cubicBezTo>
                <a:lnTo>
                  <a:pt x="0" y="2836"/>
                </a:lnTo>
                <a:cubicBezTo>
                  <a:pt x="0" y="3303"/>
                  <a:pt x="133" y="3637"/>
                  <a:pt x="300" y="3837"/>
                </a:cubicBezTo>
                <a:cubicBezTo>
                  <a:pt x="467" y="4037"/>
                  <a:pt x="801" y="4170"/>
                  <a:pt x="1201" y="4170"/>
                </a:cubicBezTo>
                <a:cubicBezTo>
                  <a:pt x="1668" y="4170"/>
                  <a:pt x="1968" y="4037"/>
                  <a:pt x="2168" y="3837"/>
                </a:cubicBezTo>
                <a:cubicBezTo>
                  <a:pt x="2368" y="3637"/>
                  <a:pt x="2468" y="3303"/>
                  <a:pt x="2468" y="2836"/>
                </a:cubicBezTo>
                <a:lnTo>
                  <a:pt x="2468" y="1335"/>
                </a:lnTo>
                <a:cubicBezTo>
                  <a:pt x="2468" y="868"/>
                  <a:pt x="2368" y="534"/>
                  <a:pt x="2168" y="334"/>
                </a:cubicBezTo>
                <a:cubicBezTo>
                  <a:pt x="1968" y="134"/>
                  <a:pt x="1668" y="1"/>
                  <a:pt x="1201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" name="Google Shape;501;p38"/>
          <p:cNvSpPr/>
          <p:nvPr/>
        </p:nvSpPr>
        <p:spPr>
          <a:xfrm>
            <a:off x="6341934" y="3803476"/>
            <a:ext cx="73281" cy="124632"/>
          </a:xfrm>
          <a:custGeom>
            <a:rect b="b" l="l" r="r" t="t"/>
            <a:pathLst>
              <a:path extrusionOk="0" h="4143" w="2436">
                <a:moveTo>
                  <a:pt x="1235" y="1"/>
                </a:moveTo>
                <a:cubicBezTo>
                  <a:pt x="768" y="1"/>
                  <a:pt x="434" y="134"/>
                  <a:pt x="267" y="334"/>
                </a:cubicBezTo>
                <a:cubicBezTo>
                  <a:pt x="67" y="534"/>
                  <a:pt x="0" y="868"/>
                  <a:pt x="0" y="1335"/>
                </a:cubicBezTo>
                <a:lnTo>
                  <a:pt x="0" y="2803"/>
                </a:lnTo>
                <a:cubicBezTo>
                  <a:pt x="0" y="3203"/>
                  <a:pt x="101" y="3537"/>
                  <a:pt x="267" y="3803"/>
                </a:cubicBezTo>
                <a:cubicBezTo>
                  <a:pt x="477" y="4013"/>
                  <a:pt x="714" y="4142"/>
                  <a:pt x="1122" y="4142"/>
                </a:cubicBezTo>
                <a:cubicBezTo>
                  <a:pt x="1168" y="4142"/>
                  <a:pt x="1217" y="4140"/>
                  <a:pt x="1268" y="4137"/>
                </a:cubicBezTo>
                <a:cubicBezTo>
                  <a:pt x="1735" y="4137"/>
                  <a:pt x="2035" y="4004"/>
                  <a:pt x="2202" y="3803"/>
                </a:cubicBezTo>
                <a:cubicBezTo>
                  <a:pt x="2369" y="3603"/>
                  <a:pt x="2436" y="3303"/>
                  <a:pt x="2436" y="2936"/>
                </a:cubicBezTo>
                <a:lnTo>
                  <a:pt x="2436" y="2603"/>
                </a:lnTo>
                <a:lnTo>
                  <a:pt x="1568" y="2603"/>
                </a:lnTo>
                <a:lnTo>
                  <a:pt x="1568" y="3003"/>
                </a:lnTo>
                <a:cubicBezTo>
                  <a:pt x="1568" y="3170"/>
                  <a:pt x="1568" y="3303"/>
                  <a:pt x="1535" y="3370"/>
                </a:cubicBezTo>
                <a:cubicBezTo>
                  <a:pt x="1502" y="3470"/>
                  <a:pt x="1401" y="3503"/>
                  <a:pt x="1268" y="3503"/>
                </a:cubicBezTo>
                <a:cubicBezTo>
                  <a:pt x="1168" y="3503"/>
                  <a:pt x="1068" y="3470"/>
                  <a:pt x="1035" y="3370"/>
                </a:cubicBezTo>
                <a:cubicBezTo>
                  <a:pt x="934" y="3303"/>
                  <a:pt x="934" y="3170"/>
                  <a:pt x="934" y="3003"/>
                </a:cubicBezTo>
                <a:lnTo>
                  <a:pt x="934" y="1101"/>
                </a:lnTo>
                <a:cubicBezTo>
                  <a:pt x="934" y="935"/>
                  <a:pt x="934" y="801"/>
                  <a:pt x="1001" y="701"/>
                </a:cubicBezTo>
                <a:cubicBezTo>
                  <a:pt x="1035" y="634"/>
                  <a:pt x="1101" y="601"/>
                  <a:pt x="1235" y="601"/>
                </a:cubicBezTo>
                <a:cubicBezTo>
                  <a:pt x="1368" y="601"/>
                  <a:pt x="1435" y="634"/>
                  <a:pt x="1502" y="701"/>
                </a:cubicBezTo>
                <a:cubicBezTo>
                  <a:pt x="1535" y="801"/>
                  <a:pt x="1535" y="935"/>
                  <a:pt x="1535" y="1101"/>
                </a:cubicBezTo>
                <a:lnTo>
                  <a:pt x="1535" y="1502"/>
                </a:lnTo>
                <a:lnTo>
                  <a:pt x="2402" y="1502"/>
                </a:lnTo>
                <a:lnTo>
                  <a:pt x="2402" y="1168"/>
                </a:lnTo>
                <a:cubicBezTo>
                  <a:pt x="2402" y="801"/>
                  <a:pt x="2369" y="501"/>
                  <a:pt x="2169" y="301"/>
                </a:cubicBezTo>
                <a:cubicBezTo>
                  <a:pt x="1935" y="101"/>
                  <a:pt x="1668" y="1"/>
                  <a:pt x="1235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" name="Google Shape;502;p38"/>
          <p:cNvSpPr/>
          <p:nvPr/>
        </p:nvSpPr>
        <p:spPr>
          <a:xfrm>
            <a:off x="6420208" y="3804499"/>
            <a:ext cx="64256" cy="122436"/>
          </a:xfrm>
          <a:custGeom>
            <a:rect b="b" l="l" r="r" t="t"/>
            <a:pathLst>
              <a:path extrusionOk="0" h="4070" w="2136">
                <a:moveTo>
                  <a:pt x="0" y="0"/>
                </a:moveTo>
                <a:lnTo>
                  <a:pt x="0" y="667"/>
                </a:lnTo>
                <a:lnTo>
                  <a:pt x="601" y="667"/>
                </a:lnTo>
                <a:lnTo>
                  <a:pt x="601" y="4070"/>
                </a:lnTo>
                <a:lnTo>
                  <a:pt x="1501" y="4070"/>
                </a:lnTo>
                <a:lnTo>
                  <a:pt x="1501" y="667"/>
                </a:lnTo>
                <a:lnTo>
                  <a:pt x="2135" y="667"/>
                </a:lnTo>
                <a:lnTo>
                  <a:pt x="213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" name="Google Shape;503;p38"/>
          <p:cNvSpPr/>
          <p:nvPr/>
        </p:nvSpPr>
        <p:spPr>
          <a:xfrm>
            <a:off x="6242602" y="3425189"/>
            <a:ext cx="66242" cy="124060"/>
          </a:xfrm>
          <a:custGeom>
            <a:rect b="b" l="l" r="r" t="t"/>
            <a:pathLst>
              <a:path extrusionOk="0" h="4124" w="2202">
                <a:moveTo>
                  <a:pt x="1101" y="0"/>
                </a:moveTo>
                <a:cubicBezTo>
                  <a:pt x="734" y="0"/>
                  <a:pt x="500" y="100"/>
                  <a:pt x="267" y="267"/>
                </a:cubicBezTo>
                <a:cubicBezTo>
                  <a:pt x="67" y="500"/>
                  <a:pt x="0" y="734"/>
                  <a:pt x="0" y="1067"/>
                </a:cubicBezTo>
                <a:cubicBezTo>
                  <a:pt x="0" y="1268"/>
                  <a:pt x="33" y="1501"/>
                  <a:pt x="100" y="1668"/>
                </a:cubicBezTo>
                <a:cubicBezTo>
                  <a:pt x="234" y="1835"/>
                  <a:pt x="367" y="1935"/>
                  <a:pt x="534" y="2102"/>
                </a:cubicBezTo>
                <a:lnTo>
                  <a:pt x="867" y="2402"/>
                </a:lnTo>
                <a:cubicBezTo>
                  <a:pt x="1034" y="2535"/>
                  <a:pt x="1134" y="2635"/>
                  <a:pt x="1201" y="2769"/>
                </a:cubicBezTo>
                <a:cubicBezTo>
                  <a:pt x="1301" y="2902"/>
                  <a:pt x="1334" y="3036"/>
                  <a:pt x="1334" y="3202"/>
                </a:cubicBezTo>
                <a:cubicBezTo>
                  <a:pt x="1334" y="3402"/>
                  <a:pt x="1301" y="3469"/>
                  <a:pt x="1134" y="3469"/>
                </a:cubicBezTo>
                <a:cubicBezTo>
                  <a:pt x="1034" y="3469"/>
                  <a:pt x="901" y="3436"/>
                  <a:pt x="867" y="3336"/>
                </a:cubicBezTo>
                <a:cubicBezTo>
                  <a:pt x="834" y="3236"/>
                  <a:pt x="801" y="3036"/>
                  <a:pt x="801" y="2769"/>
                </a:cubicBezTo>
                <a:lnTo>
                  <a:pt x="33" y="2902"/>
                </a:lnTo>
                <a:cubicBezTo>
                  <a:pt x="33" y="3336"/>
                  <a:pt x="134" y="3669"/>
                  <a:pt x="334" y="3869"/>
                </a:cubicBezTo>
                <a:cubicBezTo>
                  <a:pt x="492" y="4028"/>
                  <a:pt x="713" y="4124"/>
                  <a:pt x="964" y="4124"/>
                </a:cubicBezTo>
                <a:cubicBezTo>
                  <a:pt x="1030" y="4124"/>
                  <a:pt x="1098" y="4117"/>
                  <a:pt x="1168" y="4103"/>
                </a:cubicBezTo>
                <a:cubicBezTo>
                  <a:pt x="1368" y="4103"/>
                  <a:pt x="1535" y="4070"/>
                  <a:pt x="1701" y="4003"/>
                </a:cubicBezTo>
                <a:cubicBezTo>
                  <a:pt x="1868" y="3903"/>
                  <a:pt x="2002" y="3769"/>
                  <a:pt x="2068" y="3603"/>
                </a:cubicBezTo>
                <a:cubicBezTo>
                  <a:pt x="2168" y="3503"/>
                  <a:pt x="2202" y="3336"/>
                  <a:pt x="2202" y="3102"/>
                </a:cubicBezTo>
                <a:cubicBezTo>
                  <a:pt x="2202" y="2869"/>
                  <a:pt x="2168" y="2669"/>
                  <a:pt x="2035" y="2435"/>
                </a:cubicBezTo>
                <a:cubicBezTo>
                  <a:pt x="1935" y="2235"/>
                  <a:pt x="1768" y="2068"/>
                  <a:pt x="1568" y="1901"/>
                </a:cubicBezTo>
                <a:lnTo>
                  <a:pt x="1234" y="1601"/>
                </a:lnTo>
                <a:cubicBezTo>
                  <a:pt x="1101" y="1501"/>
                  <a:pt x="1001" y="1368"/>
                  <a:pt x="934" y="1268"/>
                </a:cubicBezTo>
                <a:cubicBezTo>
                  <a:pt x="901" y="1201"/>
                  <a:pt x="867" y="1067"/>
                  <a:pt x="867" y="934"/>
                </a:cubicBezTo>
                <a:cubicBezTo>
                  <a:pt x="867" y="867"/>
                  <a:pt x="901" y="834"/>
                  <a:pt x="934" y="734"/>
                </a:cubicBezTo>
                <a:cubicBezTo>
                  <a:pt x="1001" y="701"/>
                  <a:pt x="1034" y="667"/>
                  <a:pt x="1101" y="667"/>
                </a:cubicBezTo>
                <a:cubicBezTo>
                  <a:pt x="1234" y="667"/>
                  <a:pt x="1268" y="701"/>
                  <a:pt x="1334" y="767"/>
                </a:cubicBezTo>
                <a:cubicBezTo>
                  <a:pt x="1334" y="867"/>
                  <a:pt x="1368" y="1034"/>
                  <a:pt x="1368" y="1234"/>
                </a:cubicBezTo>
                <a:lnTo>
                  <a:pt x="2102" y="1168"/>
                </a:lnTo>
                <a:cubicBezTo>
                  <a:pt x="2102" y="834"/>
                  <a:pt x="2035" y="534"/>
                  <a:pt x="1901" y="334"/>
                </a:cubicBezTo>
                <a:cubicBezTo>
                  <a:pt x="1735" y="100"/>
                  <a:pt x="1501" y="0"/>
                  <a:pt x="110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" name="Google Shape;504;p38"/>
          <p:cNvSpPr/>
          <p:nvPr/>
        </p:nvSpPr>
        <p:spPr>
          <a:xfrm>
            <a:off x="6323885" y="3426182"/>
            <a:ext cx="55201" cy="122436"/>
          </a:xfrm>
          <a:custGeom>
            <a:rect b="b" l="l" r="r" t="t"/>
            <a:pathLst>
              <a:path extrusionOk="0" h="4070" w="1835">
                <a:moveTo>
                  <a:pt x="0" y="0"/>
                </a:moveTo>
                <a:lnTo>
                  <a:pt x="0" y="4070"/>
                </a:lnTo>
                <a:lnTo>
                  <a:pt x="1835" y="4070"/>
                </a:lnTo>
                <a:lnTo>
                  <a:pt x="1835" y="3436"/>
                </a:lnTo>
                <a:lnTo>
                  <a:pt x="934" y="3436"/>
                </a:lnTo>
                <a:lnTo>
                  <a:pt x="934" y="2235"/>
                </a:lnTo>
                <a:lnTo>
                  <a:pt x="1635" y="2235"/>
                </a:lnTo>
                <a:lnTo>
                  <a:pt x="1635" y="1635"/>
                </a:lnTo>
                <a:lnTo>
                  <a:pt x="934" y="1635"/>
                </a:lnTo>
                <a:lnTo>
                  <a:pt x="934" y="634"/>
                </a:lnTo>
                <a:lnTo>
                  <a:pt x="1835" y="634"/>
                </a:lnTo>
                <a:lnTo>
                  <a:pt x="183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" name="Google Shape;505;p38"/>
          <p:cNvSpPr/>
          <p:nvPr/>
        </p:nvSpPr>
        <p:spPr>
          <a:xfrm>
            <a:off x="6392111" y="3426182"/>
            <a:ext cx="72288" cy="121443"/>
          </a:xfrm>
          <a:custGeom>
            <a:rect b="b" l="l" r="r" t="t"/>
            <a:pathLst>
              <a:path extrusionOk="0" h="4037" w="2403">
                <a:moveTo>
                  <a:pt x="1168" y="634"/>
                </a:moveTo>
                <a:cubicBezTo>
                  <a:pt x="1335" y="634"/>
                  <a:pt x="1435" y="668"/>
                  <a:pt x="1501" y="734"/>
                </a:cubicBezTo>
                <a:cubicBezTo>
                  <a:pt x="1535" y="834"/>
                  <a:pt x="1568" y="1001"/>
                  <a:pt x="1568" y="1168"/>
                </a:cubicBezTo>
                <a:cubicBezTo>
                  <a:pt x="1568" y="1368"/>
                  <a:pt x="1568" y="1501"/>
                  <a:pt x="1501" y="1568"/>
                </a:cubicBezTo>
                <a:cubicBezTo>
                  <a:pt x="1401" y="1668"/>
                  <a:pt x="1335" y="1702"/>
                  <a:pt x="1168" y="1702"/>
                </a:cubicBezTo>
                <a:lnTo>
                  <a:pt x="868" y="1702"/>
                </a:lnTo>
                <a:lnTo>
                  <a:pt x="868" y="634"/>
                </a:lnTo>
                <a:close/>
                <a:moveTo>
                  <a:pt x="0" y="0"/>
                </a:moveTo>
                <a:lnTo>
                  <a:pt x="0" y="4037"/>
                </a:lnTo>
                <a:lnTo>
                  <a:pt x="868" y="4037"/>
                </a:lnTo>
                <a:lnTo>
                  <a:pt x="868" y="2335"/>
                </a:lnTo>
                <a:lnTo>
                  <a:pt x="1235" y="2335"/>
                </a:lnTo>
                <a:cubicBezTo>
                  <a:pt x="1601" y="2335"/>
                  <a:pt x="1902" y="2235"/>
                  <a:pt x="2102" y="2069"/>
                </a:cubicBezTo>
                <a:cubicBezTo>
                  <a:pt x="2335" y="1902"/>
                  <a:pt x="2402" y="1568"/>
                  <a:pt x="2402" y="1168"/>
                </a:cubicBezTo>
                <a:cubicBezTo>
                  <a:pt x="2402" y="801"/>
                  <a:pt x="2302" y="501"/>
                  <a:pt x="2169" y="301"/>
                </a:cubicBezTo>
                <a:cubicBezTo>
                  <a:pt x="2002" y="67"/>
                  <a:pt x="1735" y="0"/>
                  <a:pt x="136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" name="Google Shape;506;p38"/>
          <p:cNvSpPr/>
          <p:nvPr/>
        </p:nvSpPr>
        <p:spPr>
          <a:xfrm>
            <a:off x="6236555" y="4173761"/>
            <a:ext cx="66272" cy="121443"/>
          </a:xfrm>
          <a:custGeom>
            <a:rect b="b" l="l" r="r" t="t"/>
            <a:pathLst>
              <a:path extrusionOk="0" h="4037" w="2203">
                <a:moveTo>
                  <a:pt x="1" y="0"/>
                </a:moveTo>
                <a:lnTo>
                  <a:pt x="1" y="4037"/>
                </a:lnTo>
                <a:lnTo>
                  <a:pt x="735" y="4037"/>
                </a:lnTo>
                <a:lnTo>
                  <a:pt x="735" y="1969"/>
                </a:lnTo>
                <a:lnTo>
                  <a:pt x="1569" y="4037"/>
                </a:lnTo>
                <a:lnTo>
                  <a:pt x="2203" y="4037"/>
                </a:lnTo>
                <a:lnTo>
                  <a:pt x="2203" y="0"/>
                </a:lnTo>
                <a:lnTo>
                  <a:pt x="1435" y="0"/>
                </a:lnTo>
                <a:lnTo>
                  <a:pt x="1435" y="1969"/>
                </a:lnTo>
                <a:lnTo>
                  <a:pt x="60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" name="Google Shape;507;p38"/>
          <p:cNvSpPr/>
          <p:nvPr/>
        </p:nvSpPr>
        <p:spPr>
          <a:xfrm>
            <a:off x="6318861" y="4172768"/>
            <a:ext cx="74274" cy="125444"/>
          </a:xfrm>
          <a:custGeom>
            <a:rect b="b" l="l" r="r" t="t"/>
            <a:pathLst>
              <a:path extrusionOk="0" h="4170" w="2469">
                <a:moveTo>
                  <a:pt x="1201" y="667"/>
                </a:moveTo>
                <a:cubicBezTo>
                  <a:pt x="1335" y="667"/>
                  <a:pt x="1435" y="701"/>
                  <a:pt x="1468" y="767"/>
                </a:cubicBezTo>
                <a:cubicBezTo>
                  <a:pt x="1501" y="867"/>
                  <a:pt x="1501" y="934"/>
                  <a:pt x="1501" y="1101"/>
                </a:cubicBezTo>
                <a:lnTo>
                  <a:pt x="1501" y="3069"/>
                </a:lnTo>
                <a:cubicBezTo>
                  <a:pt x="1501" y="3202"/>
                  <a:pt x="1501" y="3336"/>
                  <a:pt x="1468" y="3403"/>
                </a:cubicBezTo>
                <a:cubicBezTo>
                  <a:pt x="1435" y="3503"/>
                  <a:pt x="1335" y="3536"/>
                  <a:pt x="1201" y="3536"/>
                </a:cubicBezTo>
                <a:cubicBezTo>
                  <a:pt x="1101" y="3536"/>
                  <a:pt x="1001" y="3503"/>
                  <a:pt x="968" y="3403"/>
                </a:cubicBezTo>
                <a:cubicBezTo>
                  <a:pt x="934" y="3336"/>
                  <a:pt x="934" y="3236"/>
                  <a:pt x="934" y="3069"/>
                </a:cubicBezTo>
                <a:lnTo>
                  <a:pt x="934" y="1101"/>
                </a:lnTo>
                <a:cubicBezTo>
                  <a:pt x="934" y="1001"/>
                  <a:pt x="934" y="867"/>
                  <a:pt x="968" y="767"/>
                </a:cubicBezTo>
                <a:cubicBezTo>
                  <a:pt x="1001" y="701"/>
                  <a:pt x="1101" y="667"/>
                  <a:pt x="1201" y="667"/>
                </a:cubicBezTo>
                <a:close/>
                <a:moveTo>
                  <a:pt x="1201" y="0"/>
                </a:moveTo>
                <a:cubicBezTo>
                  <a:pt x="801" y="0"/>
                  <a:pt x="467" y="100"/>
                  <a:pt x="300" y="334"/>
                </a:cubicBezTo>
                <a:cubicBezTo>
                  <a:pt x="100" y="534"/>
                  <a:pt x="0" y="867"/>
                  <a:pt x="0" y="1334"/>
                </a:cubicBezTo>
                <a:lnTo>
                  <a:pt x="0" y="2835"/>
                </a:lnTo>
                <a:cubicBezTo>
                  <a:pt x="0" y="3269"/>
                  <a:pt x="134" y="3603"/>
                  <a:pt x="300" y="3836"/>
                </a:cubicBezTo>
                <a:cubicBezTo>
                  <a:pt x="467" y="4036"/>
                  <a:pt x="801" y="4170"/>
                  <a:pt x="1201" y="4170"/>
                </a:cubicBezTo>
                <a:cubicBezTo>
                  <a:pt x="1668" y="4170"/>
                  <a:pt x="1968" y="4036"/>
                  <a:pt x="2168" y="3836"/>
                </a:cubicBezTo>
                <a:cubicBezTo>
                  <a:pt x="2369" y="3603"/>
                  <a:pt x="2469" y="3269"/>
                  <a:pt x="2469" y="2835"/>
                </a:cubicBezTo>
                <a:lnTo>
                  <a:pt x="2469" y="1334"/>
                </a:lnTo>
                <a:cubicBezTo>
                  <a:pt x="2469" y="867"/>
                  <a:pt x="2369" y="534"/>
                  <a:pt x="2168" y="334"/>
                </a:cubicBezTo>
                <a:cubicBezTo>
                  <a:pt x="1968" y="100"/>
                  <a:pt x="1668" y="0"/>
                  <a:pt x="120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" name="Google Shape;508;p38"/>
          <p:cNvSpPr/>
          <p:nvPr/>
        </p:nvSpPr>
        <p:spPr>
          <a:xfrm>
            <a:off x="6402129" y="4173761"/>
            <a:ext cx="71296" cy="121443"/>
          </a:xfrm>
          <a:custGeom>
            <a:rect b="b" l="l" r="r" t="t"/>
            <a:pathLst>
              <a:path extrusionOk="0" h="4037" w="2370">
                <a:moveTo>
                  <a:pt x="1" y="0"/>
                </a:moveTo>
                <a:lnTo>
                  <a:pt x="635" y="4037"/>
                </a:lnTo>
                <a:lnTo>
                  <a:pt x="1602" y="4037"/>
                </a:lnTo>
                <a:lnTo>
                  <a:pt x="2369" y="0"/>
                </a:lnTo>
                <a:lnTo>
                  <a:pt x="1569" y="0"/>
                </a:lnTo>
                <a:lnTo>
                  <a:pt x="1168" y="2736"/>
                </a:lnTo>
                <a:lnTo>
                  <a:pt x="73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" name="Google Shape;509;p38"/>
          <p:cNvSpPr/>
          <p:nvPr/>
        </p:nvSpPr>
        <p:spPr>
          <a:xfrm>
            <a:off x="6241579" y="4550062"/>
            <a:ext cx="72288" cy="121443"/>
          </a:xfrm>
          <a:custGeom>
            <a:rect b="b" l="l" r="r" t="t"/>
            <a:pathLst>
              <a:path extrusionOk="0" h="4037" w="2403">
                <a:moveTo>
                  <a:pt x="1035" y="634"/>
                </a:moveTo>
                <a:cubicBezTo>
                  <a:pt x="1168" y="634"/>
                  <a:pt x="1268" y="634"/>
                  <a:pt x="1335" y="668"/>
                </a:cubicBezTo>
                <a:cubicBezTo>
                  <a:pt x="1402" y="701"/>
                  <a:pt x="1402" y="734"/>
                  <a:pt x="1435" y="834"/>
                </a:cubicBezTo>
                <a:cubicBezTo>
                  <a:pt x="1502" y="901"/>
                  <a:pt x="1502" y="1001"/>
                  <a:pt x="1502" y="1135"/>
                </a:cubicBezTo>
                <a:lnTo>
                  <a:pt x="1502" y="2869"/>
                </a:lnTo>
                <a:cubicBezTo>
                  <a:pt x="1502" y="3036"/>
                  <a:pt x="1502" y="3136"/>
                  <a:pt x="1435" y="3203"/>
                </a:cubicBezTo>
                <a:cubicBezTo>
                  <a:pt x="1402" y="3303"/>
                  <a:pt x="1368" y="3336"/>
                  <a:pt x="1335" y="3370"/>
                </a:cubicBezTo>
                <a:cubicBezTo>
                  <a:pt x="1235" y="3403"/>
                  <a:pt x="1168" y="3403"/>
                  <a:pt x="1035" y="3403"/>
                </a:cubicBezTo>
                <a:lnTo>
                  <a:pt x="901" y="3403"/>
                </a:lnTo>
                <a:lnTo>
                  <a:pt x="901" y="634"/>
                </a:lnTo>
                <a:close/>
                <a:moveTo>
                  <a:pt x="1" y="0"/>
                </a:moveTo>
                <a:lnTo>
                  <a:pt x="1" y="4037"/>
                </a:lnTo>
                <a:lnTo>
                  <a:pt x="1035" y="4037"/>
                </a:lnTo>
                <a:cubicBezTo>
                  <a:pt x="1402" y="4037"/>
                  <a:pt x="1669" y="4003"/>
                  <a:pt x="1869" y="3903"/>
                </a:cubicBezTo>
                <a:cubicBezTo>
                  <a:pt x="2069" y="3837"/>
                  <a:pt x="2202" y="3670"/>
                  <a:pt x="2269" y="3503"/>
                </a:cubicBezTo>
                <a:cubicBezTo>
                  <a:pt x="2369" y="3336"/>
                  <a:pt x="2402" y="3069"/>
                  <a:pt x="2402" y="2736"/>
                </a:cubicBezTo>
                <a:lnTo>
                  <a:pt x="2402" y="1301"/>
                </a:lnTo>
                <a:cubicBezTo>
                  <a:pt x="2402" y="968"/>
                  <a:pt x="2369" y="701"/>
                  <a:pt x="2269" y="534"/>
                </a:cubicBezTo>
                <a:cubicBezTo>
                  <a:pt x="2202" y="334"/>
                  <a:pt x="2069" y="201"/>
                  <a:pt x="1869" y="134"/>
                </a:cubicBezTo>
                <a:cubicBezTo>
                  <a:pt x="1669" y="34"/>
                  <a:pt x="1368" y="0"/>
                  <a:pt x="103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" name="Google Shape;510;p38"/>
          <p:cNvSpPr/>
          <p:nvPr/>
        </p:nvSpPr>
        <p:spPr>
          <a:xfrm>
            <a:off x="6328878" y="4550062"/>
            <a:ext cx="56224" cy="122466"/>
          </a:xfrm>
          <a:custGeom>
            <a:rect b="b" l="l" r="r" t="t"/>
            <a:pathLst>
              <a:path extrusionOk="0" h="4071" w="1869">
                <a:moveTo>
                  <a:pt x="1" y="0"/>
                </a:moveTo>
                <a:lnTo>
                  <a:pt x="1" y="4070"/>
                </a:lnTo>
                <a:lnTo>
                  <a:pt x="1835" y="4070"/>
                </a:lnTo>
                <a:lnTo>
                  <a:pt x="1835" y="3470"/>
                </a:lnTo>
                <a:lnTo>
                  <a:pt x="935" y="3470"/>
                </a:lnTo>
                <a:lnTo>
                  <a:pt x="935" y="2235"/>
                </a:lnTo>
                <a:lnTo>
                  <a:pt x="1635" y="2235"/>
                </a:lnTo>
                <a:lnTo>
                  <a:pt x="1635" y="1635"/>
                </a:lnTo>
                <a:lnTo>
                  <a:pt x="935" y="1635"/>
                </a:lnTo>
                <a:lnTo>
                  <a:pt x="935" y="634"/>
                </a:lnTo>
                <a:lnTo>
                  <a:pt x="1869" y="634"/>
                </a:lnTo>
                <a:lnTo>
                  <a:pt x="186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" name="Google Shape;511;p38"/>
          <p:cNvSpPr/>
          <p:nvPr/>
        </p:nvSpPr>
        <p:spPr>
          <a:xfrm>
            <a:off x="6395120" y="4549069"/>
            <a:ext cx="74274" cy="123970"/>
          </a:xfrm>
          <a:custGeom>
            <a:rect b="b" l="l" r="r" t="t"/>
            <a:pathLst>
              <a:path extrusionOk="0" h="4121" w="2469">
                <a:moveTo>
                  <a:pt x="1268" y="0"/>
                </a:moveTo>
                <a:cubicBezTo>
                  <a:pt x="801" y="0"/>
                  <a:pt x="467" y="100"/>
                  <a:pt x="301" y="334"/>
                </a:cubicBezTo>
                <a:cubicBezTo>
                  <a:pt x="100" y="534"/>
                  <a:pt x="0" y="867"/>
                  <a:pt x="0" y="1334"/>
                </a:cubicBezTo>
                <a:lnTo>
                  <a:pt x="0" y="2769"/>
                </a:lnTo>
                <a:cubicBezTo>
                  <a:pt x="0" y="3202"/>
                  <a:pt x="134" y="3536"/>
                  <a:pt x="301" y="3769"/>
                </a:cubicBezTo>
                <a:cubicBezTo>
                  <a:pt x="439" y="3991"/>
                  <a:pt x="691" y="4120"/>
                  <a:pt x="1059" y="4120"/>
                </a:cubicBezTo>
                <a:cubicBezTo>
                  <a:pt x="1135" y="4120"/>
                  <a:pt x="1215" y="4114"/>
                  <a:pt x="1301" y="4103"/>
                </a:cubicBezTo>
                <a:cubicBezTo>
                  <a:pt x="1768" y="4103"/>
                  <a:pt x="2069" y="4003"/>
                  <a:pt x="2235" y="3769"/>
                </a:cubicBezTo>
                <a:cubicBezTo>
                  <a:pt x="2402" y="3569"/>
                  <a:pt x="2469" y="3269"/>
                  <a:pt x="2469" y="2902"/>
                </a:cubicBezTo>
                <a:lnTo>
                  <a:pt x="2469" y="2569"/>
                </a:lnTo>
                <a:lnTo>
                  <a:pt x="1602" y="2569"/>
                </a:lnTo>
                <a:lnTo>
                  <a:pt x="1602" y="3002"/>
                </a:lnTo>
                <a:cubicBezTo>
                  <a:pt x="1602" y="3169"/>
                  <a:pt x="1602" y="3269"/>
                  <a:pt x="1568" y="3369"/>
                </a:cubicBezTo>
                <a:cubicBezTo>
                  <a:pt x="1501" y="3436"/>
                  <a:pt x="1435" y="3503"/>
                  <a:pt x="1301" y="3503"/>
                </a:cubicBezTo>
                <a:cubicBezTo>
                  <a:pt x="1168" y="3503"/>
                  <a:pt x="1101" y="3436"/>
                  <a:pt x="1068" y="3369"/>
                </a:cubicBezTo>
                <a:cubicBezTo>
                  <a:pt x="968" y="3269"/>
                  <a:pt x="968" y="3169"/>
                  <a:pt x="968" y="3002"/>
                </a:cubicBezTo>
                <a:lnTo>
                  <a:pt x="968" y="1068"/>
                </a:lnTo>
                <a:cubicBezTo>
                  <a:pt x="968" y="901"/>
                  <a:pt x="968" y="767"/>
                  <a:pt x="1001" y="701"/>
                </a:cubicBezTo>
                <a:cubicBezTo>
                  <a:pt x="1068" y="601"/>
                  <a:pt x="1135" y="567"/>
                  <a:pt x="1268" y="567"/>
                </a:cubicBezTo>
                <a:cubicBezTo>
                  <a:pt x="1401" y="567"/>
                  <a:pt x="1468" y="601"/>
                  <a:pt x="1501" y="701"/>
                </a:cubicBezTo>
                <a:cubicBezTo>
                  <a:pt x="1568" y="767"/>
                  <a:pt x="1568" y="901"/>
                  <a:pt x="1568" y="1068"/>
                </a:cubicBezTo>
                <a:lnTo>
                  <a:pt x="1568" y="1501"/>
                </a:lnTo>
                <a:lnTo>
                  <a:pt x="2435" y="1501"/>
                </a:lnTo>
                <a:lnTo>
                  <a:pt x="2435" y="1168"/>
                </a:lnTo>
                <a:cubicBezTo>
                  <a:pt x="2435" y="767"/>
                  <a:pt x="2335" y="500"/>
                  <a:pt x="2169" y="267"/>
                </a:cubicBezTo>
                <a:cubicBezTo>
                  <a:pt x="1968" y="67"/>
                  <a:pt x="1668" y="0"/>
                  <a:pt x="126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" name="Google Shape;512;p38"/>
          <p:cNvSpPr/>
          <p:nvPr/>
        </p:nvSpPr>
        <p:spPr>
          <a:xfrm>
            <a:off x="6257643" y="844266"/>
            <a:ext cx="52223" cy="122436"/>
          </a:xfrm>
          <a:custGeom>
            <a:rect b="b" l="l" r="r" t="t"/>
            <a:pathLst>
              <a:path extrusionOk="0" h="4070" w="1736">
                <a:moveTo>
                  <a:pt x="0" y="0"/>
                </a:moveTo>
                <a:lnTo>
                  <a:pt x="0" y="4070"/>
                </a:lnTo>
                <a:lnTo>
                  <a:pt x="868" y="4070"/>
                </a:lnTo>
                <a:lnTo>
                  <a:pt x="868" y="2269"/>
                </a:lnTo>
                <a:lnTo>
                  <a:pt x="1635" y="2269"/>
                </a:lnTo>
                <a:lnTo>
                  <a:pt x="1635" y="1635"/>
                </a:lnTo>
                <a:lnTo>
                  <a:pt x="868" y="1635"/>
                </a:lnTo>
                <a:lnTo>
                  <a:pt x="868" y="634"/>
                </a:lnTo>
                <a:lnTo>
                  <a:pt x="1735" y="634"/>
                </a:lnTo>
                <a:lnTo>
                  <a:pt x="173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" name="Google Shape;513;p38"/>
          <p:cNvSpPr/>
          <p:nvPr/>
        </p:nvSpPr>
        <p:spPr>
          <a:xfrm>
            <a:off x="6322862" y="844266"/>
            <a:ext cx="55231" cy="123459"/>
          </a:xfrm>
          <a:custGeom>
            <a:rect b="b" l="l" r="r" t="t"/>
            <a:pathLst>
              <a:path extrusionOk="0" h="4104" w="1836">
                <a:moveTo>
                  <a:pt x="1" y="0"/>
                </a:moveTo>
                <a:lnTo>
                  <a:pt x="1" y="4103"/>
                </a:lnTo>
                <a:lnTo>
                  <a:pt x="1835" y="4103"/>
                </a:lnTo>
                <a:lnTo>
                  <a:pt x="1835" y="3469"/>
                </a:lnTo>
                <a:lnTo>
                  <a:pt x="901" y="3469"/>
                </a:lnTo>
                <a:lnTo>
                  <a:pt x="901" y="2269"/>
                </a:lnTo>
                <a:lnTo>
                  <a:pt x="1635" y="2269"/>
                </a:lnTo>
                <a:lnTo>
                  <a:pt x="1635" y="1635"/>
                </a:lnTo>
                <a:lnTo>
                  <a:pt x="901" y="1635"/>
                </a:lnTo>
                <a:lnTo>
                  <a:pt x="901" y="634"/>
                </a:lnTo>
                <a:lnTo>
                  <a:pt x="1835" y="634"/>
                </a:lnTo>
                <a:lnTo>
                  <a:pt x="183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" name="Google Shape;514;p38"/>
          <p:cNvSpPr/>
          <p:nvPr/>
        </p:nvSpPr>
        <p:spPr>
          <a:xfrm>
            <a:off x="6389103" y="844266"/>
            <a:ext cx="74274" cy="121443"/>
          </a:xfrm>
          <a:custGeom>
            <a:rect b="b" l="l" r="r" t="t"/>
            <a:pathLst>
              <a:path extrusionOk="0" h="4037" w="2469">
                <a:moveTo>
                  <a:pt x="1101" y="567"/>
                </a:moveTo>
                <a:cubicBezTo>
                  <a:pt x="1268" y="567"/>
                  <a:pt x="1368" y="601"/>
                  <a:pt x="1468" y="667"/>
                </a:cubicBezTo>
                <a:cubicBezTo>
                  <a:pt x="1535" y="767"/>
                  <a:pt x="1601" y="901"/>
                  <a:pt x="1601" y="1068"/>
                </a:cubicBezTo>
                <a:cubicBezTo>
                  <a:pt x="1601" y="1268"/>
                  <a:pt x="1535" y="1401"/>
                  <a:pt x="1501" y="1468"/>
                </a:cubicBezTo>
                <a:cubicBezTo>
                  <a:pt x="1468" y="1568"/>
                  <a:pt x="1335" y="1601"/>
                  <a:pt x="1134" y="1601"/>
                </a:cubicBezTo>
                <a:lnTo>
                  <a:pt x="1134" y="1568"/>
                </a:lnTo>
                <a:lnTo>
                  <a:pt x="934" y="1568"/>
                </a:lnTo>
                <a:lnTo>
                  <a:pt x="934" y="567"/>
                </a:lnTo>
                <a:close/>
                <a:moveTo>
                  <a:pt x="1134" y="2235"/>
                </a:moveTo>
                <a:cubicBezTo>
                  <a:pt x="1335" y="2235"/>
                  <a:pt x="1468" y="2269"/>
                  <a:pt x="1535" y="2335"/>
                </a:cubicBezTo>
                <a:cubicBezTo>
                  <a:pt x="1635" y="2469"/>
                  <a:pt x="1668" y="2602"/>
                  <a:pt x="1668" y="2836"/>
                </a:cubicBezTo>
                <a:cubicBezTo>
                  <a:pt x="1668" y="3069"/>
                  <a:pt x="1635" y="3236"/>
                  <a:pt x="1535" y="3303"/>
                </a:cubicBezTo>
                <a:cubicBezTo>
                  <a:pt x="1468" y="3403"/>
                  <a:pt x="1335" y="3436"/>
                  <a:pt x="1134" y="3436"/>
                </a:cubicBezTo>
                <a:lnTo>
                  <a:pt x="968" y="3436"/>
                </a:lnTo>
                <a:lnTo>
                  <a:pt x="968" y="2235"/>
                </a:lnTo>
                <a:close/>
                <a:moveTo>
                  <a:pt x="0" y="0"/>
                </a:moveTo>
                <a:lnTo>
                  <a:pt x="0" y="4036"/>
                </a:lnTo>
                <a:lnTo>
                  <a:pt x="1234" y="4036"/>
                </a:lnTo>
                <a:cubicBezTo>
                  <a:pt x="2035" y="4036"/>
                  <a:pt x="2469" y="3636"/>
                  <a:pt x="2469" y="2836"/>
                </a:cubicBezTo>
                <a:cubicBezTo>
                  <a:pt x="2469" y="2535"/>
                  <a:pt x="2402" y="2335"/>
                  <a:pt x="2302" y="2168"/>
                </a:cubicBezTo>
                <a:cubicBezTo>
                  <a:pt x="2168" y="2002"/>
                  <a:pt x="2002" y="1935"/>
                  <a:pt x="1768" y="1868"/>
                </a:cubicBezTo>
                <a:cubicBezTo>
                  <a:pt x="1968" y="1835"/>
                  <a:pt x="2135" y="1768"/>
                  <a:pt x="2202" y="1635"/>
                </a:cubicBezTo>
                <a:cubicBezTo>
                  <a:pt x="2335" y="1501"/>
                  <a:pt x="2369" y="1335"/>
                  <a:pt x="2369" y="1101"/>
                </a:cubicBezTo>
                <a:cubicBezTo>
                  <a:pt x="2369" y="801"/>
                  <a:pt x="2335" y="601"/>
                  <a:pt x="2202" y="434"/>
                </a:cubicBezTo>
                <a:cubicBezTo>
                  <a:pt x="2068" y="267"/>
                  <a:pt x="1935" y="134"/>
                  <a:pt x="1768" y="100"/>
                </a:cubicBezTo>
                <a:cubicBezTo>
                  <a:pt x="1568" y="67"/>
                  <a:pt x="1335" y="0"/>
                  <a:pt x="110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" name="Google Shape;515;p38"/>
          <p:cNvSpPr/>
          <p:nvPr/>
        </p:nvSpPr>
        <p:spPr>
          <a:xfrm>
            <a:off x="5850238" y="1843183"/>
            <a:ext cx="158569" cy="1038648"/>
          </a:xfrm>
          <a:custGeom>
            <a:rect b="b" l="l" r="r" t="t"/>
            <a:pathLst>
              <a:path extrusionOk="0" h="22484" w="5272">
                <a:moveTo>
                  <a:pt x="1" y="1"/>
                </a:moveTo>
                <a:lnTo>
                  <a:pt x="1" y="22483"/>
                </a:lnTo>
                <a:lnTo>
                  <a:pt x="5271" y="22483"/>
                </a:lnTo>
                <a:lnTo>
                  <a:pt x="5271" y="1"/>
                </a:ln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16" name="Google Shape;516;p3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48120" y="3504953"/>
            <a:ext cx="324173" cy="324173"/>
          </a:xfrm>
          <a:prstGeom prst="rect">
            <a:avLst/>
          </a:prstGeom>
          <a:noFill/>
          <a:ln>
            <a:noFill/>
          </a:ln>
        </p:spPr>
      </p:pic>
      <p:pic>
        <p:nvPicPr>
          <p:cNvPr id="517" name="Google Shape;517;p3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03614" y="376638"/>
            <a:ext cx="324173" cy="324173"/>
          </a:xfrm>
          <a:prstGeom prst="rect">
            <a:avLst/>
          </a:prstGeom>
          <a:noFill/>
          <a:ln>
            <a:noFill/>
          </a:ln>
        </p:spPr>
      </p:pic>
      <p:pic>
        <p:nvPicPr>
          <p:cNvPr id="518" name="Google Shape;518;p3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948120" y="737851"/>
            <a:ext cx="324173" cy="324173"/>
          </a:xfrm>
          <a:prstGeom prst="rect">
            <a:avLst/>
          </a:prstGeom>
          <a:noFill/>
          <a:ln>
            <a:noFill/>
          </a:ln>
        </p:spPr>
      </p:pic>
      <p:pic>
        <p:nvPicPr>
          <p:cNvPr id="519" name="Google Shape;519;p3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7421175" y="1785503"/>
            <a:ext cx="324173" cy="324173"/>
          </a:xfrm>
          <a:prstGeom prst="rect">
            <a:avLst/>
          </a:prstGeom>
          <a:noFill/>
          <a:ln>
            <a:noFill/>
          </a:ln>
        </p:spPr>
      </p:pic>
      <p:pic>
        <p:nvPicPr>
          <p:cNvPr id="520" name="Google Shape;520;p38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7421179" y="3599753"/>
            <a:ext cx="324173" cy="324173"/>
          </a:xfrm>
          <a:prstGeom prst="rect">
            <a:avLst/>
          </a:prstGeom>
          <a:noFill/>
          <a:ln>
            <a:noFill/>
          </a:ln>
        </p:spPr>
      </p:pic>
      <p:pic>
        <p:nvPicPr>
          <p:cNvPr id="521" name="Google Shape;521;p38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4969190" y="2120638"/>
            <a:ext cx="282044" cy="282044"/>
          </a:xfrm>
          <a:prstGeom prst="rect">
            <a:avLst/>
          </a:prstGeom>
          <a:noFill/>
          <a:ln>
            <a:noFill/>
          </a:ln>
        </p:spPr>
      </p:pic>
      <p:sp>
        <p:nvSpPr>
          <p:cNvPr id="522" name="Google Shape;522;p38"/>
          <p:cNvSpPr txBox="1"/>
          <p:nvPr>
            <p:ph idx="1" type="subTitle"/>
          </p:nvPr>
        </p:nvSpPr>
        <p:spPr>
          <a:xfrm>
            <a:off x="727975" y="2320325"/>
            <a:ext cx="24882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523" name="Google Shape;523;p38"/>
          <p:cNvSpPr txBox="1"/>
          <p:nvPr>
            <p:ph idx="4294967295" type="subTitle"/>
          </p:nvPr>
        </p:nvSpPr>
        <p:spPr>
          <a:xfrm>
            <a:off x="7236950" y="780875"/>
            <a:ext cx="1442100" cy="6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"/>
                <a:ea typeface="Roboto"/>
                <a:cs typeface="Roboto"/>
                <a:sym typeface="Roboto"/>
              </a:rPr>
              <a:t>Introduction to dance</a:t>
            </a:r>
            <a:br>
              <a:rPr b="1" lang="es" sz="1000">
                <a:latin typeface="Roboto"/>
                <a:ea typeface="Roboto"/>
                <a:cs typeface="Roboto"/>
                <a:sym typeface="Roboto"/>
              </a:rPr>
            </a:br>
            <a:r>
              <a:rPr lang="es" sz="1000"/>
              <a:t>Mercury is the closest planet to the Sun</a:t>
            </a:r>
            <a:endParaRPr b="1" sz="10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24" name="Google Shape;524;p38"/>
          <p:cNvSpPr txBox="1"/>
          <p:nvPr>
            <p:ph idx="4294967295" type="subTitle"/>
          </p:nvPr>
        </p:nvSpPr>
        <p:spPr>
          <a:xfrm>
            <a:off x="3968825" y="1151200"/>
            <a:ext cx="1493100" cy="6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"/>
                <a:ea typeface="Roboto"/>
                <a:cs typeface="Roboto"/>
                <a:sym typeface="Roboto"/>
              </a:rPr>
              <a:t>Testing phase</a:t>
            </a:r>
            <a:br>
              <a:rPr b="1" lang="es" sz="1000">
                <a:latin typeface="Roboto"/>
                <a:ea typeface="Roboto"/>
                <a:cs typeface="Roboto"/>
                <a:sym typeface="Roboto"/>
              </a:rPr>
            </a:br>
            <a:r>
              <a:rPr lang="es" sz="1000"/>
              <a:t>Despite being red, Mars is a cold place</a:t>
            </a:r>
            <a:endParaRPr b="1" sz="10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25" name="Google Shape;525;p38"/>
          <p:cNvSpPr txBox="1"/>
          <p:nvPr>
            <p:ph idx="4294967295" type="subTitle"/>
          </p:nvPr>
        </p:nvSpPr>
        <p:spPr>
          <a:xfrm>
            <a:off x="7236950" y="2190312"/>
            <a:ext cx="1442100" cy="6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"/>
                <a:ea typeface="Roboto"/>
                <a:cs typeface="Roboto"/>
                <a:sym typeface="Roboto"/>
              </a:rPr>
              <a:t>Specialization</a:t>
            </a:r>
            <a:br>
              <a:rPr b="1" lang="es" sz="1000">
                <a:latin typeface="Roboto"/>
                <a:ea typeface="Roboto"/>
                <a:cs typeface="Roboto"/>
                <a:sym typeface="Roboto"/>
              </a:rPr>
            </a:br>
            <a:r>
              <a:rPr lang="es" sz="1000"/>
              <a:t>Venus has a beautiful name, but it’s very hot</a:t>
            </a:r>
            <a:endParaRPr b="1" sz="10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26" name="Google Shape;526;p38"/>
          <p:cNvSpPr txBox="1"/>
          <p:nvPr>
            <p:ph idx="4294967295" type="subTitle"/>
          </p:nvPr>
        </p:nvSpPr>
        <p:spPr>
          <a:xfrm>
            <a:off x="3968825" y="2572975"/>
            <a:ext cx="1493100" cy="6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"/>
                <a:ea typeface="Roboto"/>
                <a:cs typeface="Roboto"/>
                <a:sym typeface="Roboto"/>
              </a:rPr>
              <a:t>Intense training</a:t>
            </a:r>
            <a:br>
              <a:rPr b="1" lang="es" sz="1000">
                <a:latin typeface="Roboto"/>
                <a:ea typeface="Roboto"/>
                <a:cs typeface="Roboto"/>
                <a:sym typeface="Roboto"/>
              </a:rPr>
            </a:br>
            <a:r>
              <a:rPr lang="es" sz="1000"/>
              <a:t>Saturn is composed of hydrogen and helium</a:t>
            </a:r>
            <a:endParaRPr b="1" sz="10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27" name="Google Shape;527;p38"/>
          <p:cNvSpPr txBox="1"/>
          <p:nvPr>
            <p:ph idx="4294967295" type="subTitle"/>
          </p:nvPr>
        </p:nvSpPr>
        <p:spPr>
          <a:xfrm>
            <a:off x="3968738" y="3970075"/>
            <a:ext cx="1493100" cy="6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"/>
                <a:ea typeface="Roboto"/>
                <a:cs typeface="Roboto"/>
                <a:sym typeface="Roboto"/>
              </a:rPr>
              <a:t>Exhibition</a:t>
            </a:r>
            <a:br>
              <a:rPr b="1" lang="es" sz="1000">
                <a:latin typeface="Roboto"/>
                <a:ea typeface="Roboto"/>
                <a:cs typeface="Roboto"/>
                <a:sym typeface="Roboto"/>
              </a:rPr>
            </a:br>
            <a:r>
              <a:rPr lang="es" sz="1000"/>
              <a:t>Neptune is the farthest planet from the Sun</a:t>
            </a:r>
            <a:endParaRPr b="1" sz="10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28" name="Google Shape;528;p38"/>
          <p:cNvSpPr txBox="1"/>
          <p:nvPr>
            <p:ph idx="4294967295" type="subTitle"/>
          </p:nvPr>
        </p:nvSpPr>
        <p:spPr>
          <a:xfrm>
            <a:off x="7236950" y="3995150"/>
            <a:ext cx="1442100" cy="6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"/>
                <a:ea typeface="Roboto"/>
                <a:cs typeface="Roboto"/>
                <a:sym typeface="Roboto"/>
              </a:rPr>
              <a:t>Final test</a:t>
            </a:r>
            <a:br>
              <a:rPr b="1" lang="es" sz="1000">
                <a:latin typeface="Roboto"/>
                <a:ea typeface="Roboto"/>
                <a:cs typeface="Roboto"/>
                <a:sym typeface="Roboto"/>
              </a:rPr>
            </a:br>
            <a:r>
              <a:rPr lang="es" sz="1000"/>
              <a:t>The Earth is the planet we live in</a:t>
            </a:r>
            <a:endParaRPr b="1" sz="10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29" name="Google Shape;529;p38"/>
          <p:cNvSpPr/>
          <p:nvPr/>
        </p:nvSpPr>
        <p:spPr>
          <a:xfrm>
            <a:off x="5837998" y="2384577"/>
            <a:ext cx="52223" cy="53216"/>
          </a:xfrm>
          <a:custGeom>
            <a:rect b="b" l="l" r="r" t="t"/>
            <a:pathLst>
              <a:path extrusionOk="0" h="1769" w="1736">
                <a:moveTo>
                  <a:pt x="868" y="1"/>
                </a:moveTo>
                <a:cubicBezTo>
                  <a:pt x="368" y="1"/>
                  <a:pt x="1" y="401"/>
                  <a:pt x="1" y="901"/>
                </a:cubicBezTo>
                <a:cubicBezTo>
                  <a:pt x="1" y="1368"/>
                  <a:pt x="368" y="1769"/>
                  <a:pt x="868" y="1769"/>
                </a:cubicBezTo>
                <a:cubicBezTo>
                  <a:pt x="1335" y="1769"/>
                  <a:pt x="1735" y="1368"/>
                  <a:pt x="1735" y="901"/>
                </a:cubicBezTo>
                <a:cubicBezTo>
                  <a:pt x="1735" y="401"/>
                  <a:pt x="1335" y="1"/>
                  <a:pt x="86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33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39"/>
          <p:cNvSpPr/>
          <p:nvPr/>
        </p:nvSpPr>
        <p:spPr>
          <a:xfrm>
            <a:off x="-31650" y="0"/>
            <a:ext cx="8881200" cy="5270700"/>
          </a:xfrm>
          <a:prstGeom prst="rect">
            <a:avLst/>
          </a:prstGeom>
          <a:solidFill>
            <a:srgbClr val="000000">
              <a:alpha val="415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" name="Google Shape;535;p39"/>
          <p:cNvSpPr/>
          <p:nvPr/>
        </p:nvSpPr>
        <p:spPr>
          <a:xfrm>
            <a:off x="1028850" y="2968775"/>
            <a:ext cx="2124000" cy="2499300"/>
          </a:xfrm>
          <a:prstGeom prst="rect">
            <a:avLst/>
          </a:prstGeom>
          <a:noFill/>
          <a:ln cap="flat" cmpd="sng" w="28575">
            <a:solidFill>
              <a:srgbClr val="FF92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" name="Google Shape;536;p39"/>
          <p:cNvSpPr/>
          <p:nvPr/>
        </p:nvSpPr>
        <p:spPr>
          <a:xfrm>
            <a:off x="3695850" y="2968775"/>
            <a:ext cx="2124000" cy="2499300"/>
          </a:xfrm>
          <a:prstGeom prst="rect">
            <a:avLst/>
          </a:prstGeom>
          <a:noFill/>
          <a:ln cap="flat" cmpd="sng" w="28575">
            <a:solidFill>
              <a:srgbClr val="FF92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" name="Google Shape;537;p39"/>
          <p:cNvSpPr/>
          <p:nvPr/>
        </p:nvSpPr>
        <p:spPr>
          <a:xfrm>
            <a:off x="6362850" y="2968775"/>
            <a:ext cx="2124000" cy="2499300"/>
          </a:xfrm>
          <a:prstGeom prst="rect">
            <a:avLst/>
          </a:prstGeom>
          <a:noFill/>
          <a:ln cap="flat" cmpd="sng" w="28575">
            <a:solidFill>
              <a:srgbClr val="FF92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" name="Google Shape;538;p39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ENRROLLMENT PROCESS</a:t>
            </a:r>
            <a:endParaRPr/>
          </a:p>
        </p:txBody>
      </p:sp>
      <p:sp>
        <p:nvSpPr>
          <p:cNvPr id="539" name="Google Shape;539;p39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40" name="Google Shape;540;p39"/>
          <p:cNvSpPr txBox="1"/>
          <p:nvPr>
            <p:ph idx="1" type="subTitle"/>
          </p:nvPr>
        </p:nvSpPr>
        <p:spPr>
          <a:xfrm>
            <a:off x="1307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Mercury is the closest planet to the Sun and also the smallest one in our Solar System—it’s only a bit larger than our Moon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41" name="Google Shape;541;p39"/>
          <p:cNvSpPr txBox="1"/>
          <p:nvPr>
            <p:ph idx="2" type="ctrTitle"/>
          </p:nvPr>
        </p:nvSpPr>
        <p:spPr>
          <a:xfrm rot="-5400000">
            <a:off x="79652" y="36043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42" name="Google Shape;542;p39"/>
          <p:cNvSpPr txBox="1"/>
          <p:nvPr>
            <p:ph idx="3" type="subTitle"/>
          </p:nvPr>
        </p:nvSpPr>
        <p:spPr>
          <a:xfrm>
            <a:off x="3974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Neptune is the farthest planet from the Sun and the fourth-largest by diameter in our Solar System. It’s also the densest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43" name="Google Shape;543;p39"/>
          <p:cNvSpPr txBox="1"/>
          <p:nvPr>
            <p:ph idx="4" type="subTitle"/>
          </p:nvPr>
        </p:nvSpPr>
        <p:spPr>
          <a:xfrm>
            <a:off x="6641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Jupiter is a gas giant and the biggest planet in our Solar System. Its name comes from the Roman god of the sky and lightning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44" name="Google Shape;544;p39"/>
          <p:cNvSpPr txBox="1"/>
          <p:nvPr>
            <p:ph idx="5" type="ctrTitle"/>
          </p:nvPr>
        </p:nvSpPr>
        <p:spPr>
          <a:xfrm rot="-5400000">
            <a:off x="2746652" y="36043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NEPTUNE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545" name="Google Shape;545;p39"/>
          <p:cNvSpPr txBox="1"/>
          <p:nvPr>
            <p:ph idx="6" type="ctrTitle"/>
          </p:nvPr>
        </p:nvSpPr>
        <p:spPr>
          <a:xfrm rot="-5400000">
            <a:off x="5413652" y="364498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JUPITER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49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Google Shape;550;p40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SPECIAL REMINDERS</a:t>
            </a:r>
            <a:endParaRPr/>
          </a:p>
        </p:txBody>
      </p:sp>
      <p:sp>
        <p:nvSpPr>
          <p:cNvPr id="551" name="Google Shape;551;p40"/>
          <p:cNvSpPr/>
          <p:nvPr/>
        </p:nvSpPr>
        <p:spPr>
          <a:xfrm>
            <a:off x="1019475" y="409650"/>
            <a:ext cx="3114600" cy="4324200"/>
          </a:xfrm>
          <a:prstGeom prst="rect">
            <a:avLst/>
          </a:prstGeom>
          <a:noFill/>
          <a:ln cap="flat" cmpd="sng" w="28575">
            <a:solidFill>
              <a:srgbClr val="FF92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" name="Google Shape;552;p40"/>
          <p:cNvSpPr/>
          <p:nvPr/>
        </p:nvSpPr>
        <p:spPr>
          <a:xfrm flipH="1">
            <a:off x="743947" y="922467"/>
            <a:ext cx="688302" cy="589650"/>
          </a:xfrm>
          <a:custGeom>
            <a:rect b="b" l="l" r="r" t="t"/>
            <a:pathLst>
              <a:path extrusionOk="0" h="3689" w="4307">
                <a:moveTo>
                  <a:pt x="2460" y="1"/>
                </a:moveTo>
                <a:cubicBezTo>
                  <a:pt x="822" y="1"/>
                  <a:pt x="0" y="1984"/>
                  <a:pt x="1161" y="3145"/>
                </a:cubicBezTo>
                <a:cubicBezTo>
                  <a:pt x="1535" y="3521"/>
                  <a:pt x="1994" y="3689"/>
                  <a:pt x="2446" y="3689"/>
                </a:cubicBezTo>
                <a:cubicBezTo>
                  <a:pt x="3391" y="3689"/>
                  <a:pt x="4301" y="2953"/>
                  <a:pt x="4306" y="1840"/>
                </a:cubicBezTo>
                <a:cubicBezTo>
                  <a:pt x="4306" y="823"/>
                  <a:pt x="3477" y="1"/>
                  <a:pt x="2460" y="1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" name="Google Shape;553;p40"/>
          <p:cNvSpPr/>
          <p:nvPr/>
        </p:nvSpPr>
        <p:spPr>
          <a:xfrm flipH="1">
            <a:off x="743947" y="2231667"/>
            <a:ext cx="688302" cy="589650"/>
          </a:xfrm>
          <a:custGeom>
            <a:rect b="b" l="l" r="r" t="t"/>
            <a:pathLst>
              <a:path extrusionOk="0" h="3689" w="4307">
                <a:moveTo>
                  <a:pt x="2460" y="1"/>
                </a:moveTo>
                <a:cubicBezTo>
                  <a:pt x="822" y="1"/>
                  <a:pt x="0" y="1984"/>
                  <a:pt x="1161" y="3145"/>
                </a:cubicBezTo>
                <a:cubicBezTo>
                  <a:pt x="1535" y="3521"/>
                  <a:pt x="1994" y="3689"/>
                  <a:pt x="2446" y="3689"/>
                </a:cubicBezTo>
                <a:cubicBezTo>
                  <a:pt x="3391" y="3689"/>
                  <a:pt x="4301" y="2953"/>
                  <a:pt x="4306" y="1840"/>
                </a:cubicBezTo>
                <a:cubicBezTo>
                  <a:pt x="4306" y="823"/>
                  <a:pt x="3477" y="1"/>
                  <a:pt x="2460" y="1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" name="Google Shape;554;p40"/>
          <p:cNvSpPr/>
          <p:nvPr/>
        </p:nvSpPr>
        <p:spPr>
          <a:xfrm flipH="1">
            <a:off x="743947" y="3540867"/>
            <a:ext cx="688302" cy="589650"/>
          </a:xfrm>
          <a:custGeom>
            <a:rect b="b" l="l" r="r" t="t"/>
            <a:pathLst>
              <a:path extrusionOk="0" h="3689" w="4307">
                <a:moveTo>
                  <a:pt x="2460" y="1"/>
                </a:moveTo>
                <a:cubicBezTo>
                  <a:pt x="822" y="1"/>
                  <a:pt x="0" y="1984"/>
                  <a:pt x="1161" y="3145"/>
                </a:cubicBezTo>
                <a:cubicBezTo>
                  <a:pt x="1535" y="3521"/>
                  <a:pt x="1994" y="3689"/>
                  <a:pt x="2446" y="3689"/>
                </a:cubicBezTo>
                <a:cubicBezTo>
                  <a:pt x="3391" y="3689"/>
                  <a:pt x="4301" y="2953"/>
                  <a:pt x="4306" y="1840"/>
                </a:cubicBezTo>
                <a:cubicBezTo>
                  <a:pt x="4306" y="823"/>
                  <a:pt x="3477" y="1"/>
                  <a:pt x="2460" y="1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" name="Google Shape;555;p40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56" name="Google Shape;556;p40"/>
          <p:cNvSpPr/>
          <p:nvPr/>
        </p:nvSpPr>
        <p:spPr>
          <a:xfrm>
            <a:off x="877341" y="1065744"/>
            <a:ext cx="317809" cy="30310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" name="Google Shape;557;p40"/>
          <p:cNvGrpSpPr/>
          <p:nvPr/>
        </p:nvGrpSpPr>
        <p:grpSpPr>
          <a:xfrm>
            <a:off x="877124" y="2368347"/>
            <a:ext cx="317841" cy="316217"/>
            <a:chOff x="-9089725" y="3180200"/>
            <a:chExt cx="353550" cy="351900"/>
          </a:xfrm>
        </p:grpSpPr>
        <p:sp>
          <p:nvSpPr>
            <p:cNvPr id="558" name="Google Shape;558;p40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0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60" name="Google Shape;560;p4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39451" y="3638909"/>
            <a:ext cx="393600" cy="393600"/>
          </a:xfrm>
          <a:prstGeom prst="rect">
            <a:avLst/>
          </a:prstGeom>
          <a:noFill/>
          <a:ln>
            <a:noFill/>
          </a:ln>
        </p:spPr>
      </p:pic>
      <p:sp>
        <p:nvSpPr>
          <p:cNvPr id="561" name="Google Shape;561;p40"/>
          <p:cNvSpPr txBox="1"/>
          <p:nvPr>
            <p:ph idx="4294967295" type="subTitle"/>
          </p:nvPr>
        </p:nvSpPr>
        <p:spPr>
          <a:xfrm>
            <a:off x="1598775" y="879650"/>
            <a:ext cx="2146500" cy="67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Mercury is the closest planet to the Sun and also the smallest one in our Solar System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62" name="Google Shape;562;p40"/>
          <p:cNvSpPr txBox="1"/>
          <p:nvPr>
            <p:ph idx="4294967295" type="subTitle"/>
          </p:nvPr>
        </p:nvSpPr>
        <p:spPr>
          <a:xfrm>
            <a:off x="1598775" y="2188850"/>
            <a:ext cx="2146500" cy="67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Venus has a beautiful name and is the second planet from the Sun. It’s terribly hot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63" name="Google Shape;563;p40"/>
          <p:cNvSpPr txBox="1"/>
          <p:nvPr>
            <p:ph idx="4294967295" type="subTitle"/>
          </p:nvPr>
        </p:nvSpPr>
        <p:spPr>
          <a:xfrm>
            <a:off x="1598775" y="3543300"/>
            <a:ext cx="2146500" cy="67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Saturn is the ringed planet. It’s a gas giant, composed mostly of hydrogen and helium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7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" name="Google Shape;568;p41"/>
          <p:cNvSpPr txBox="1"/>
          <p:nvPr>
            <p:ph idx="1" type="body"/>
          </p:nvPr>
        </p:nvSpPr>
        <p:spPr>
          <a:xfrm flipH="1">
            <a:off x="879700" y="1895275"/>
            <a:ext cx="7384500" cy="225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Does anyone have any questions?</a:t>
            </a:r>
            <a:endParaRPr sz="11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addyouremail@freepik.com </a:t>
            </a:r>
            <a:endParaRPr sz="11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+91  620 421 838 </a:t>
            </a:r>
            <a:endParaRPr sz="11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yourcompany.com</a:t>
            </a:r>
            <a:endParaRPr/>
          </a:p>
        </p:txBody>
      </p:sp>
      <p:sp>
        <p:nvSpPr>
          <p:cNvPr id="569" name="Google Shape;569;p41"/>
          <p:cNvSpPr txBox="1"/>
          <p:nvPr>
            <p:ph type="title"/>
          </p:nvPr>
        </p:nvSpPr>
        <p:spPr>
          <a:xfrm>
            <a:off x="879698" y="510586"/>
            <a:ext cx="4940400" cy="89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570" name="Google Shape;570;p41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THANKS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571" name="Google Shape;571;p41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72" name="Google Shape;572;p41"/>
          <p:cNvSpPr/>
          <p:nvPr/>
        </p:nvSpPr>
        <p:spPr>
          <a:xfrm>
            <a:off x="1712452" y="3888453"/>
            <a:ext cx="214638" cy="204979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" name="Google Shape;573;p41"/>
          <p:cNvSpPr/>
          <p:nvPr/>
        </p:nvSpPr>
        <p:spPr>
          <a:xfrm>
            <a:off x="1275551" y="3928872"/>
            <a:ext cx="238540" cy="16456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" name="Google Shape;574;p41"/>
          <p:cNvSpPr/>
          <p:nvPr/>
        </p:nvSpPr>
        <p:spPr>
          <a:xfrm>
            <a:off x="966284" y="3854893"/>
            <a:ext cx="110924" cy="238540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75" name="Google Shape;575;p4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342287" y="-55350"/>
            <a:ext cx="3506198" cy="525420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9" name="Shape 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" name="Google Shape;580;p42"/>
          <p:cNvSpPr txBox="1"/>
          <p:nvPr>
            <p:ph idx="1" type="body"/>
          </p:nvPr>
        </p:nvSpPr>
        <p:spPr>
          <a:xfrm flipH="1">
            <a:off x="2841850" y="1437250"/>
            <a:ext cx="7384500" cy="225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where you give credit to the ones who are part of this project.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Did you like the resources on this template? Get them for free at our other websites.</a:t>
            </a:r>
            <a:endParaRPr/>
          </a:p>
          <a:p>
            <a:pPr indent="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</a:pPr>
            <a:r>
              <a:rPr lang="es"/>
              <a:t>Presentation template by </a:t>
            </a:r>
            <a:r>
              <a:rPr lang="es">
                <a:uFill>
                  <a:noFill/>
                </a:uFill>
                <a:hlinkClick r:id="rId3"/>
              </a:rPr>
              <a:t>Slidesgo</a:t>
            </a:r>
            <a:endParaRPr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</a:pPr>
            <a:r>
              <a:rPr lang="es"/>
              <a:t>Icons by </a:t>
            </a:r>
            <a:r>
              <a:rPr lang="es">
                <a:uFill>
                  <a:noFill/>
                </a:uFill>
                <a:hlinkClick r:id="rId4"/>
              </a:rPr>
              <a:t>Flaticon</a:t>
            </a:r>
            <a:endParaRPr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</a:pPr>
            <a:r>
              <a:rPr lang="es"/>
              <a:t>Infographics by </a:t>
            </a:r>
            <a:r>
              <a:rPr lang="es">
                <a:uFill>
                  <a:noFill/>
                </a:uFill>
                <a:hlinkClick r:id="rId5"/>
              </a:rPr>
              <a:t>Freepik</a:t>
            </a:r>
            <a:endParaRPr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</a:pPr>
            <a:r>
              <a:rPr lang="es"/>
              <a:t>Images created Freepik</a:t>
            </a:r>
            <a:endParaRPr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</a:pPr>
            <a:r>
              <a:rPr lang="es"/>
              <a:t>Author introduction slide photo created by Freepik</a:t>
            </a:r>
            <a:endParaRPr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</a:pPr>
            <a:r>
              <a:rPr lang="es"/>
              <a:t>Text &amp; Image slide photo created by Freepik.com</a:t>
            </a:r>
            <a:endParaRPr/>
          </a:p>
        </p:txBody>
      </p:sp>
      <p:sp>
        <p:nvSpPr>
          <p:cNvPr id="581" name="Google Shape;581;p42"/>
          <p:cNvSpPr txBox="1"/>
          <p:nvPr>
            <p:ph type="title"/>
          </p:nvPr>
        </p:nvSpPr>
        <p:spPr>
          <a:xfrm rot="-5400000">
            <a:off x="-1284377" y="2115261"/>
            <a:ext cx="4940400" cy="89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582" name="Google Shape;582;p42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CREDITS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583" name="Google Shape;583;p42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7" name="Shape 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" name="Google Shape;588;p43"/>
          <p:cNvSpPr txBox="1"/>
          <p:nvPr>
            <p:ph idx="1" type="body"/>
          </p:nvPr>
        </p:nvSpPr>
        <p:spPr>
          <a:xfrm flipH="1">
            <a:off x="593950" y="544050"/>
            <a:ext cx="7384500" cy="405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Roboto"/>
                <a:ea typeface="Roboto"/>
                <a:cs typeface="Roboto"/>
                <a:sym typeface="Roboto"/>
              </a:rPr>
              <a:t>PHOTOS</a:t>
            </a:r>
            <a:endParaRPr b="1">
              <a:latin typeface="Roboto"/>
              <a:ea typeface="Roboto"/>
              <a:cs typeface="Roboto"/>
              <a:sym typeface="Roboto"/>
            </a:endParaRPr>
          </a:p>
          <a:p>
            <a:pPr indent="-292100" lvl="0" marL="45720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3"/>
              </a:rPr>
              <a:t>Professional female dancer posing on the floor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4"/>
              </a:rPr>
              <a:t>Female dancer in hood jumping against wall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5"/>
              </a:rPr>
              <a:t>Portrait of smiling blonde young woman jumping in the air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6"/>
              </a:rPr>
              <a:t>Young woman sitting on floor stretching his leg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7"/>
              </a:rPr>
              <a:t>Dancer jumping in air against gray wall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8"/>
              </a:rPr>
              <a:t>Young woman dancing hip hop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9"/>
              </a:rPr>
              <a:t>Male performer doing hip-hop dance against wall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10"/>
              </a:rPr>
              <a:t>Young african man sitting on wall gesturing in front of buildings in the city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11"/>
              </a:rPr>
              <a:t>Pretty young woman posing against grey wall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12"/>
              </a:rPr>
              <a:t>Smiling blonde young woman raising her hands against blue background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13"/>
              </a:rPr>
              <a:t>Black model posing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14"/>
              </a:rPr>
              <a:t>Street dancer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15"/>
              </a:rPr>
              <a:t>Young woman dancing in the studio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16"/>
              </a:rPr>
              <a:t>Beautiful young woman dancing in the studio</a:t>
            </a:r>
            <a:endParaRPr>
              <a:uFill>
                <a:noFill/>
              </a:uFill>
              <a:hlinkClick r:id="rId17"/>
            </a:endParaRPr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18"/>
              </a:rPr>
              <a:t>Blonde young woman dancing in front of grey wall</a:t>
            </a:r>
            <a:endParaRPr sz="1050">
              <a:highlight>
                <a:srgbClr val="FFFFFF"/>
              </a:highlight>
            </a:endParaRPr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19"/>
              </a:rPr>
              <a:t>Portrait of a smiling young woman dancing in the studio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20"/>
              </a:rPr>
              <a:t>Young woman dancing in front of studio</a:t>
            </a:r>
            <a:endParaRPr/>
          </a:p>
          <a:p>
            <a:pPr indent="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Roboto"/>
                <a:ea typeface="Roboto"/>
                <a:cs typeface="Roboto"/>
                <a:sym typeface="Roboto"/>
              </a:rPr>
              <a:t>VECTORS</a:t>
            </a:r>
            <a:endParaRPr b="1"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-295275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50"/>
              <a:buFont typeface="Roboto"/>
              <a:buChar char="●"/>
            </a:pPr>
            <a:r>
              <a:rPr lang="es" sz="1050">
                <a:solidFill>
                  <a:srgbClr val="363636"/>
                </a:solidFill>
                <a:highlight>
                  <a:srgbClr val="FFFFFF"/>
                </a:highlight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21"/>
              </a:rPr>
              <a:t>I</a:t>
            </a:r>
            <a:r>
              <a:rPr lang="es" sz="1050">
                <a:solidFill>
                  <a:srgbClr val="363636"/>
                </a:solidFill>
                <a:highlight>
                  <a:srgbClr val="FFFFFF"/>
                </a:highlight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22"/>
              </a:rPr>
              <a:t>nfographic timeline concept</a:t>
            </a:r>
            <a:endParaRPr/>
          </a:p>
        </p:txBody>
      </p:sp>
      <p:sp>
        <p:nvSpPr>
          <p:cNvPr id="589" name="Google Shape;589;p43"/>
          <p:cNvSpPr txBox="1"/>
          <p:nvPr>
            <p:ph type="title"/>
          </p:nvPr>
        </p:nvSpPr>
        <p:spPr>
          <a:xfrm rot="-5400000">
            <a:off x="5697448" y="2115261"/>
            <a:ext cx="4940400" cy="89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590" name="Google Shape;590;p43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591" name="Google Shape;591;p43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95" name="Shape 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" name="Google Shape;596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97" name="Google Shape;597;p44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In order to use this template, you must credit </a:t>
            </a:r>
            <a:r>
              <a:rPr b="1" lang="es" sz="1200" u="sng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Slides</a:t>
            </a:r>
            <a:r>
              <a:rPr b="1" lang="es" u="sng">
                <a:solidFill>
                  <a:srgbClr val="FFFFFF"/>
                </a:solidFill>
                <a:hlinkClick r:id="rId4"/>
              </a:rPr>
              <a:t>g</a:t>
            </a:r>
            <a:r>
              <a:rPr b="1" lang="es" sz="1200" u="sng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  <a:hlinkClick r:id="rId5"/>
              </a:rPr>
              <a:t>o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598" name="Google Shape;598;p44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6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02" name="Shape 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" name="Google Shape;603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04" name="Google Shape;604;p45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605" name="Google Shape;605;p45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Roboto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https://fonts.google.com/specimen/Roboto</a:t>
            </a:r>
            <a:r>
              <a:rPr lang="es">
                <a:solidFill>
                  <a:srgbClr val="FFFFFF"/>
                </a:solidFill>
              </a:rPr>
              <a:t>+bold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Oswald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https://fonts.google.com/specimen/Oswald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606" name="Google Shape;606;p45"/>
          <p:cNvGrpSpPr/>
          <p:nvPr/>
        </p:nvGrpSpPr>
        <p:grpSpPr>
          <a:xfrm>
            <a:off x="3177913" y="3550879"/>
            <a:ext cx="760615" cy="724862"/>
            <a:chOff x="2072503" y="3521476"/>
            <a:chExt cx="791400" cy="754200"/>
          </a:xfrm>
        </p:grpSpPr>
        <p:sp>
          <p:nvSpPr>
            <p:cNvPr id="607" name="Google Shape;607;p45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929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rgbClr val="434343"/>
                </a:solidFill>
              </a:endParaRPr>
            </a:p>
          </p:txBody>
        </p:sp>
        <p:sp>
          <p:nvSpPr>
            <p:cNvPr id="608" name="Google Shape;608;p45"/>
            <p:cNvSpPr txBox="1"/>
            <p:nvPr/>
          </p:nvSpPr>
          <p:spPr>
            <a:xfrm>
              <a:off x="2097746" y="3678506"/>
              <a:ext cx="741000" cy="440100"/>
            </a:xfrm>
            <a:prstGeom prst="rect">
              <a:avLst/>
            </a:prstGeom>
            <a:solidFill>
              <a:srgbClr val="FF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#ff9292ff</a:t>
              </a:r>
              <a:endParaRPr sz="9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609" name="Google Shape;609;p45"/>
          <p:cNvGrpSpPr/>
          <p:nvPr/>
        </p:nvGrpSpPr>
        <p:grpSpPr>
          <a:xfrm>
            <a:off x="4198448" y="3550879"/>
            <a:ext cx="760615" cy="724862"/>
            <a:chOff x="3134343" y="3521476"/>
            <a:chExt cx="791400" cy="754200"/>
          </a:xfrm>
        </p:grpSpPr>
        <p:sp>
          <p:nvSpPr>
            <p:cNvPr id="610" name="Google Shape;610;p45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212121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611" name="Google Shape;611;p45"/>
            <p:cNvSpPr txBox="1"/>
            <p:nvPr/>
          </p:nvSpPr>
          <p:spPr>
            <a:xfrm>
              <a:off x="3167537" y="3678506"/>
              <a:ext cx="725100" cy="440100"/>
            </a:xfrm>
            <a:prstGeom prst="rect">
              <a:avLst/>
            </a:prstGeom>
            <a:solidFill>
              <a:srgbClr val="21212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#212121ff</a:t>
              </a:r>
              <a:endParaRPr sz="9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612" name="Google Shape;612;p45"/>
          <p:cNvGrpSpPr/>
          <p:nvPr/>
        </p:nvGrpSpPr>
        <p:grpSpPr>
          <a:xfrm>
            <a:off x="5205473" y="3550879"/>
            <a:ext cx="760615" cy="724862"/>
            <a:chOff x="3134343" y="3521476"/>
            <a:chExt cx="791400" cy="754200"/>
          </a:xfrm>
        </p:grpSpPr>
        <p:sp>
          <p:nvSpPr>
            <p:cNvPr id="613" name="Google Shape;613;p45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614" name="Google Shape;614;p45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chemeClr val="accent2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#ffffffff</a:t>
              </a:r>
              <a:endParaRPr sz="900">
                <a:solidFill>
                  <a:schemeClr val="accent2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18" name="Shape 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9" name="Google Shape;619;p46"/>
          <p:cNvGrpSpPr/>
          <p:nvPr/>
        </p:nvGrpSpPr>
        <p:grpSpPr>
          <a:xfrm>
            <a:off x="3834939" y="3802255"/>
            <a:ext cx="509388" cy="508710"/>
            <a:chOff x="3514800" y="5145975"/>
            <a:chExt cx="233525" cy="233225"/>
          </a:xfrm>
        </p:grpSpPr>
        <p:sp>
          <p:nvSpPr>
            <p:cNvPr id="620" name="Google Shape;620;p46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6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6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6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6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6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6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6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6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6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6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6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6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" name="Google Shape;633;p46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634" name="Google Shape;634;p46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6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" name="Google Shape;636;p46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637" name="Google Shape;637;p46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6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6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6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" name="Google Shape;641;p46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642" name="Google Shape;642;p46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6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" name="Google Shape;644;p46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645" name="Google Shape;645;p46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6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6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" name="Google Shape;648;p46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649" name="Google Shape;649;p46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6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6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" name="Google Shape;652;p46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653" name="Google Shape;653;p46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6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" name="Google Shape;655;p46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656" name="Google Shape;656;p46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6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6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6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" name="Google Shape;660;p46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661" name="Google Shape;661;p46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6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6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6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" name="Google Shape;665;p46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666" name="Google Shape;666;p46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6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6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6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6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" name="Google Shape;671;p46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672" name="Google Shape;672;p46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6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6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6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6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6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6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6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6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6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6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6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6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6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6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6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6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6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6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6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6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6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" name="Google Shape;694;p46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695" name="Google Shape;695;p46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6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6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6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6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6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6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6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6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6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6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6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6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6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6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6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6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6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6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6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6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46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6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6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6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6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6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6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6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6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6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6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6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6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6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6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6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6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6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6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6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6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6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6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6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6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6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6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6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6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6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6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6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6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6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6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6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6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6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" name="Google Shape;754;p46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755" name="Google Shape;755;p46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6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6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6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6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6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6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6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6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6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" name="Google Shape;767;p46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768" name="Google Shape;768;p46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6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6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6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6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6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6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6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6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6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" name="Google Shape;778;p46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779" name="Google Shape;779;p46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6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6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6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" name="Google Shape;783;p46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784" name="Google Shape;784;p46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6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6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" name="Google Shape;787;p46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788" name="Google Shape;788;p46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6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6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6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6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6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" name="Google Shape;794;p46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795" name="Google Shape;795;p46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6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6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6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6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6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6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" name="Google Shape;802;p46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803" name="Google Shape;803;p46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6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6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6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6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" name="Google Shape;808;p46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809" name="Google Shape;809;p46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6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6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6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6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6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6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6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6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6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" name="Google Shape;819;p46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" name="Google Shape;820;p46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" name="Google Shape;821;p46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" name="Google Shape;822;p46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" name="Google Shape;823;p46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824" name="Google Shape;824;p46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6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" name="Google Shape;826;p46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827" name="Google Shape;827;p46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6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" name="Google Shape;829;p46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830" name="Google Shape;830;p46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6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" name="Google Shape;832;p46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833" name="Google Shape;833;p46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6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" name="Google Shape;835;p46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836" name="Google Shape;836;p46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6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" name="Google Shape;838;p46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839" name="Google Shape;839;p46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6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" name="Google Shape;841;p46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842" name="Google Shape;842;p46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6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" name="Google Shape;844;p46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845" name="Google Shape;845;p46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6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6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" name="Google Shape;848;p46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849" name="Google Shape;849;p46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6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6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" name="Google Shape;852;p46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853" name="Google Shape;853;p46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6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6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" name="Google Shape;856;p46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857" name="Google Shape;857;p46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6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6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" name="Google Shape;860;p46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861" name="Google Shape;861;p46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6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6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" name="Google Shape;864;p46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865" name="Google Shape;865;p46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6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6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" name="Google Shape;868;p46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869" name="Google Shape;869;p46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6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" name="Google Shape;871;p46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" name="Google Shape;872;p46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" name="Google Shape;873;p46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" name="Google Shape;874;p46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" name="Google Shape;875;p46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" name="Google Shape;876;p46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" name="Google Shape;877;p46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" name="Google Shape;878;p46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" name="Google Shape;879;p46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" name="Google Shape;880;p46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1" name="Google Shape;881;p46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" name="Google Shape;882;p46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883" name="Google Shape;883;p46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6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" name="Google Shape;885;p46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" name="Google Shape;886;p46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887" name="Google Shape;887;p46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6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" name="Google Shape;889;p46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890" name="Google Shape;890;p46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6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" name="Google Shape;892;p46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" name="Google Shape;893;p46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" name="Google Shape;894;p46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" name="Google Shape;895;p46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896" name="Google Shape;896;p46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6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6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6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6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6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6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6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6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" name="Google Shape;905;p46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906" name="Google Shape;906;p46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6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6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6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6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6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6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6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6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6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6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6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6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6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6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6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" name="Google Shape;922;p46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923" name="Google Shape;923;p46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6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" name="Google Shape;925;p46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926" name="Google Shape;926;p46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6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6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6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6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6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6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6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6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6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6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6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6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6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6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6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6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6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6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6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" name="Google Shape;946;p46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947" name="Google Shape;947;p46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6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6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6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6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6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6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6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6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6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6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6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6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6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6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6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6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6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6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6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6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6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6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6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6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6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6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6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6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6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6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6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6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6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6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6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6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6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6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6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6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6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6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6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6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6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6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6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6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6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6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6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6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6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6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6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6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6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6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6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6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6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6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6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6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6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6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6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6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6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6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6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6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6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6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6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6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6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5" name="Google Shape;1025;p46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" name="Google Shape;1026;p46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" name="Google Shape;1027;p46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" name="Google Shape;1028;p46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" name="Google Shape;1029;p46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0" name="Google Shape;1030;p46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" name="Google Shape;1031;p46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" name="Google Shape;1032;p46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" name="Google Shape;1033;p46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" name="Google Shape;1034;p46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" name="Google Shape;1035;p46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" name="Google Shape;1036;p46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7" name="Google Shape;1037;p46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" name="Google Shape;1038;p46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" name="Google Shape;1039;p46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" name="Google Shape;1040;p46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" name="Google Shape;1041;p46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" name="Google Shape;1042;p46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" name="Google Shape;1043;p46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" name="Google Shape;1044;p46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" name="Google Shape;1045;p46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" name="Google Shape;1046;p46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" name="Google Shape;1047;p46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8" name="Google Shape;1048;p46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049" name="Google Shape;1049;p46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6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6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6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6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6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6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6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6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6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6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6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6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6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6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6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6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6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6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6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6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6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6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6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6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6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6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6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6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6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6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6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6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6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6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6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6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6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6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6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6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6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6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6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6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6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6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6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6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6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6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6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6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6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6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6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6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6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6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6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6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6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6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6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6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6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6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6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6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6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6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6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6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6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6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6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6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6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6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6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6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6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6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6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6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6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6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6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6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6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6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6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6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6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6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6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6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6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6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6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6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6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6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6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6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6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6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6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6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6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6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6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6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6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6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6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6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6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6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6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6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6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6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6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6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6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6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6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6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6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6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6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6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6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6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6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6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6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6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6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6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6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6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6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6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6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6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6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6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6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6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6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6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6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6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6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6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6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6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6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6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6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6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6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6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6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6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6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6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6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6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6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6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6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6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6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6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6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6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6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9" name="Google Shape;1229;p46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230" name="Google Shape;1230;p46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34" name="Shape 1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5" name="Google Shape;1235;p47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236" name="Google Shape;1236;p47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7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7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" name="Google Shape;1239;p47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240" name="Google Shape;1240;p47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7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" name="Google Shape;1242;p47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243" name="Google Shape;1243;p47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7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" name="Google Shape;1245;p47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246" name="Google Shape;1246;p47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7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" name="Google Shape;1248;p47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249" name="Google Shape;1249;p47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50" name="Google Shape;1250;p47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251" name="Google Shape;1251;p47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47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" name="Google Shape;1253;p47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4" name="Google Shape;1254;p47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255" name="Google Shape;1255;p47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56" name="Google Shape;1256;p47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257" name="Google Shape;1257;p47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" name="Google Shape;1258;p47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9" name="Google Shape;1259;p47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260" name="Google Shape;1260;p47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7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" name="Google Shape;1262;p47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263" name="Google Shape;1263;p47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264" name="Google Shape;1264;p47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65" name="Google Shape;1265;p47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266" name="Google Shape;1266;p47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" name="Google Shape;1267;p47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268" name="Google Shape;1268;p47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" name="Google Shape;1269;p47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270" name="Google Shape;1270;p47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7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74" name="Google Shape;1274;p47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275" name="Google Shape;1275;p47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47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47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47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79" name="Google Shape;1279;p47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280" name="Google Shape;1280;p47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281" name="Google Shape;1281;p47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282" name="Google Shape;1282;p47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" name="Google Shape;1283;p47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4" name="Google Shape;1284;p47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285" name="Google Shape;1285;p47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286" name="Google Shape;1286;p47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287" name="Google Shape;1287;p47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8" name="Google Shape;1288;p47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289" name="Google Shape;1289;p47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290" name="Google Shape;1290;p47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47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92" name="Google Shape;1292;p47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293" name="Google Shape;1293;p47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294" name="Google Shape;1294;p47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295" name="Google Shape;1295;p47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47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297" name="Google Shape;1297;p47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7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7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" name="Google Shape;1300;p47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301" name="Google Shape;1301;p47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7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7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7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" name="Google Shape;1305;p47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306" name="Google Shape;1306;p47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7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7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7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7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7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" name="Google Shape;1312;p47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313" name="Google Shape;1313;p47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7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315" name="Google Shape;1315;p47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" name="Google Shape;1316;p47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317" name="Google Shape;1317;p47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318" name="Google Shape;1318;p47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47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47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1" name="Google Shape;1321;p47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322" name="Google Shape;1322;p47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" name="Google Shape;1323;p47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" name="Google Shape;1324;p47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5" name="Google Shape;1325;p47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326" name="Google Shape;1326;p47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" name="Google Shape;1327;p47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" name="Google Shape;1328;p47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29" name="Google Shape;1329;p47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330" name="Google Shape;1330;p47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7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" name="Google Shape;1332;p47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333" name="Google Shape;1333;p47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334" name="Google Shape;1334;p4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" name="Google Shape;1335;p4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6" name="Google Shape;1336;p47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337" name="Google Shape;1337;p4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" name="Google Shape;1338;p4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9" name="Google Shape;1339;p47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340" name="Google Shape;1340;p47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" name="Google Shape;1341;p47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2" name="Google Shape;1342;p47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343" name="Google Shape;1343;p4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" name="Google Shape;1344;p4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5" name="Google Shape;1345;p47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346" name="Google Shape;1346;p47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7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" name="Google Shape;1348;p47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349" name="Google Shape;1349;p47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7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7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7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7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7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7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7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7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7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" name="Google Shape;1359;p47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360" name="Google Shape;1360;p47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361" name="Google Shape;1361;p47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47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363" name="Google Shape;1363;p47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364" name="Google Shape;1364;p47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365" name="Google Shape;1365;p47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" name="Google Shape;1366;p47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67" name="Google Shape;1367;p47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368" name="Google Shape;1368;p47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" name="Google Shape;1369;p47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70" name="Google Shape;1370;p47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371" name="Google Shape;1371;p47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" name="Google Shape;1372;p47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73" name="Google Shape;1373;p47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374" name="Google Shape;1374;p47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" name="Google Shape;1375;p47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76" name="Google Shape;1376;p47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77" name="Google Shape;1377;p47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378" name="Google Shape;1378;p47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379" name="Google Shape;1379;p47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47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47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2" name="Google Shape;1382;p47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383" name="Google Shape;1383;p47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47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47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6" name="Google Shape;1386;p47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387" name="Google Shape;1387;p47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47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47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0" name="Google Shape;1390;p47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391" name="Google Shape;1391;p47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47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47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4" name="Google Shape;1394;p47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395" name="Google Shape;1395;p47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47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47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8" name="Google Shape;1398;p47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399" name="Google Shape;1399;p47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7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7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7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7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7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7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7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7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7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7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7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7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7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7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7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7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6" name="Google Shape;1416;p47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7" name="Google Shape;1417;p47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418" name="Google Shape;1418;p47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7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" name="Google Shape;1420;p47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421" name="Google Shape;1421;p47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7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7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7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7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7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7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7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7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7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7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" name="Google Shape;1432;p47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433" name="Google Shape;1433;p47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7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7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7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7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7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7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7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7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7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7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7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7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7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7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7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7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7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7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7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7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7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7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7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7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7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7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" name="Google Shape;1460;p47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461" name="Google Shape;1461;p47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62" name="Google Shape;1462;p47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63" name="Google Shape;1463;p47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7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65" name="Google Shape;1465;p47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7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7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68" name="Google Shape;1468;p47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69" name="Google Shape;1469;p47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70" name="Google Shape;1470;p47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7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7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7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7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75" name="Google Shape;1475;p47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7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7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47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47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47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481" name="Google Shape;1481;p47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47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47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47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7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47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47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7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7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7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7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7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7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7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7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7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7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7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7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7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7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7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7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7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7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47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47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7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7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7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7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" name="Google Shape;1516;p47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517" name="Google Shape;1517;p47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18" name="Google Shape;1518;p47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519" name="Google Shape;1519;p47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47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47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47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3" name="Google Shape;1523;p47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524" name="Google Shape;1524;p47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47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47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47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28" name="Google Shape;1528;p47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529" name="Google Shape;1529;p47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47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47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47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" name="Google Shape;1533;p47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534" name="Google Shape;1534;p47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535" name="Google Shape;1535;p47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47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47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47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9" name="Google Shape;1539;p47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540" name="Google Shape;1540;p47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47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47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3" name="Google Shape;1543;p47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544" name="Google Shape;1544;p47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45" name="Google Shape;1545;p47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47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547" name="Google Shape;1547;p47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548" name="Google Shape;1548;p47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47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47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" name="Google Shape;1551;p47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2" name="Google Shape;1552;p47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553" name="Google Shape;1553;p47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47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47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6" name="Google Shape;1556;p47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557" name="Google Shape;1557;p47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47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9" name="Google Shape;1559;p47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560" name="Google Shape;1560;p47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561" name="Google Shape;1561;p47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47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47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47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47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47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47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47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47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47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47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47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47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47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47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47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47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47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47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47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47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47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47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47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47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47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47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47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47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47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47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47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47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4" name="Google Shape;1594;p47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595" name="Google Shape;1595;p47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47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47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47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47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47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47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2" name="Google Shape;1602;p47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603" name="Google Shape;1603;p47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47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47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47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47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47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" name="Google Shape;1609;p47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610" name="Google Shape;1610;p47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47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47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47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4" name="Google Shape;1614;p47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615" name="Google Shape;1615;p47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47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47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8" name="Google Shape;1618;p47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619" name="Google Shape;1619;p47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620" name="Google Shape;1620;p47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47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2" name="Google Shape;1622;p47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623" name="Google Shape;1623;p47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47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5" name="Google Shape;1625;p47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626" name="Google Shape;1626;p47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47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47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9" name="Google Shape;1629;p47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630" name="Google Shape;1630;p47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631" name="Google Shape;1631;p47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47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47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4" name="Google Shape;1634;p47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635" name="Google Shape;1635;p47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47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47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8" name="Google Shape;1638;p47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639" name="Google Shape;1639;p47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47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41" name="Google Shape;1641;p47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642" name="Google Shape;1642;p47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47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47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47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47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47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47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47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47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47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47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47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47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5" name="Google Shape;1655;p47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656" name="Google Shape;1656;p47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657" name="Google Shape;1657;p47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47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47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0" name="Google Shape;1660;p47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661" name="Google Shape;1661;p47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47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47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4" name="Google Shape;1664;p47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665" name="Google Shape;1665;p47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47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47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68" name="Google Shape;1668;p47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669" name="Google Shape;1669;p47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7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7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47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47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47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47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47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47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47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47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0" name="Google Shape;1680;p47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681" name="Google Shape;1681;p47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47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3" name="Google Shape;1683;p47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684" name="Google Shape;1684;p47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7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7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7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7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7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7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7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7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7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7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7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7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7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7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7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7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7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7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7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7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7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7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7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7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7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7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7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7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7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7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7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7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7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7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7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7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1" name="Google Shape;1721;p47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722" name="Google Shape;1722;p47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7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7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7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7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7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7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7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7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7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7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7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7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7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7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7" name="Google Shape;1737;p47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738" name="Google Shape;1738;p47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739" name="Google Shape;1739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1" name="Google Shape;1741;p47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742" name="Google Shape;1742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4" name="Google Shape;1744;p47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745" name="Google Shape;1745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46" name="Google Shape;1746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747" name="Google Shape;1747;p47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748" name="Google Shape;1748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49" name="Google Shape;1749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50" name="Google Shape;1750;p47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751" name="Google Shape;1751;p47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752" name="Google Shape;1752;p47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47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47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5" name="Google Shape;1755;p47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756" name="Google Shape;1756;p47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47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47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9" name="Google Shape;1759;p47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760" name="Google Shape;1760;p47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47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47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3" name="Google Shape;1763;p47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764" name="Google Shape;1764;p47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47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47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7" name="Google Shape;1767;p47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768" name="Google Shape;1768;p47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" name="Google Shape;1769;p47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" name="Google Shape;1770;p47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1" name="Google Shape;1771;p47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772" name="Google Shape;1772;p47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47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47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5" name="Google Shape;1775;p47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776" name="Google Shape;1776;p47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47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47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9" name="Google Shape;1779;p47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780" name="Google Shape;1780;p47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47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47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3" name="Google Shape;1783;p47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784" name="Google Shape;1784;p47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47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47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7" name="Google Shape;1787;p47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788" name="Google Shape;1788;p47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47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47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91" name="Google Shape;1791;p47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792" name="Google Shape;1792;p47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793" name="Google Shape;1793;p47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47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5" name="Google Shape;1795;p47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796" name="Google Shape;1796;p47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47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8" name="Google Shape;1798;p47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799" name="Google Shape;1799;p47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" name="Google Shape;1800;p47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1" name="Google Shape;1801;p47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802" name="Google Shape;1802;p47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" name="Google Shape;1803;p47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4" name="Google Shape;1804;p47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805" name="Google Shape;1805;p47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47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7" name="Google Shape;1807;p47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808" name="Google Shape;1808;p47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47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0" name="Google Shape;1810;p47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811" name="Google Shape;1811;p47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47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3" name="Google Shape;1813;p47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814" name="Google Shape;1814;p47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47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6" name="Google Shape;1816;p47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817" name="Google Shape;1817;p47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47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9" name="Google Shape;1819;p47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820" name="Google Shape;1820;p47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47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822" name="Google Shape;1822;p47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3" name="Google Shape;1823;p47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4" name="Google Shape;1824;p47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5" name="Google Shape;1825;p47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6" name="Google Shape;1826;p47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7" name="Google Shape;1827;p47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8" name="Google Shape;1828;p47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9" name="Google Shape;1829;p47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0" name="Google Shape;1830;p47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1" name="Google Shape;1831;p47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2" name="Google Shape;1832;p47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3" name="Google Shape;1833;p47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4" name="Google Shape;1834;p47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5" name="Google Shape;1835;p47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6" name="Google Shape;1836;p47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7" name="Google Shape;1837;p47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8" name="Google Shape;1838;p47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9" name="Google Shape;1839;p47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0" name="Google Shape;1840;p47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1" name="Google Shape;1841;p47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" name="Google Shape;1842;p47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" name="Google Shape;1843;p47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" name="Google Shape;1844;p47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5" name="Google Shape;1845;p47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6" name="Google Shape;1846;p47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7" name="Google Shape;1847;p47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" name="Google Shape;1848;p47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" name="Google Shape;1849;p47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" name="Google Shape;1850;p47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1" name="Google Shape;1851;p47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2" name="Google Shape;1852;p47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3" name="Google Shape;1853;p47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4" name="Google Shape;1854;p47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5" name="Google Shape;1855;p47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" name="Google Shape;1856;p47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57" name="Google Shape;1857;p47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858" name="Google Shape;1858;p47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7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7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7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7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7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7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7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7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7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7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7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7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7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7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7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7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7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7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7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7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7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7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7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7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7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7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7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7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7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7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7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7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7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7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7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7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7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7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7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7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7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7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7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7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7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7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7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7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7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7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7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7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7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7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7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7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7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7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7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7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7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7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7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7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7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7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7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7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7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7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7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7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7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7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7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7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7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7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7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7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7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7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7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7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7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7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7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7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7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7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7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7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7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7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7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7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7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7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7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7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7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7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7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7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7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7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7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7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7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7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7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7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7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7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7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7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7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7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7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7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7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7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7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7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7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7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7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7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7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7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7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7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7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7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7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7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7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7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7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7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7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7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7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7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7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7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7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7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7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7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7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7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7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7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7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7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7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7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7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7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7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7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7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7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7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7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7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7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7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7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47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47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47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47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47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47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47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47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47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47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47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47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47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47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7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7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7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7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7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7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7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7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7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7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7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7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7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7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7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7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7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7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7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7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7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7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7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7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7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7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7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7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7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7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7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7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7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7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7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7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7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7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7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7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7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7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7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7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7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7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7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7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47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47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47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7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7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7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47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7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7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7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7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7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7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7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7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7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7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7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7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7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7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7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7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7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7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7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7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7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7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7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7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7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7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7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7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7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7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7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7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7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7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7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7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7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7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7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7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7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7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7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7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7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7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7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7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7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7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7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7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7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7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7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7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7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7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7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7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7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7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7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7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7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7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7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7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7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7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7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7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7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7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7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7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7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7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7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7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7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7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7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7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7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7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7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7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7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7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7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7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7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7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7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7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7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7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7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7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7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7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7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7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7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7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7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7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7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7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7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7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7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7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7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7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7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7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7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7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7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7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7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7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7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7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7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7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7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7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7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7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7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7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7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7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7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7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7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7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7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7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7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7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7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7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7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7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7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7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7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7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7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7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7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7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7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7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7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7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7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7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7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7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7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7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7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7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7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7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47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7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7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7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7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7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7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7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7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7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7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7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7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7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7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7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7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7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7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7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7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7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7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7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7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7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7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7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7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7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7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7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7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7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7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7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7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7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7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7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7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7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7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7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7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7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7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7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7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7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7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7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7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7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7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7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7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7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7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7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7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7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7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7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7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7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7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7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47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47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7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7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7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7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7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7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7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7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7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7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7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7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7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7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7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7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7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7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7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7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7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7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7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7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7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7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7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7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7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7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7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7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7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7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7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7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7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7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7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7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7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7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7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7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7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7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7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7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7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7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47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47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7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47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47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47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47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7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7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7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7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7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7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7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7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7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7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7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7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7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7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7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7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7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7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7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7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7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7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7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47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7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7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7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7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7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7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7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7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7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7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7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7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7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7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7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7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7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7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7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7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7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7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7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7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7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7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47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47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7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47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47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7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47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7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7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7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7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7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7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47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47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47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47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47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47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47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47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7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47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47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7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7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7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7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7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7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7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7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7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7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7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7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7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7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7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7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7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7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7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7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7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7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7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47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7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7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7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7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7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7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7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47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47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47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7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7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47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7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7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7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7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7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7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7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7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7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7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7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7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7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7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7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47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47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47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47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47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47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47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47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7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7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7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7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7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7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7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7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47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7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47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47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47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47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47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47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7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7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7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7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7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7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7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7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47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47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47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47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47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47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47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47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47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47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47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47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47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47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47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47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7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47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47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7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7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7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7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7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7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7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7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7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7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7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7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7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7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7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7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7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7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7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7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7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7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7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7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7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7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7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7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7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7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7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7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7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7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7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7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7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7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7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7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7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7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7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7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7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7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7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7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7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7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7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7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7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7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7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7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7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7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7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7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7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7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7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7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7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7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7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7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47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47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7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7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47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47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7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7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47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47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47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47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47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47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47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47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47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47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47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47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7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7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7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7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7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47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47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47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47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47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47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7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47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47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7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7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7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7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7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7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7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7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7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7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7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7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7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7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7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7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7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7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7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7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7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7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7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7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7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7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7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7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47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47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47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47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47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47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47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47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47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7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7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7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7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7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7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7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7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47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47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7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47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47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7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7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47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7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7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47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47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47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47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47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47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47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47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47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47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47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47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7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7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7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7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47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47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47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47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47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47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47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47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47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47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7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7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7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7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7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7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7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7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7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7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7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7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7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7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7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7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7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7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7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7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7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7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7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7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7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7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7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7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7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47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47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7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7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7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7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7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7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47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7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7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7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7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7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7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7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7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7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7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7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7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7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7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7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7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7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7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11" name="Google Shape;2811;p47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812" name="Google Shape;2812;p47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813" name="Google Shape;2813;p47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47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15" name="Google Shape;2815;p47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47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17" name="Google Shape;2817;p47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818" name="Google Shape;2818;p47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819" name="Google Shape;2819;p4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20" name="Google Shape;2820;p4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1" name="Google Shape;2821;p47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822" name="Google Shape;2822;p4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823" name="Google Shape;2823;p4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824" name="Google Shape;2824;p4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825" name="Google Shape;2825;p4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6" name="Google Shape;2826;p4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7" name="Google Shape;2827;p4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8" name="Google Shape;2828;p4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9" name="Google Shape;2829;p4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830" name="Google Shape;2830;p47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831" name="Google Shape;2831;p4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32" name="Google Shape;2832;p4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33" name="Google Shape;2833;p47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834" name="Google Shape;2834;p4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35" name="Google Shape;2835;p4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4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4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4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4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0" name="Google Shape;2840;p47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841" name="Google Shape;2841;p4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4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43" name="Google Shape;2843;p47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844" name="Google Shape;2844;p4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" name="Google Shape;2845;p4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46" name="Google Shape;2846;p4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47" name="Google Shape;2847;p47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848" name="Google Shape;2848;p4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4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50" name="Google Shape;2850;p47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851" name="Google Shape;2851;p4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52" name="Google Shape;2852;p4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3" name="Google Shape;2853;p47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854" name="Google Shape;2854;p4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855" name="Google Shape;2855;p4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856" name="Google Shape;2856;p4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57" name="Google Shape;2857;p4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858" name="Google Shape;2858;p47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859" name="Google Shape;2859;p4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60" name="Google Shape;2860;p4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1" name="Google Shape;2861;p47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862" name="Google Shape;2862;p4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63" name="Google Shape;2863;p4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4" name="Google Shape;2864;p47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865" name="Google Shape;2865;p4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66" name="Google Shape;2866;p4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67" name="Google Shape;2867;p47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47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47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70" name="Google Shape;2870;p47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871" name="Google Shape;2871;p4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4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4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4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" name="Google Shape;2875;p4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4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4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" name="Google Shape;2878;p4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" name="Google Shape;2879;p4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" name="Google Shape;2880;p4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" name="Google Shape;2881;p4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" name="Google Shape;2882;p4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" name="Google Shape;2883;p4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" name="Google Shape;2884;p4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" name="Google Shape;2885;p4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" name="Google Shape;2886;p4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87" name="Google Shape;2887;p47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7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7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7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7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7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7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7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7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47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47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47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47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47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47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47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47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7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7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7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7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7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09" name="Google Shape;2909;p47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910" name="Google Shape;2910;p4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4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12" name="Google Shape;2912;p47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13" name="Google Shape;2913;p47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914" name="Google Shape;2914;p4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4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4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4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18" name="Google Shape;2918;p47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7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7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7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7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7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7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25" name="Google Shape;2925;p47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926" name="Google Shape;2926;p4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4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4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4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30" name="Google Shape;2930;p47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7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7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7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7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7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7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7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7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7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47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7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7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7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7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47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47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47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47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47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7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7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7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7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7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7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7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7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7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59" name="Google Shape;2959;p47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960" name="Google Shape;2960;p4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4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62" name="Google Shape;2962;p47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63" name="Google Shape;2963;p47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964" name="Google Shape;2964;p4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4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66" name="Google Shape;2966;p47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967" name="Google Shape;2967;p4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4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69" name="Google Shape;2969;p47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7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7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7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7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47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47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7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77" name="Google Shape;2977;p47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978" name="Google Shape;2978;p4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4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4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4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82" name="Google Shape;2982;p47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47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47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47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47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47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47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7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90" name="Google Shape;2990;p47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991" name="Google Shape;2991;p4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4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4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4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95" name="Google Shape;2995;p47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47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47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47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47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47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47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47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47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47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47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47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47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47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47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47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47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47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47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47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47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47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47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47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47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47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47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47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47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47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47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47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47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47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47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47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47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47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47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47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47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47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37" name="Google Shape;3037;p47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038" name="Google Shape;3038;p4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4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40" name="Google Shape;3040;p47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47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47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47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47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47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47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47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47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47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47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47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47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47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47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47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47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47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47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47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47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47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47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47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47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47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47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47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4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4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47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47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47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47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47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5" name="Google Shape;3075;p47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076" name="Google Shape;3076;p47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077" name="Google Shape;3077;p47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47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47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47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47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47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47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47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47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47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47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47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47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47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47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47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47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47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47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47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47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47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47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47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47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47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47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47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47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47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47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47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47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47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47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47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47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47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47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47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47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47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47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47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47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47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47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47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47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47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47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47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47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47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47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47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47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47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47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47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47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47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47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47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47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47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47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47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47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47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47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47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47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47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47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47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47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47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47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47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47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47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47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47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47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47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47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47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47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47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47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47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47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47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47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47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47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47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47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47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47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47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47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47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47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47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47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47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47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47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47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47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47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47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47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47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47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47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47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47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47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47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47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47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47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47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47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47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47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47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47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47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47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47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47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47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47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47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47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47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47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47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47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47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47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47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47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47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47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47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47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47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47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47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47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47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47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47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47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47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47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47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47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47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47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47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47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47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47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47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47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47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47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47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47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47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47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47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47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47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47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47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47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47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47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47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47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47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47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47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47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47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47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47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47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47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47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47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47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47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47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47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47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47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47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47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47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47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47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47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47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47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47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47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47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47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47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47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47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47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47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47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47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47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47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47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47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47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47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47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47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47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47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47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47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47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47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47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47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47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47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47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47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47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47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47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47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47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47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47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47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47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47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47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47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47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47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47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47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47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47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47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47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47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47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47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47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47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47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47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47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47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47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47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51" name="Google Shape;3351;p47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52" name="Google Shape;3352;p47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353" name="Google Shape;3353;p47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47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47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47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47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47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47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47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47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47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47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47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47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47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47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47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47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47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47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47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47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47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47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47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47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47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47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47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47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47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47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47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47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47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47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47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89" name="Google Shape;3389;p47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390" name="Google Shape;3390;p47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391" name="Google Shape;3391;p47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47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47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47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47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47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47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47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47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47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47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47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47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47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47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47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07" name="Google Shape;3407;p47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408" name="Google Shape;3408;p47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47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47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47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47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47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47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47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47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47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47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47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47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47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47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47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47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47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47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47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47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47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47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47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47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47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47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47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47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47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47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47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47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47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47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47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47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47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47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47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47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47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47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47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47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47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47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47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47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47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47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47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47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47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47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47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47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47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47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47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47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47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47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47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47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47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47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47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47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47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47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47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47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47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47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47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47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47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47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47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47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47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47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47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47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47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47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47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47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47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47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47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47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47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47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47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47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47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47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47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47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47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47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47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47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47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47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47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47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47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47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47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47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47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47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47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47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47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47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47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47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47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47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47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47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47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47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47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47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47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47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47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47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47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47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47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47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47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47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47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47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47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47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47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47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47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47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47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47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47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47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47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47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47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47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47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47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47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47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47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47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47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47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47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47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47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47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47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47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47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47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47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47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47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47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47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47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47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47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47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47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47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47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47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47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47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47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47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47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47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47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47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47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47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47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47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47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47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47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47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47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47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47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47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47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47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47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47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47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47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47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47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47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47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47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47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47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47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47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47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47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47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47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47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47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47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47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47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47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47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47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47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47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47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47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47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47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47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47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47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47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47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47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47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47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47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47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47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47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47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47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47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47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47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47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47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47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47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47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47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47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47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47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47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47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47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47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47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47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47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47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47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47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47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47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47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47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47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47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47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47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47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47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47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47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47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47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47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47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47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47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47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47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47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47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47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47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47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47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47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47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47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47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47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47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47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47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47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47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47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47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47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47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21" name="Google Shape;3721;p47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725" name="Shape 3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6" name="Google Shape;3726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727" name="Google Shape;3727;p48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3728" name="Google Shape;3728;p48"/>
          <p:cNvGrpSpPr/>
          <p:nvPr/>
        </p:nvGrpSpPr>
        <p:grpSpPr>
          <a:xfrm>
            <a:off x="1464938" y="1938605"/>
            <a:ext cx="230686" cy="202772"/>
            <a:chOff x="898875" y="244725"/>
            <a:chExt cx="481800" cy="423500"/>
          </a:xfrm>
        </p:grpSpPr>
        <p:sp>
          <p:nvSpPr>
            <p:cNvPr id="3729" name="Google Shape;3729;p48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0" name="Google Shape;3730;p48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1" name="Google Shape;3731;p48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2" name="Google Shape;3732;p48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3" name="Google Shape;3733;p48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4" name="Google Shape;3734;p48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5" name="Google Shape;3735;p48"/>
          <p:cNvGrpSpPr/>
          <p:nvPr/>
        </p:nvGrpSpPr>
        <p:grpSpPr>
          <a:xfrm>
            <a:off x="1763045" y="1924643"/>
            <a:ext cx="202760" cy="230698"/>
            <a:chOff x="1529350" y="258825"/>
            <a:chExt cx="423475" cy="481825"/>
          </a:xfrm>
        </p:grpSpPr>
        <p:sp>
          <p:nvSpPr>
            <p:cNvPr id="3736" name="Google Shape;3736;p48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7" name="Google Shape;3737;p48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8" name="Google Shape;3738;p48"/>
          <p:cNvGrpSpPr/>
          <p:nvPr/>
        </p:nvGrpSpPr>
        <p:grpSpPr>
          <a:xfrm>
            <a:off x="2030275" y="1979160"/>
            <a:ext cx="231811" cy="121663"/>
            <a:chOff x="2084325" y="363300"/>
            <a:chExt cx="484150" cy="254100"/>
          </a:xfrm>
        </p:grpSpPr>
        <p:sp>
          <p:nvSpPr>
            <p:cNvPr id="3739" name="Google Shape;3739;p48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0" name="Google Shape;3740;p48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1" name="Google Shape;3741;p48"/>
          <p:cNvGrpSpPr/>
          <p:nvPr/>
        </p:nvGrpSpPr>
        <p:grpSpPr>
          <a:xfrm>
            <a:off x="2335803" y="1924643"/>
            <a:ext cx="202760" cy="230698"/>
            <a:chOff x="2707500" y="249400"/>
            <a:chExt cx="423475" cy="481825"/>
          </a:xfrm>
        </p:grpSpPr>
        <p:sp>
          <p:nvSpPr>
            <p:cNvPr id="3742" name="Google Shape;3742;p48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3" name="Google Shape;3743;p48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4" name="Google Shape;3744;p48"/>
          <p:cNvGrpSpPr/>
          <p:nvPr/>
        </p:nvGrpSpPr>
        <p:grpSpPr>
          <a:xfrm>
            <a:off x="2617068" y="1924865"/>
            <a:ext cx="207668" cy="230255"/>
            <a:chOff x="3300325" y="249875"/>
            <a:chExt cx="433725" cy="480900"/>
          </a:xfrm>
        </p:grpSpPr>
        <p:sp>
          <p:nvSpPr>
            <p:cNvPr id="3745" name="Google Shape;3745;p48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6" name="Google Shape;3746;p48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7" name="Google Shape;3747;p48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8" name="Google Shape;3748;p48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9" name="Google Shape;3749;p48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0" name="Google Shape;3750;p48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51" name="Google Shape;3751;p48"/>
          <p:cNvGrpSpPr/>
          <p:nvPr/>
        </p:nvGrpSpPr>
        <p:grpSpPr>
          <a:xfrm>
            <a:off x="2881653" y="1924811"/>
            <a:ext cx="239603" cy="230363"/>
            <a:chOff x="3854700" y="249750"/>
            <a:chExt cx="500425" cy="481125"/>
          </a:xfrm>
        </p:grpSpPr>
        <p:sp>
          <p:nvSpPr>
            <p:cNvPr id="3752" name="Google Shape;3752;p48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3" name="Google Shape;3753;p48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4" name="Google Shape;3754;p48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5" name="Google Shape;3755;p48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6" name="Google Shape;3756;p48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7" name="Google Shape;3757;p48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8" name="Google Shape;3758;p48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9" name="Google Shape;3759;p48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0" name="Google Shape;3760;p48"/>
          <p:cNvGrpSpPr/>
          <p:nvPr/>
        </p:nvGrpSpPr>
        <p:grpSpPr>
          <a:xfrm>
            <a:off x="3165892" y="1924811"/>
            <a:ext cx="239603" cy="230363"/>
            <a:chOff x="4447550" y="249750"/>
            <a:chExt cx="500425" cy="481125"/>
          </a:xfrm>
        </p:grpSpPr>
        <p:sp>
          <p:nvSpPr>
            <p:cNvPr id="3761" name="Google Shape;3761;p48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2" name="Google Shape;3762;p48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3" name="Google Shape;3763;p48"/>
          <p:cNvGrpSpPr/>
          <p:nvPr/>
        </p:nvGrpSpPr>
        <p:grpSpPr>
          <a:xfrm>
            <a:off x="3457757" y="1924643"/>
            <a:ext cx="230698" cy="230698"/>
            <a:chOff x="5049725" y="249400"/>
            <a:chExt cx="481825" cy="481825"/>
          </a:xfrm>
        </p:grpSpPr>
        <p:sp>
          <p:nvSpPr>
            <p:cNvPr id="3764" name="Google Shape;3764;p48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5" name="Google Shape;3765;p48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6" name="Google Shape;3766;p48"/>
          <p:cNvGrpSpPr/>
          <p:nvPr/>
        </p:nvGrpSpPr>
        <p:grpSpPr>
          <a:xfrm>
            <a:off x="3739244" y="1924643"/>
            <a:ext cx="230698" cy="230698"/>
            <a:chOff x="5660400" y="238125"/>
            <a:chExt cx="481825" cy="481825"/>
          </a:xfrm>
        </p:grpSpPr>
        <p:sp>
          <p:nvSpPr>
            <p:cNvPr id="3767" name="Google Shape;3767;p48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8" name="Google Shape;3768;p48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9" name="Google Shape;3769;p48"/>
          <p:cNvGrpSpPr/>
          <p:nvPr/>
        </p:nvGrpSpPr>
        <p:grpSpPr>
          <a:xfrm>
            <a:off x="4022597" y="1924643"/>
            <a:ext cx="230698" cy="230698"/>
            <a:chOff x="6235400" y="249400"/>
            <a:chExt cx="481825" cy="481825"/>
          </a:xfrm>
        </p:grpSpPr>
        <p:sp>
          <p:nvSpPr>
            <p:cNvPr id="3770" name="Google Shape;3770;p48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1" name="Google Shape;3771;p48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2" name="Google Shape;3772;p48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3" name="Google Shape;3773;p48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4" name="Google Shape;3774;p48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5" name="Google Shape;3775;p48"/>
          <p:cNvGrpSpPr/>
          <p:nvPr/>
        </p:nvGrpSpPr>
        <p:grpSpPr>
          <a:xfrm>
            <a:off x="1464608" y="2227052"/>
            <a:ext cx="231344" cy="202724"/>
            <a:chOff x="899850" y="871450"/>
            <a:chExt cx="483175" cy="423400"/>
          </a:xfrm>
        </p:grpSpPr>
        <p:sp>
          <p:nvSpPr>
            <p:cNvPr id="3776" name="Google Shape;3776;p48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7" name="Google Shape;3777;p48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8" name="Google Shape;3778;p48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9" name="Google Shape;3779;p48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80" name="Google Shape;3780;p48"/>
          <p:cNvSpPr/>
          <p:nvPr/>
        </p:nvSpPr>
        <p:spPr>
          <a:xfrm>
            <a:off x="1761644" y="2213044"/>
            <a:ext cx="205501" cy="230698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81" name="Google Shape;3781;p48"/>
          <p:cNvGrpSpPr/>
          <p:nvPr/>
        </p:nvGrpSpPr>
        <p:grpSpPr>
          <a:xfrm>
            <a:off x="2030383" y="2213059"/>
            <a:ext cx="231596" cy="230710"/>
            <a:chOff x="2085450" y="842250"/>
            <a:chExt cx="483700" cy="481850"/>
          </a:xfrm>
        </p:grpSpPr>
        <p:sp>
          <p:nvSpPr>
            <p:cNvPr id="3782" name="Google Shape;3782;p48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3" name="Google Shape;3783;p48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4" name="Google Shape;3784;p48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5" name="Google Shape;3785;p48"/>
          <p:cNvGrpSpPr/>
          <p:nvPr/>
        </p:nvGrpSpPr>
        <p:grpSpPr>
          <a:xfrm>
            <a:off x="2321816" y="2213065"/>
            <a:ext cx="230734" cy="230698"/>
            <a:chOff x="2685825" y="840375"/>
            <a:chExt cx="481900" cy="481825"/>
          </a:xfrm>
        </p:grpSpPr>
        <p:sp>
          <p:nvSpPr>
            <p:cNvPr id="3786" name="Google Shape;3786;p48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7" name="Google Shape;3787;p48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8" name="Google Shape;3788;p48"/>
          <p:cNvGrpSpPr/>
          <p:nvPr/>
        </p:nvGrpSpPr>
        <p:grpSpPr>
          <a:xfrm>
            <a:off x="2601752" y="2212849"/>
            <a:ext cx="238299" cy="231129"/>
            <a:chOff x="3270675" y="841800"/>
            <a:chExt cx="497700" cy="482725"/>
          </a:xfrm>
        </p:grpSpPr>
        <p:sp>
          <p:nvSpPr>
            <p:cNvPr id="3789" name="Google Shape;3789;p48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0" name="Google Shape;3790;p48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1" name="Google Shape;3791;p48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92" name="Google Shape;3792;p48"/>
          <p:cNvSpPr/>
          <p:nvPr/>
        </p:nvSpPr>
        <p:spPr>
          <a:xfrm>
            <a:off x="2886029" y="2220249"/>
            <a:ext cx="230698" cy="216286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93" name="Google Shape;3793;p48"/>
          <p:cNvGrpSpPr/>
          <p:nvPr/>
        </p:nvGrpSpPr>
        <p:grpSpPr>
          <a:xfrm>
            <a:off x="3170346" y="2227034"/>
            <a:ext cx="230698" cy="202760"/>
            <a:chOff x="4467200" y="877100"/>
            <a:chExt cx="481825" cy="423475"/>
          </a:xfrm>
        </p:grpSpPr>
        <p:sp>
          <p:nvSpPr>
            <p:cNvPr id="3794" name="Google Shape;3794;p48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5" name="Google Shape;3795;p48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6" name="Google Shape;3796;p48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7" name="Google Shape;3797;p48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8" name="Google Shape;3798;p48"/>
          <p:cNvGrpSpPr/>
          <p:nvPr/>
        </p:nvGrpSpPr>
        <p:grpSpPr>
          <a:xfrm>
            <a:off x="3452478" y="2213059"/>
            <a:ext cx="241255" cy="230710"/>
            <a:chOff x="5045500" y="842250"/>
            <a:chExt cx="503875" cy="481850"/>
          </a:xfrm>
        </p:grpSpPr>
        <p:sp>
          <p:nvSpPr>
            <p:cNvPr id="3799" name="Google Shape;3799;p48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0" name="Google Shape;3800;p48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01" name="Google Shape;3801;p48"/>
          <p:cNvGrpSpPr/>
          <p:nvPr/>
        </p:nvGrpSpPr>
        <p:grpSpPr>
          <a:xfrm>
            <a:off x="3740022" y="2230888"/>
            <a:ext cx="229142" cy="195051"/>
            <a:chOff x="5645200" y="879425"/>
            <a:chExt cx="478575" cy="407375"/>
          </a:xfrm>
        </p:grpSpPr>
        <p:sp>
          <p:nvSpPr>
            <p:cNvPr id="3802" name="Google Shape;3802;p48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3" name="Google Shape;3803;p48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4" name="Google Shape;3804;p48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5" name="Google Shape;3805;p48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6" name="Google Shape;3806;p48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7" name="Google Shape;3807;p48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08" name="Google Shape;3808;p48"/>
          <p:cNvGrpSpPr/>
          <p:nvPr/>
        </p:nvGrpSpPr>
        <p:grpSpPr>
          <a:xfrm>
            <a:off x="4036560" y="2213065"/>
            <a:ext cx="202772" cy="230698"/>
            <a:chOff x="6264525" y="842250"/>
            <a:chExt cx="423500" cy="481825"/>
          </a:xfrm>
        </p:grpSpPr>
        <p:sp>
          <p:nvSpPr>
            <p:cNvPr id="3809" name="Google Shape;3809;p48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0" name="Google Shape;3810;p48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1" name="Google Shape;3811;p48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2" name="Google Shape;3812;p48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3" name="Google Shape;3813;p48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4" name="Google Shape;3814;p48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5" name="Google Shape;3815;p48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6" name="Google Shape;3816;p48"/>
          <p:cNvGrpSpPr/>
          <p:nvPr/>
        </p:nvGrpSpPr>
        <p:grpSpPr>
          <a:xfrm>
            <a:off x="1464932" y="2495036"/>
            <a:ext cx="230698" cy="230698"/>
            <a:chOff x="900750" y="1436075"/>
            <a:chExt cx="481825" cy="481825"/>
          </a:xfrm>
        </p:grpSpPr>
        <p:sp>
          <p:nvSpPr>
            <p:cNvPr id="3817" name="Google Shape;3817;p48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8" name="Google Shape;3818;p48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9" name="Google Shape;3819;p48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0" name="Google Shape;3820;p48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1" name="Google Shape;3821;p48"/>
          <p:cNvGrpSpPr/>
          <p:nvPr/>
        </p:nvGrpSpPr>
        <p:grpSpPr>
          <a:xfrm>
            <a:off x="1749075" y="2536033"/>
            <a:ext cx="230698" cy="148703"/>
            <a:chOff x="1492675" y="1520750"/>
            <a:chExt cx="481825" cy="310575"/>
          </a:xfrm>
        </p:grpSpPr>
        <p:sp>
          <p:nvSpPr>
            <p:cNvPr id="3822" name="Google Shape;3822;p48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3" name="Google Shape;3823;p48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4" name="Google Shape;3824;p48"/>
          <p:cNvGrpSpPr/>
          <p:nvPr/>
        </p:nvGrpSpPr>
        <p:grpSpPr>
          <a:xfrm>
            <a:off x="2026384" y="2495024"/>
            <a:ext cx="239592" cy="230722"/>
            <a:chOff x="2071000" y="1435025"/>
            <a:chExt cx="500400" cy="481875"/>
          </a:xfrm>
        </p:grpSpPr>
        <p:sp>
          <p:nvSpPr>
            <p:cNvPr id="3825" name="Google Shape;3825;p48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6" name="Google Shape;3826;p48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7" name="Google Shape;3827;p48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8" name="Google Shape;3828;p48"/>
          <p:cNvGrpSpPr/>
          <p:nvPr/>
        </p:nvGrpSpPr>
        <p:grpSpPr>
          <a:xfrm>
            <a:off x="2317543" y="2509191"/>
            <a:ext cx="239280" cy="202389"/>
            <a:chOff x="2678350" y="1464650"/>
            <a:chExt cx="499750" cy="422700"/>
          </a:xfrm>
        </p:grpSpPr>
        <p:sp>
          <p:nvSpPr>
            <p:cNvPr id="3829" name="Google Shape;3829;p48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0" name="Google Shape;3830;p48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1" name="Google Shape;3831;p48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2" name="Google Shape;3832;p48"/>
          <p:cNvGrpSpPr/>
          <p:nvPr/>
        </p:nvGrpSpPr>
        <p:grpSpPr>
          <a:xfrm>
            <a:off x="2605553" y="2495036"/>
            <a:ext cx="230698" cy="230698"/>
            <a:chOff x="3271200" y="1435075"/>
            <a:chExt cx="481825" cy="481825"/>
          </a:xfrm>
        </p:grpSpPr>
        <p:sp>
          <p:nvSpPr>
            <p:cNvPr id="3833" name="Google Shape;3833;p48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4" name="Google Shape;3834;p48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5" name="Google Shape;3835;p48"/>
          <p:cNvGrpSpPr/>
          <p:nvPr/>
        </p:nvGrpSpPr>
        <p:grpSpPr>
          <a:xfrm>
            <a:off x="2884681" y="2495024"/>
            <a:ext cx="233547" cy="230722"/>
            <a:chOff x="3858100" y="1435075"/>
            <a:chExt cx="487775" cy="481875"/>
          </a:xfrm>
        </p:grpSpPr>
        <p:sp>
          <p:nvSpPr>
            <p:cNvPr id="3836" name="Google Shape;3836;p48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7" name="Google Shape;3837;p48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8" name="Google Shape;3838;p48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9" name="Google Shape;3839;p48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0" name="Google Shape;3840;p48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1" name="Google Shape;3841;p48"/>
          <p:cNvGrpSpPr/>
          <p:nvPr/>
        </p:nvGrpSpPr>
        <p:grpSpPr>
          <a:xfrm>
            <a:off x="3170345" y="2495036"/>
            <a:ext cx="230698" cy="230698"/>
            <a:chOff x="4456875" y="1435075"/>
            <a:chExt cx="481825" cy="481825"/>
          </a:xfrm>
        </p:grpSpPr>
        <p:sp>
          <p:nvSpPr>
            <p:cNvPr id="3842" name="Google Shape;3842;p48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3" name="Google Shape;3843;p48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4" name="Google Shape;3844;p48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5" name="Google Shape;3845;p48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6" name="Google Shape;3846;p48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7" name="Google Shape;3847;p48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8" name="Google Shape;3848;p48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9" name="Google Shape;3849;p48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0" name="Google Shape;3850;p48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1" name="Google Shape;3851;p48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2" name="Google Shape;3852;p48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3" name="Google Shape;3853;p48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4" name="Google Shape;3854;p48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5" name="Google Shape;3855;p48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6" name="Google Shape;3856;p48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48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8" name="Google Shape;3858;p48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9" name="Google Shape;3859;p48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0" name="Google Shape;3860;p48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1" name="Google Shape;3861;p48"/>
          <p:cNvGrpSpPr/>
          <p:nvPr/>
        </p:nvGrpSpPr>
        <p:grpSpPr>
          <a:xfrm>
            <a:off x="3456626" y="2495030"/>
            <a:ext cx="232960" cy="230710"/>
            <a:chOff x="5049725" y="1435050"/>
            <a:chExt cx="486550" cy="481850"/>
          </a:xfrm>
        </p:grpSpPr>
        <p:sp>
          <p:nvSpPr>
            <p:cNvPr id="3862" name="Google Shape;3862;p48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3" name="Google Shape;3863;p48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4" name="Google Shape;3864;p48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5" name="Google Shape;3865;p48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6" name="Google Shape;3866;p48"/>
          <p:cNvGrpSpPr/>
          <p:nvPr/>
        </p:nvGrpSpPr>
        <p:grpSpPr>
          <a:xfrm>
            <a:off x="3739208" y="2495036"/>
            <a:ext cx="230770" cy="230698"/>
            <a:chOff x="5642475" y="1435075"/>
            <a:chExt cx="481975" cy="481825"/>
          </a:xfrm>
        </p:grpSpPr>
        <p:sp>
          <p:nvSpPr>
            <p:cNvPr id="3867" name="Google Shape;3867;p48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8" name="Google Shape;3868;p48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9" name="Google Shape;3869;p48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0" name="Google Shape;3870;p48"/>
          <p:cNvGrpSpPr/>
          <p:nvPr/>
        </p:nvGrpSpPr>
        <p:grpSpPr>
          <a:xfrm>
            <a:off x="4021065" y="2495030"/>
            <a:ext cx="233762" cy="230710"/>
            <a:chOff x="6232000" y="1435050"/>
            <a:chExt cx="488225" cy="481850"/>
          </a:xfrm>
        </p:grpSpPr>
        <p:sp>
          <p:nvSpPr>
            <p:cNvPr id="3871" name="Google Shape;3871;p48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2" name="Google Shape;3872;p48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3" name="Google Shape;3873;p48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4" name="Google Shape;3874;p48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5" name="Google Shape;3875;p48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6" name="Google Shape;3876;p48"/>
          <p:cNvGrpSpPr/>
          <p:nvPr/>
        </p:nvGrpSpPr>
        <p:grpSpPr>
          <a:xfrm>
            <a:off x="1478302" y="2776325"/>
            <a:ext cx="203957" cy="229704"/>
            <a:chOff x="924450" y="2028975"/>
            <a:chExt cx="425975" cy="479750"/>
          </a:xfrm>
        </p:grpSpPr>
        <p:sp>
          <p:nvSpPr>
            <p:cNvPr id="3877" name="Google Shape;3877;p48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8" name="Google Shape;3878;p48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9" name="Google Shape;3879;p48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0" name="Google Shape;3880;p48"/>
          <p:cNvGrpSpPr/>
          <p:nvPr/>
        </p:nvGrpSpPr>
        <p:grpSpPr>
          <a:xfrm>
            <a:off x="2030813" y="2789791"/>
            <a:ext cx="230734" cy="202772"/>
            <a:chOff x="2085450" y="2057100"/>
            <a:chExt cx="481900" cy="423500"/>
          </a:xfrm>
        </p:grpSpPr>
        <p:sp>
          <p:nvSpPr>
            <p:cNvPr id="3881" name="Google Shape;3881;p48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2" name="Google Shape;3882;p48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3" name="Google Shape;3883;p48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4" name="Google Shape;3884;p48"/>
          <p:cNvGrpSpPr/>
          <p:nvPr/>
        </p:nvGrpSpPr>
        <p:grpSpPr>
          <a:xfrm>
            <a:off x="2321816" y="2805598"/>
            <a:ext cx="230734" cy="171159"/>
            <a:chOff x="2678275" y="2090100"/>
            <a:chExt cx="481900" cy="357475"/>
          </a:xfrm>
        </p:grpSpPr>
        <p:sp>
          <p:nvSpPr>
            <p:cNvPr id="3885" name="Google Shape;3885;p48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6" name="Google Shape;3886;p48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7" name="Google Shape;3887;p48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8" name="Google Shape;3888;p48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9" name="Google Shape;3889;p48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0" name="Google Shape;3890;p48"/>
          <p:cNvGrpSpPr/>
          <p:nvPr/>
        </p:nvGrpSpPr>
        <p:grpSpPr>
          <a:xfrm>
            <a:off x="2646323" y="2813893"/>
            <a:ext cx="149158" cy="154569"/>
            <a:chOff x="3357325" y="2093500"/>
            <a:chExt cx="311525" cy="322825"/>
          </a:xfrm>
        </p:grpSpPr>
        <p:sp>
          <p:nvSpPr>
            <p:cNvPr id="3891" name="Google Shape;3891;p48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2" name="Google Shape;3892;p48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3" name="Google Shape;3893;p48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94" name="Google Shape;3894;p48"/>
          <p:cNvSpPr/>
          <p:nvPr/>
        </p:nvSpPr>
        <p:spPr>
          <a:xfrm>
            <a:off x="2887926" y="2783744"/>
            <a:ext cx="226903" cy="214766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95" name="Google Shape;3895;p48"/>
          <p:cNvGrpSpPr/>
          <p:nvPr/>
        </p:nvGrpSpPr>
        <p:grpSpPr>
          <a:xfrm>
            <a:off x="3186385" y="2775828"/>
            <a:ext cx="198618" cy="230698"/>
            <a:chOff x="4492800" y="2027925"/>
            <a:chExt cx="414825" cy="481825"/>
          </a:xfrm>
        </p:grpSpPr>
        <p:sp>
          <p:nvSpPr>
            <p:cNvPr id="3896" name="Google Shape;3896;p48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7" name="Google Shape;3897;p48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8" name="Google Shape;3898;p48"/>
          <p:cNvGrpSpPr/>
          <p:nvPr/>
        </p:nvGrpSpPr>
        <p:grpSpPr>
          <a:xfrm>
            <a:off x="3457775" y="2775823"/>
            <a:ext cx="230662" cy="230710"/>
            <a:chOff x="5049725" y="2027900"/>
            <a:chExt cx="481750" cy="481850"/>
          </a:xfrm>
        </p:grpSpPr>
        <p:sp>
          <p:nvSpPr>
            <p:cNvPr id="3899" name="Google Shape;3899;p48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0" name="Google Shape;3900;p48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1" name="Google Shape;3901;p48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2" name="Google Shape;3902;p48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3" name="Google Shape;3903;p48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4" name="Google Shape;3904;p48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48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48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7" name="Google Shape;3907;p48"/>
          <p:cNvGrpSpPr/>
          <p:nvPr/>
        </p:nvGrpSpPr>
        <p:grpSpPr>
          <a:xfrm>
            <a:off x="3779828" y="2775882"/>
            <a:ext cx="149529" cy="230590"/>
            <a:chOff x="5726350" y="2028150"/>
            <a:chExt cx="312300" cy="481600"/>
          </a:xfrm>
        </p:grpSpPr>
        <p:sp>
          <p:nvSpPr>
            <p:cNvPr id="3908" name="Google Shape;3908;p48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9" name="Google Shape;3909;p48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48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1" name="Google Shape;3911;p48"/>
          <p:cNvGrpSpPr/>
          <p:nvPr/>
        </p:nvGrpSpPr>
        <p:grpSpPr>
          <a:xfrm>
            <a:off x="4024764" y="2777995"/>
            <a:ext cx="226365" cy="226365"/>
            <a:chOff x="6239925" y="2032450"/>
            <a:chExt cx="472775" cy="472775"/>
          </a:xfrm>
        </p:grpSpPr>
        <p:sp>
          <p:nvSpPr>
            <p:cNvPr id="3912" name="Google Shape;3912;p48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3" name="Google Shape;3913;p48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4" name="Google Shape;3914;p48"/>
          <p:cNvGrpSpPr/>
          <p:nvPr/>
        </p:nvGrpSpPr>
        <p:grpSpPr>
          <a:xfrm>
            <a:off x="4330172" y="1977005"/>
            <a:ext cx="227562" cy="126092"/>
            <a:chOff x="903075" y="2730000"/>
            <a:chExt cx="475275" cy="263350"/>
          </a:xfrm>
        </p:grpSpPr>
        <p:sp>
          <p:nvSpPr>
            <p:cNvPr id="3915" name="Google Shape;3915;p48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6" name="Google Shape;3916;p48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7" name="Google Shape;3917;p48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8" name="Google Shape;3918;p48"/>
          <p:cNvGrpSpPr/>
          <p:nvPr/>
        </p:nvGrpSpPr>
        <p:grpSpPr>
          <a:xfrm>
            <a:off x="1749075" y="2775828"/>
            <a:ext cx="230698" cy="230698"/>
            <a:chOff x="1492675" y="2027925"/>
            <a:chExt cx="481825" cy="481825"/>
          </a:xfrm>
        </p:grpSpPr>
        <p:sp>
          <p:nvSpPr>
            <p:cNvPr id="3919" name="Google Shape;3919;p48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0" name="Google Shape;3920;p48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48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48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3" name="Google Shape;3923;p48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4" name="Google Shape;3924;p48"/>
          <p:cNvGrpSpPr/>
          <p:nvPr/>
        </p:nvGrpSpPr>
        <p:grpSpPr>
          <a:xfrm>
            <a:off x="4623101" y="1924702"/>
            <a:ext cx="230698" cy="230698"/>
            <a:chOff x="1492675" y="2620775"/>
            <a:chExt cx="481825" cy="481825"/>
          </a:xfrm>
        </p:grpSpPr>
        <p:sp>
          <p:nvSpPr>
            <p:cNvPr id="3925" name="Google Shape;3925;p48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6" name="Google Shape;3926;p48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27" name="Google Shape;3927;p48"/>
          <p:cNvSpPr/>
          <p:nvPr/>
        </p:nvSpPr>
        <p:spPr>
          <a:xfrm>
            <a:off x="4895078" y="1924637"/>
            <a:ext cx="239711" cy="230698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28" name="Google Shape;3928;p48"/>
          <p:cNvGrpSpPr/>
          <p:nvPr/>
        </p:nvGrpSpPr>
        <p:grpSpPr>
          <a:xfrm>
            <a:off x="5183268" y="1935571"/>
            <a:ext cx="226843" cy="208960"/>
            <a:chOff x="2682350" y="2643425"/>
            <a:chExt cx="473775" cy="436425"/>
          </a:xfrm>
        </p:grpSpPr>
        <p:sp>
          <p:nvSpPr>
            <p:cNvPr id="3929" name="Google Shape;3929;p48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0" name="Google Shape;3930;p48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1" name="Google Shape;3931;p48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48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3" name="Google Shape;3933;p48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4" name="Google Shape;3934;p48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48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6" name="Google Shape;3936;p48"/>
          <p:cNvGrpSpPr/>
          <p:nvPr/>
        </p:nvGrpSpPr>
        <p:grpSpPr>
          <a:xfrm>
            <a:off x="5499808" y="1924702"/>
            <a:ext cx="162205" cy="230698"/>
            <a:chOff x="3342725" y="2620775"/>
            <a:chExt cx="338775" cy="481825"/>
          </a:xfrm>
        </p:grpSpPr>
        <p:sp>
          <p:nvSpPr>
            <p:cNvPr id="3937" name="Google Shape;3937;p48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8" name="Google Shape;3938;p48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9" name="Google Shape;3939;p48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0" name="Google Shape;3940;p48"/>
          <p:cNvGrpSpPr/>
          <p:nvPr/>
        </p:nvGrpSpPr>
        <p:grpSpPr>
          <a:xfrm>
            <a:off x="5767565" y="1924702"/>
            <a:ext cx="189246" cy="230698"/>
            <a:chOff x="3907325" y="2620775"/>
            <a:chExt cx="395250" cy="481825"/>
          </a:xfrm>
        </p:grpSpPr>
        <p:sp>
          <p:nvSpPr>
            <p:cNvPr id="3941" name="Google Shape;3941;p48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2" name="Google Shape;3942;p48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3" name="Google Shape;3943;p48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4" name="Google Shape;3944;p48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5" name="Google Shape;3945;p48"/>
          <p:cNvGrpSpPr/>
          <p:nvPr/>
        </p:nvGrpSpPr>
        <p:grpSpPr>
          <a:xfrm>
            <a:off x="6034939" y="1931914"/>
            <a:ext cx="230698" cy="216274"/>
            <a:chOff x="4456875" y="2635825"/>
            <a:chExt cx="481825" cy="451700"/>
          </a:xfrm>
        </p:grpSpPr>
        <p:sp>
          <p:nvSpPr>
            <p:cNvPr id="3946" name="Google Shape;3946;p48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7" name="Google Shape;3947;p48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8" name="Google Shape;3948;p48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9" name="Google Shape;3949;p48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48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48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2" name="Google Shape;3952;p48"/>
          <p:cNvGrpSpPr/>
          <p:nvPr/>
        </p:nvGrpSpPr>
        <p:grpSpPr>
          <a:xfrm>
            <a:off x="6323895" y="1931914"/>
            <a:ext cx="230698" cy="216274"/>
            <a:chOff x="5049725" y="2635825"/>
            <a:chExt cx="481825" cy="451700"/>
          </a:xfrm>
        </p:grpSpPr>
        <p:sp>
          <p:nvSpPr>
            <p:cNvPr id="3953" name="Google Shape;3953;p48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48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48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6" name="Google Shape;3956;p48"/>
          <p:cNvGrpSpPr/>
          <p:nvPr/>
        </p:nvGrpSpPr>
        <p:grpSpPr>
          <a:xfrm>
            <a:off x="6604855" y="1925001"/>
            <a:ext cx="230231" cy="230099"/>
            <a:chOff x="5643000" y="2621375"/>
            <a:chExt cx="480850" cy="480575"/>
          </a:xfrm>
        </p:grpSpPr>
        <p:sp>
          <p:nvSpPr>
            <p:cNvPr id="3957" name="Google Shape;3957;p48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8" name="Google Shape;3958;p48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9" name="Google Shape;3959;p48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0" name="Google Shape;3960;p48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48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2" name="Google Shape;3962;p48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48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4" name="Google Shape;3964;p48"/>
          <p:cNvGrpSpPr/>
          <p:nvPr/>
        </p:nvGrpSpPr>
        <p:grpSpPr>
          <a:xfrm>
            <a:off x="6890046" y="1924702"/>
            <a:ext cx="230770" cy="230698"/>
            <a:chOff x="6235250" y="2620775"/>
            <a:chExt cx="481975" cy="481825"/>
          </a:xfrm>
        </p:grpSpPr>
        <p:sp>
          <p:nvSpPr>
            <p:cNvPr id="3965" name="Google Shape;3965;p48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48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7" name="Google Shape;3967;p48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8" name="Google Shape;3968;p48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48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70" name="Google Shape;3970;p48"/>
          <p:cNvSpPr/>
          <p:nvPr/>
        </p:nvSpPr>
        <p:spPr>
          <a:xfrm>
            <a:off x="4326623" y="2219489"/>
            <a:ext cx="234624" cy="217806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71" name="Google Shape;3971;p48"/>
          <p:cNvGrpSpPr/>
          <p:nvPr/>
        </p:nvGrpSpPr>
        <p:grpSpPr>
          <a:xfrm>
            <a:off x="4622474" y="2213124"/>
            <a:ext cx="231955" cy="230698"/>
            <a:chOff x="1535000" y="3223325"/>
            <a:chExt cx="484450" cy="481825"/>
          </a:xfrm>
        </p:grpSpPr>
        <p:sp>
          <p:nvSpPr>
            <p:cNvPr id="3972" name="Google Shape;3972;p48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3" name="Google Shape;3973;p48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4" name="Google Shape;3974;p48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5" name="Google Shape;3975;p48"/>
          <p:cNvGrpSpPr/>
          <p:nvPr/>
        </p:nvGrpSpPr>
        <p:grpSpPr>
          <a:xfrm>
            <a:off x="4899627" y="2237129"/>
            <a:ext cx="230698" cy="182686"/>
            <a:chOff x="2085525" y="3263750"/>
            <a:chExt cx="481825" cy="381550"/>
          </a:xfrm>
        </p:grpSpPr>
        <p:sp>
          <p:nvSpPr>
            <p:cNvPr id="3976" name="Google Shape;3976;p48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7" name="Google Shape;3977;p48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78" name="Google Shape;3978;p48"/>
          <p:cNvSpPr/>
          <p:nvPr/>
        </p:nvSpPr>
        <p:spPr>
          <a:xfrm>
            <a:off x="5181287" y="2258928"/>
            <a:ext cx="230698" cy="138924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79" name="Google Shape;3979;p48"/>
          <p:cNvGrpSpPr/>
          <p:nvPr/>
        </p:nvGrpSpPr>
        <p:grpSpPr>
          <a:xfrm>
            <a:off x="5465239" y="2213117"/>
            <a:ext cx="231344" cy="230710"/>
            <a:chOff x="3270450" y="3213625"/>
            <a:chExt cx="483175" cy="481850"/>
          </a:xfrm>
        </p:grpSpPr>
        <p:sp>
          <p:nvSpPr>
            <p:cNvPr id="3980" name="Google Shape;3980;p48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1" name="Google Shape;3981;p48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2" name="Google Shape;3982;p48"/>
          <p:cNvGrpSpPr/>
          <p:nvPr/>
        </p:nvGrpSpPr>
        <p:grpSpPr>
          <a:xfrm>
            <a:off x="5804750" y="2213123"/>
            <a:ext cx="114876" cy="230698"/>
            <a:chOff x="3984950" y="3213600"/>
            <a:chExt cx="239925" cy="481825"/>
          </a:xfrm>
        </p:grpSpPr>
        <p:sp>
          <p:nvSpPr>
            <p:cNvPr id="3983" name="Google Shape;3983;p48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48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85" name="Google Shape;3985;p48"/>
          <p:cNvSpPr/>
          <p:nvPr/>
        </p:nvSpPr>
        <p:spPr>
          <a:xfrm>
            <a:off x="6034832" y="2213044"/>
            <a:ext cx="230734" cy="230698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986" name="Google Shape;3986;p48"/>
          <p:cNvSpPr/>
          <p:nvPr/>
        </p:nvSpPr>
        <p:spPr>
          <a:xfrm>
            <a:off x="6323794" y="2226545"/>
            <a:ext cx="230698" cy="203693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87" name="Google Shape;3987;p48"/>
          <p:cNvGrpSpPr/>
          <p:nvPr/>
        </p:nvGrpSpPr>
        <p:grpSpPr>
          <a:xfrm>
            <a:off x="6599193" y="2233311"/>
            <a:ext cx="241555" cy="190323"/>
            <a:chOff x="5629975" y="3255775"/>
            <a:chExt cx="504500" cy="397500"/>
          </a:xfrm>
        </p:grpSpPr>
        <p:sp>
          <p:nvSpPr>
            <p:cNvPr id="3988" name="Google Shape;3988;p48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48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0" name="Google Shape;3990;p48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48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48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3" name="Google Shape;3993;p48"/>
          <p:cNvGrpSpPr/>
          <p:nvPr/>
        </p:nvGrpSpPr>
        <p:grpSpPr>
          <a:xfrm>
            <a:off x="6889741" y="2233383"/>
            <a:ext cx="231380" cy="190179"/>
            <a:chOff x="6234950" y="3255925"/>
            <a:chExt cx="483250" cy="397200"/>
          </a:xfrm>
        </p:grpSpPr>
        <p:sp>
          <p:nvSpPr>
            <p:cNvPr id="3994" name="Google Shape;3994;p48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5" name="Google Shape;3995;p48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48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48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48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48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0" name="Google Shape;4000;p48"/>
          <p:cNvGrpSpPr/>
          <p:nvPr/>
        </p:nvGrpSpPr>
        <p:grpSpPr>
          <a:xfrm>
            <a:off x="4335816" y="2495095"/>
            <a:ext cx="216274" cy="230698"/>
            <a:chOff x="914900" y="3806450"/>
            <a:chExt cx="451700" cy="481825"/>
          </a:xfrm>
        </p:grpSpPr>
        <p:sp>
          <p:nvSpPr>
            <p:cNvPr id="4001" name="Google Shape;4001;p48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48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48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48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48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6" name="Google Shape;4006;p48"/>
          <p:cNvGrpSpPr/>
          <p:nvPr/>
        </p:nvGrpSpPr>
        <p:grpSpPr>
          <a:xfrm>
            <a:off x="4620689" y="2494969"/>
            <a:ext cx="235522" cy="230949"/>
            <a:chOff x="1490050" y="3805975"/>
            <a:chExt cx="491900" cy="482350"/>
          </a:xfrm>
        </p:grpSpPr>
        <p:sp>
          <p:nvSpPr>
            <p:cNvPr id="4007" name="Google Shape;4007;p48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48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48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48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1" name="Google Shape;4011;p48"/>
          <p:cNvGrpSpPr/>
          <p:nvPr/>
        </p:nvGrpSpPr>
        <p:grpSpPr>
          <a:xfrm>
            <a:off x="4908927" y="2495095"/>
            <a:ext cx="212096" cy="230698"/>
            <a:chOff x="2104275" y="3806450"/>
            <a:chExt cx="442975" cy="481825"/>
          </a:xfrm>
        </p:grpSpPr>
        <p:sp>
          <p:nvSpPr>
            <p:cNvPr id="4012" name="Google Shape;4012;p48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48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4" name="Google Shape;4014;p48"/>
          <p:cNvGrpSpPr/>
          <p:nvPr/>
        </p:nvGrpSpPr>
        <p:grpSpPr>
          <a:xfrm>
            <a:off x="5196925" y="2495095"/>
            <a:ext cx="199528" cy="230698"/>
            <a:chOff x="2710875" y="3806450"/>
            <a:chExt cx="416725" cy="481825"/>
          </a:xfrm>
        </p:grpSpPr>
        <p:sp>
          <p:nvSpPr>
            <p:cNvPr id="4015" name="Google Shape;4015;p48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48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7" name="Google Shape;4017;p48"/>
          <p:cNvGrpSpPr/>
          <p:nvPr/>
        </p:nvGrpSpPr>
        <p:grpSpPr>
          <a:xfrm>
            <a:off x="5465562" y="2522596"/>
            <a:ext cx="230698" cy="175696"/>
            <a:chOff x="3271200" y="3863875"/>
            <a:chExt cx="481825" cy="366950"/>
          </a:xfrm>
        </p:grpSpPr>
        <p:sp>
          <p:nvSpPr>
            <p:cNvPr id="4018" name="Google Shape;4018;p48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48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0" name="Google Shape;4020;p48"/>
          <p:cNvGrpSpPr/>
          <p:nvPr/>
        </p:nvGrpSpPr>
        <p:grpSpPr>
          <a:xfrm>
            <a:off x="5761706" y="2495250"/>
            <a:ext cx="200964" cy="230387"/>
            <a:chOff x="3895050" y="3806775"/>
            <a:chExt cx="419725" cy="481175"/>
          </a:xfrm>
        </p:grpSpPr>
        <p:sp>
          <p:nvSpPr>
            <p:cNvPr id="4021" name="Google Shape;4021;p48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48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3" name="Google Shape;4023;p48"/>
          <p:cNvGrpSpPr/>
          <p:nvPr/>
        </p:nvGrpSpPr>
        <p:grpSpPr>
          <a:xfrm>
            <a:off x="6035945" y="2495101"/>
            <a:ext cx="228687" cy="230686"/>
            <a:chOff x="4464775" y="3806475"/>
            <a:chExt cx="477625" cy="481800"/>
          </a:xfrm>
        </p:grpSpPr>
        <p:sp>
          <p:nvSpPr>
            <p:cNvPr id="4024" name="Google Shape;4024;p48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5" name="Google Shape;4025;p48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48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48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48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48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0" name="Google Shape;4030;p48"/>
          <p:cNvGrpSpPr/>
          <p:nvPr/>
        </p:nvGrpSpPr>
        <p:grpSpPr>
          <a:xfrm>
            <a:off x="6323895" y="2495095"/>
            <a:ext cx="230698" cy="230698"/>
            <a:chOff x="5049725" y="3806450"/>
            <a:chExt cx="481825" cy="481825"/>
          </a:xfrm>
        </p:grpSpPr>
        <p:sp>
          <p:nvSpPr>
            <p:cNvPr id="4031" name="Google Shape;4031;p48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48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48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4" name="Google Shape;4034;p48"/>
          <p:cNvGrpSpPr/>
          <p:nvPr/>
        </p:nvGrpSpPr>
        <p:grpSpPr>
          <a:xfrm>
            <a:off x="6604621" y="2495095"/>
            <a:ext cx="230698" cy="230698"/>
            <a:chOff x="5651375" y="3806450"/>
            <a:chExt cx="481825" cy="481825"/>
          </a:xfrm>
        </p:grpSpPr>
        <p:sp>
          <p:nvSpPr>
            <p:cNvPr id="4035" name="Google Shape;4035;p48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48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48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48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9" name="Google Shape;4039;p48"/>
          <p:cNvGrpSpPr/>
          <p:nvPr/>
        </p:nvGrpSpPr>
        <p:grpSpPr>
          <a:xfrm>
            <a:off x="6903937" y="2496447"/>
            <a:ext cx="202987" cy="227993"/>
            <a:chOff x="6264300" y="3809300"/>
            <a:chExt cx="423950" cy="476175"/>
          </a:xfrm>
        </p:grpSpPr>
        <p:sp>
          <p:nvSpPr>
            <p:cNvPr id="4040" name="Google Shape;4040;p48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48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48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3" name="Google Shape;4043;p48"/>
          <p:cNvGrpSpPr/>
          <p:nvPr/>
        </p:nvGrpSpPr>
        <p:grpSpPr>
          <a:xfrm>
            <a:off x="4328155" y="2775881"/>
            <a:ext cx="231596" cy="230710"/>
            <a:chOff x="898875" y="4399275"/>
            <a:chExt cx="483700" cy="481850"/>
          </a:xfrm>
        </p:grpSpPr>
        <p:sp>
          <p:nvSpPr>
            <p:cNvPr id="4044" name="Google Shape;4044;p48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5" name="Google Shape;4045;p48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48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48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48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48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48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48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2" name="Google Shape;4052;p48"/>
          <p:cNvGrpSpPr/>
          <p:nvPr/>
        </p:nvGrpSpPr>
        <p:grpSpPr>
          <a:xfrm>
            <a:off x="4623101" y="2786253"/>
            <a:ext cx="230698" cy="209966"/>
            <a:chOff x="1492675" y="4420975"/>
            <a:chExt cx="481825" cy="438525"/>
          </a:xfrm>
        </p:grpSpPr>
        <p:sp>
          <p:nvSpPr>
            <p:cNvPr id="4053" name="Google Shape;4053;p48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48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5" name="Google Shape;4055;p48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48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48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8" name="Google Shape;4058;p48"/>
          <p:cNvGrpSpPr/>
          <p:nvPr/>
        </p:nvGrpSpPr>
        <p:grpSpPr>
          <a:xfrm>
            <a:off x="4898495" y="2776342"/>
            <a:ext cx="232960" cy="229788"/>
            <a:chOff x="2084100" y="4400250"/>
            <a:chExt cx="486550" cy="479925"/>
          </a:xfrm>
        </p:grpSpPr>
        <p:sp>
          <p:nvSpPr>
            <p:cNvPr id="4059" name="Google Shape;4059;p48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48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48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48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48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48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5" name="Google Shape;4065;p48"/>
          <p:cNvGrpSpPr/>
          <p:nvPr/>
        </p:nvGrpSpPr>
        <p:grpSpPr>
          <a:xfrm>
            <a:off x="5195310" y="2775899"/>
            <a:ext cx="202760" cy="230674"/>
            <a:chOff x="2707950" y="4399325"/>
            <a:chExt cx="423475" cy="481775"/>
          </a:xfrm>
        </p:grpSpPr>
        <p:sp>
          <p:nvSpPr>
            <p:cNvPr id="4066" name="Google Shape;4066;p48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48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48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48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48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48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48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48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48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48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48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7" name="Google Shape;4077;p48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8" name="Google Shape;4078;p48"/>
          <p:cNvGrpSpPr/>
          <p:nvPr/>
        </p:nvGrpSpPr>
        <p:grpSpPr>
          <a:xfrm>
            <a:off x="5487390" y="2775881"/>
            <a:ext cx="187043" cy="230710"/>
            <a:chOff x="3330525" y="4399275"/>
            <a:chExt cx="390650" cy="481850"/>
          </a:xfrm>
        </p:grpSpPr>
        <p:sp>
          <p:nvSpPr>
            <p:cNvPr id="4079" name="Google Shape;4079;p48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48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48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48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48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48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48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6" name="Google Shape;4086;p48"/>
          <p:cNvGrpSpPr/>
          <p:nvPr/>
        </p:nvGrpSpPr>
        <p:grpSpPr>
          <a:xfrm>
            <a:off x="5776076" y="2775887"/>
            <a:ext cx="172224" cy="230698"/>
            <a:chOff x="3938800" y="4399275"/>
            <a:chExt cx="359700" cy="481825"/>
          </a:xfrm>
        </p:grpSpPr>
        <p:sp>
          <p:nvSpPr>
            <p:cNvPr id="4087" name="Google Shape;4087;p48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48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48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48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48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2" name="Google Shape;4092;p48"/>
          <p:cNvGrpSpPr/>
          <p:nvPr/>
        </p:nvGrpSpPr>
        <p:grpSpPr>
          <a:xfrm>
            <a:off x="6096214" y="2775887"/>
            <a:ext cx="108149" cy="230698"/>
            <a:chOff x="4584850" y="4399275"/>
            <a:chExt cx="225875" cy="481825"/>
          </a:xfrm>
        </p:grpSpPr>
        <p:sp>
          <p:nvSpPr>
            <p:cNvPr id="4093" name="Google Shape;4093;p48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48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95" name="Google Shape;4095;p48"/>
          <p:cNvSpPr/>
          <p:nvPr/>
        </p:nvSpPr>
        <p:spPr>
          <a:xfrm>
            <a:off x="6312567" y="2775826"/>
            <a:ext cx="253154" cy="23060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96" name="Google Shape;4096;p48"/>
          <p:cNvGrpSpPr/>
          <p:nvPr/>
        </p:nvGrpSpPr>
        <p:grpSpPr>
          <a:xfrm>
            <a:off x="6604621" y="2775887"/>
            <a:ext cx="230698" cy="230698"/>
            <a:chOff x="5642550" y="4399275"/>
            <a:chExt cx="481825" cy="481825"/>
          </a:xfrm>
        </p:grpSpPr>
        <p:sp>
          <p:nvSpPr>
            <p:cNvPr id="4097" name="Google Shape;4097;p48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48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9" name="Google Shape;4099;p48"/>
          <p:cNvGrpSpPr/>
          <p:nvPr/>
        </p:nvGrpSpPr>
        <p:grpSpPr>
          <a:xfrm>
            <a:off x="6881900" y="2783985"/>
            <a:ext cx="247061" cy="214502"/>
            <a:chOff x="6218300" y="4416175"/>
            <a:chExt cx="516000" cy="448000"/>
          </a:xfrm>
        </p:grpSpPr>
        <p:sp>
          <p:nvSpPr>
            <p:cNvPr id="4100" name="Google Shape;4100;p48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48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48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3" name="Google Shape;4103;p48"/>
          <p:cNvGrpSpPr/>
          <p:nvPr/>
        </p:nvGrpSpPr>
        <p:grpSpPr>
          <a:xfrm>
            <a:off x="7161095" y="1924761"/>
            <a:ext cx="230698" cy="230698"/>
            <a:chOff x="899850" y="4992125"/>
            <a:chExt cx="481825" cy="481825"/>
          </a:xfrm>
        </p:grpSpPr>
        <p:sp>
          <p:nvSpPr>
            <p:cNvPr id="4104" name="Google Shape;4104;p48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48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48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7" name="Google Shape;4107;p48"/>
          <p:cNvGrpSpPr/>
          <p:nvPr/>
        </p:nvGrpSpPr>
        <p:grpSpPr>
          <a:xfrm>
            <a:off x="7161106" y="2213167"/>
            <a:ext cx="230698" cy="230698"/>
            <a:chOff x="1492675" y="4992125"/>
            <a:chExt cx="481825" cy="481825"/>
          </a:xfrm>
        </p:grpSpPr>
        <p:sp>
          <p:nvSpPr>
            <p:cNvPr id="4108" name="Google Shape;4108;p48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48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0" name="Google Shape;4110;p48"/>
          <p:cNvGrpSpPr/>
          <p:nvPr/>
        </p:nvGrpSpPr>
        <p:grpSpPr>
          <a:xfrm>
            <a:off x="7161118" y="2495124"/>
            <a:ext cx="230698" cy="230698"/>
            <a:chOff x="2085525" y="4992125"/>
            <a:chExt cx="481825" cy="481825"/>
          </a:xfrm>
        </p:grpSpPr>
        <p:sp>
          <p:nvSpPr>
            <p:cNvPr id="4111" name="Google Shape;4111;p48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48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3" name="Google Shape;4113;p48"/>
          <p:cNvGrpSpPr/>
          <p:nvPr/>
        </p:nvGrpSpPr>
        <p:grpSpPr>
          <a:xfrm>
            <a:off x="7449623" y="1924761"/>
            <a:ext cx="230698" cy="230698"/>
            <a:chOff x="2678350" y="4992125"/>
            <a:chExt cx="481825" cy="481825"/>
          </a:xfrm>
        </p:grpSpPr>
        <p:sp>
          <p:nvSpPr>
            <p:cNvPr id="4114" name="Google Shape;4114;p48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48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48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7" name="Google Shape;4117;p48"/>
          <p:cNvGrpSpPr/>
          <p:nvPr/>
        </p:nvGrpSpPr>
        <p:grpSpPr>
          <a:xfrm>
            <a:off x="7161142" y="2775902"/>
            <a:ext cx="230698" cy="230698"/>
            <a:chOff x="3271200" y="4992125"/>
            <a:chExt cx="481825" cy="481825"/>
          </a:xfrm>
        </p:grpSpPr>
        <p:sp>
          <p:nvSpPr>
            <p:cNvPr id="4118" name="Google Shape;4118;p48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48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48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1" name="Google Shape;4121;p48"/>
          <p:cNvGrpSpPr/>
          <p:nvPr/>
        </p:nvGrpSpPr>
        <p:grpSpPr>
          <a:xfrm>
            <a:off x="7449593" y="2213868"/>
            <a:ext cx="230806" cy="229297"/>
            <a:chOff x="3863900" y="4993625"/>
            <a:chExt cx="482050" cy="478900"/>
          </a:xfrm>
        </p:grpSpPr>
        <p:sp>
          <p:nvSpPr>
            <p:cNvPr id="4122" name="Google Shape;4122;p48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48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48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48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6" name="Google Shape;4126;p48"/>
          <p:cNvGrpSpPr/>
          <p:nvPr/>
        </p:nvGrpSpPr>
        <p:grpSpPr>
          <a:xfrm>
            <a:off x="7449605" y="2495824"/>
            <a:ext cx="230806" cy="229297"/>
            <a:chOff x="4456725" y="4993625"/>
            <a:chExt cx="482050" cy="478900"/>
          </a:xfrm>
        </p:grpSpPr>
        <p:sp>
          <p:nvSpPr>
            <p:cNvPr id="4127" name="Google Shape;4127;p48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48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48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1" name="Google Shape;4131;p48"/>
          <p:cNvGrpSpPr/>
          <p:nvPr/>
        </p:nvGrpSpPr>
        <p:grpSpPr>
          <a:xfrm>
            <a:off x="7449617" y="2776596"/>
            <a:ext cx="230806" cy="229309"/>
            <a:chOff x="5049575" y="4993600"/>
            <a:chExt cx="482050" cy="478925"/>
          </a:xfrm>
        </p:grpSpPr>
        <p:sp>
          <p:nvSpPr>
            <p:cNvPr id="4132" name="Google Shape;4132;p48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48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48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48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6" name="Google Shape;4136;p48"/>
          <p:cNvGrpSpPr/>
          <p:nvPr/>
        </p:nvGrpSpPr>
        <p:grpSpPr>
          <a:xfrm>
            <a:off x="1464620" y="3161282"/>
            <a:ext cx="231320" cy="203310"/>
            <a:chOff x="892750" y="267400"/>
            <a:chExt cx="483125" cy="424625"/>
          </a:xfrm>
        </p:grpSpPr>
        <p:sp>
          <p:nvSpPr>
            <p:cNvPr id="4137" name="Google Shape;4137;p48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48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48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0" name="Google Shape;4140;p48"/>
          <p:cNvGrpSpPr/>
          <p:nvPr/>
        </p:nvGrpSpPr>
        <p:grpSpPr>
          <a:xfrm>
            <a:off x="1762763" y="3147265"/>
            <a:ext cx="203322" cy="231344"/>
            <a:chOff x="1516475" y="238075"/>
            <a:chExt cx="424650" cy="483175"/>
          </a:xfrm>
        </p:grpSpPr>
        <p:sp>
          <p:nvSpPr>
            <p:cNvPr id="4141" name="Google Shape;4141;p48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48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3" name="Google Shape;4143;p48"/>
          <p:cNvGrpSpPr/>
          <p:nvPr/>
        </p:nvGrpSpPr>
        <p:grpSpPr>
          <a:xfrm>
            <a:off x="2030071" y="3201938"/>
            <a:ext cx="232218" cy="121998"/>
            <a:chOff x="2080675" y="352325"/>
            <a:chExt cx="485000" cy="254800"/>
          </a:xfrm>
        </p:grpSpPr>
        <p:sp>
          <p:nvSpPr>
            <p:cNvPr id="4144" name="Google Shape;4144;p48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48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6" name="Google Shape;4146;p48"/>
          <p:cNvGrpSpPr/>
          <p:nvPr/>
        </p:nvGrpSpPr>
        <p:grpSpPr>
          <a:xfrm>
            <a:off x="2335521" y="3147277"/>
            <a:ext cx="203322" cy="231320"/>
            <a:chOff x="2705375" y="238125"/>
            <a:chExt cx="424650" cy="483125"/>
          </a:xfrm>
        </p:grpSpPr>
        <p:sp>
          <p:nvSpPr>
            <p:cNvPr id="4147" name="Google Shape;4147;p48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48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48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48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1" name="Google Shape;4151;p48"/>
          <p:cNvGrpSpPr/>
          <p:nvPr/>
        </p:nvGrpSpPr>
        <p:grpSpPr>
          <a:xfrm>
            <a:off x="2618504" y="3147493"/>
            <a:ext cx="204795" cy="230889"/>
            <a:chOff x="3299850" y="238575"/>
            <a:chExt cx="427725" cy="482225"/>
          </a:xfrm>
        </p:grpSpPr>
        <p:sp>
          <p:nvSpPr>
            <p:cNvPr id="4152" name="Google Shape;4152;p48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48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48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48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48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7" name="Google Shape;4157;p48"/>
          <p:cNvGrpSpPr/>
          <p:nvPr/>
        </p:nvGrpSpPr>
        <p:grpSpPr>
          <a:xfrm>
            <a:off x="2881617" y="3147277"/>
            <a:ext cx="239675" cy="231320"/>
            <a:chOff x="3857225" y="238125"/>
            <a:chExt cx="500575" cy="483125"/>
          </a:xfrm>
        </p:grpSpPr>
        <p:sp>
          <p:nvSpPr>
            <p:cNvPr id="4158" name="Google Shape;4158;p48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48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48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48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48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48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48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65" name="Google Shape;4165;p48"/>
          <p:cNvSpPr/>
          <p:nvPr/>
        </p:nvSpPr>
        <p:spPr>
          <a:xfrm>
            <a:off x="3165768" y="3147289"/>
            <a:ext cx="239675" cy="231284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66" name="Google Shape;4166;p48"/>
          <p:cNvGrpSpPr/>
          <p:nvPr/>
        </p:nvGrpSpPr>
        <p:grpSpPr>
          <a:xfrm>
            <a:off x="3457440" y="3147295"/>
            <a:ext cx="231332" cy="231284"/>
            <a:chOff x="5053900" y="238200"/>
            <a:chExt cx="483150" cy="483050"/>
          </a:xfrm>
        </p:grpSpPr>
        <p:sp>
          <p:nvSpPr>
            <p:cNvPr id="4167" name="Google Shape;4167;p48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48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48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48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1" name="Google Shape;4171;p48"/>
          <p:cNvGrpSpPr/>
          <p:nvPr/>
        </p:nvGrpSpPr>
        <p:grpSpPr>
          <a:xfrm>
            <a:off x="3738932" y="3147277"/>
            <a:ext cx="231320" cy="231320"/>
            <a:chOff x="5648375" y="238125"/>
            <a:chExt cx="483125" cy="483125"/>
          </a:xfrm>
        </p:grpSpPr>
        <p:sp>
          <p:nvSpPr>
            <p:cNvPr id="4172" name="Google Shape;4172;p48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48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48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48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48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48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48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48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2" name="Google Shape;4182;p48"/>
          <p:cNvGrpSpPr/>
          <p:nvPr/>
        </p:nvGrpSpPr>
        <p:grpSpPr>
          <a:xfrm>
            <a:off x="4022286" y="3147277"/>
            <a:ext cx="231320" cy="231320"/>
            <a:chOff x="6242825" y="238125"/>
            <a:chExt cx="483125" cy="483125"/>
          </a:xfrm>
        </p:grpSpPr>
        <p:sp>
          <p:nvSpPr>
            <p:cNvPr id="4183" name="Google Shape;4183;p48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6" name="Google Shape;4186;p48"/>
          <p:cNvGrpSpPr/>
          <p:nvPr/>
        </p:nvGrpSpPr>
        <p:grpSpPr>
          <a:xfrm>
            <a:off x="1463465" y="3446636"/>
            <a:ext cx="233630" cy="203287"/>
            <a:chOff x="889275" y="861850"/>
            <a:chExt cx="487950" cy="424575"/>
          </a:xfrm>
        </p:grpSpPr>
        <p:sp>
          <p:nvSpPr>
            <p:cNvPr id="4187" name="Google Shape;4187;p48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91" name="Google Shape;4191;p48"/>
          <p:cNvSpPr/>
          <p:nvPr/>
        </p:nvSpPr>
        <p:spPr>
          <a:xfrm>
            <a:off x="1761380" y="3432587"/>
            <a:ext cx="206028" cy="23134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92" name="Google Shape;4192;p48"/>
          <p:cNvSpPr/>
          <p:nvPr/>
        </p:nvSpPr>
        <p:spPr>
          <a:xfrm>
            <a:off x="2030024" y="3432587"/>
            <a:ext cx="232230" cy="23134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3" name="Google Shape;4193;p48"/>
          <p:cNvGrpSpPr/>
          <p:nvPr/>
        </p:nvGrpSpPr>
        <p:grpSpPr>
          <a:xfrm>
            <a:off x="2321523" y="3432620"/>
            <a:ext cx="231320" cy="231320"/>
            <a:chOff x="2676100" y="832575"/>
            <a:chExt cx="483125" cy="483125"/>
          </a:xfrm>
        </p:grpSpPr>
        <p:sp>
          <p:nvSpPr>
            <p:cNvPr id="4194" name="Google Shape;4194;p48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7" name="Google Shape;4197;p48"/>
          <p:cNvGrpSpPr/>
          <p:nvPr/>
        </p:nvGrpSpPr>
        <p:grpSpPr>
          <a:xfrm>
            <a:off x="2601351" y="3432620"/>
            <a:ext cx="239101" cy="231320"/>
            <a:chOff x="3270550" y="832575"/>
            <a:chExt cx="499375" cy="483125"/>
          </a:xfrm>
        </p:grpSpPr>
        <p:sp>
          <p:nvSpPr>
            <p:cNvPr id="4198" name="Google Shape;4198;p48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1" name="Google Shape;4201;p48"/>
          <p:cNvGrpSpPr/>
          <p:nvPr/>
        </p:nvGrpSpPr>
        <p:grpSpPr>
          <a:xfrm>
            <a:off x="2885789" y="3439850"/>
            <a:ext cx="231332" cy="216860"/>
            <a:chOff x="3865000" y="847675"/>
            <a:chExt cx="483150" cy="452925"/>
          </a:xfrm>
        </p:grpSpPr>
        <p:sp>
          <p:nvSpPr>
            <p:cNvPr id="4202" name="Google Shape;4202;p48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6" name="Google Shape;4206;p48"/>
          <p:cNvGrpSpPr/>
          <p:nvPr/>
        </p:nvGrpSpPr>
        <p:grpSpPr>
          <a:xfrm>
            <a:off x="3168460" y="3446595"/>
            <a:ext cx="234468" cy="203370"/>
            <a:chOff x="4452900" y="861750"/>
            <a:chExt cx="489700" cy="424750"/>
          </a:xfrm>
        </p:grpSpPr>
        <p:sp>
          <p:nvSpPr>
            <p:cNvPr id="4207" name="Google Shape;4207;p48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0" name="Google Shape;4210;p48"/>
          <p:cNvGrpSpPr/>
          <p:nvPr/>
        </p:nvGrpSpPr>
        <p:grpSpPr>
          <a:xfrm>
            <a:off x="3452185" y="3432626"/>
            <a:ext cx="241842" cy="231308"/>
            <a:chOff x="5049750" y="832600"/>
            <a:chExt cx="505100" cy="483100"/>
          </a:xfrm>
        </p:grpSpPr>
        <p:sp>
          <p:nvSpPr>
            <p:cNvPr id="4211" name="Google Shape;4211;p48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13" name="Google Shape;4213;p48"/>
          <p:cNvSpPr/>
          <p:nvPr/>
        </p:nvSpPr>
        <p:spPr>
          <a:xfrm>
            <a:off x="3738299" y="3449350"/>
            <a:ext cx="232362" cy="197816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14" name="Google Shape;4214;p48"/>
          <p:cNvGrpSpPr/>
          <p:nvPr/>
        </p:nvGrpSpPr>
        <p:grpSpPr>
          <a:xfrm>
            <a:off x="4036285" y="3432620"/>
            <a:ext cx="203322" cy="231320"/>
            <a:chOff x="6272100" y="832575"/>
            <a:chExt cx="424650" cy="483125"/>
          </a:xfrm>
        </p:grpSpPr>
        <p:sp>
          <p:nvSpPr>
            <p:cNvPr id="4215" name="Google Shape;4215;p48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7" name="Google Shape;4217;p48"/>
          <p:cNvGrpSpPr/>
          <p:nvPr/>
        </p:nvGrpSpPr>
        <p:grpSpPr>
          <a:xfrm>
            <a:off x="1464602" y="3717580"/>
            <a:ext cx="231356" cy="231332"/>
            <a:chOff x="893650" y="1428000"/>
            <a:chExt cx="483200" cy="483150"/>
          </a:xfrm>
        </p:grpSpPr>
        <p:sp>
          <p:nvSpPr>
            <p:cNvPr id="4218" name="Google Shape;4218;p48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22" name="Google Shape;4222;p48"/>
          <p:cNvSpPr/>
          <p:nvPr/>
        </p:nvSpPr>
        <p:spPr>
          <a:xfrm>
            <a:off x="1748734" y="3758659"/>
            <a:ext cx="231320" cy="149098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23" name="Google Shape;4223;p48"/>
          <p:cNvSpPr/>
          <p:nvPr/>
        </p:nvSpPr>
        <p:spPr>
          <a:xfrm>
            <a:off x="2025906" y="3717562"/>
            <a:ext cx="240465" cy="231296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24" name="Google Shape;4224;p48"/>
          <p:cNvGrpSpPr/>
          <p:nvPr/>
        </p:nvGrpSpPr>
        <p:grpSpPr>
          <a:xfrm>
            <a:off x="2317219" y="3731633"/>
            <a:ext cx="239927" cy="203227"/>
            <a:chOff x="2676100" y="1456375"/>
            <a:chExt cx="501100" cy="424450"/>
          </a:xfrm>
        </p:grpSpPr>
        <p:sp>
          <p:nvSpPr>
            <p:cNvPr id="4225" name="Google Shape;4225;p48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8" name="Google Shape;4228;p48"/>
          <p:cNvGrpSpPr/>
          <p:nvPr/>
        </p:nvGrpSpPr>
        <p:grpSpPr>
          <a:xfrm>
            <a:off x="2605224" y="3717586"/>
            <a:ext cx="231356" cy="231320"/>
            <a:chOff x="3270475" y="1427025"/>
            <a:chExt cx="483200" cy="483125"/>
          </a:xfrm>
        </p:grpSpPr>
        <p:sp>
          <p:nvSpPr>
            <p:cNvPr id="4229" name="Google Shape;4229;p48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2" name="Google Shape;4232;p48"/>
          <p:cNvGrpSpPr/>
          <p:nvPr/>
        </p:nvGrpSpPr>
        <p:grpSpPr>
          <a:xfrm>
            <a:off x="2884651" y="3717568"/>
            <a:ext cx="233607" cy="231356"/>
            <a:chOff x="3860250" y="1427025"/>
            <a:chExt cx="487900" cy="483200"/>
          </a:xfrm>
        </p:grpSpPr>
        <p:sp>
          <p:nvSpPr>
            <p:cNvPr id="4233" name="Google Shape;4233;p48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36" name="Google Shape;4236;p48"/>
          <p:cNvSpPr/>
          <p:nvPr/>
        </p:nvSpPr>
        <p:spPr>
          <a:xfrm>
            <a:off x="3169921" y="3717550"/>
            <a:ext cx="231368" cy="231320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37" name="Google Shape;4237;p48"/>
          <p:cNvSpPr/>
          <p:nvPr/>
        </p:nvSpPr>
        <p:spPr>
          <a:xfrm>
            <a:off x="3456202" y="3717544"/>
            <a:ext cx="233607" cy="231332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38" name="Google Shape;4238;p48"/>
          <p:cNvGrpSpPr/>
          <p:nvPr/>
        </p:nvGrpSpPr>
        <p:grpSpPr>
          <a:xfrm>
            <a:off x="3738914" y="3717586"/>
            <a:ext cx="231356" cy="231320"/>
            <a:chOff x="5648375" y="1427025"/>
            <a:chExt cx="483200" cy="483125"/>
          </a:xfrm>
        </p:grpSpPr>
        <p:sp>
          <p:nvSpPr>
            <p:cNvPr id="4239" name="Google Shape;4239;p48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1" name="Google Shape;4241;p48"/>
          <p:cNvGrpSpPr/>
          <p:nvPr/>
        </p:nvGrpSpPr>
        <p:grpSpPr>
          <a:xfrm>
            <a:off x="4020772" y="3717574"/>
            <a:ext cx="234349" cy="231344"/>
            <a:chOff x="6238300" y="1426975"/>
            <a:chExt cx="489450" cy="483175"/>
          </a:xfrm>
        </p:grpSpPr>
        <p:sp>
          <p:nvSpPr>
            <p:cNvPr id="4242" name="Google Shape;4242;p48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48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5" name="Google Shape;4245;p48"/>
          <p:cNvSpPr/>
          <p:nvPr/>
        </p:nvSpPr>
        <p:spPr>
          <a:xfrm>
            <a:off x="1477990" y="4002951"/>
            <a:ext cx="204543" cy="230339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46" name="Google Shape;4246;p48"/>
          <p:cNvGrpSpPr/>
          <p:nvPr/>
        </p:nvGrpSpPr>
        <p:grpSpPr>
          <a:xfrm>
            <a:off x="1748764" y="4002505"/>
            <a:ext cx="231320" cy="231332"/>
            <a:chOff x="1487200" y="2021475"/>
            <a:chExt cx="483125" cy="483150"/>
          </a:xfrm>
        </p:grpSpPr>
        <p:sp>
          <p:nvSpPr>
            <p:cNvPr id="4247" name="Google Shape;4247;p48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1" name="Google Shape;4251;p48"/>
          <p:cNvGrpSpPr/>
          <p:nvPr/>
        </p:nvGrpSpPr>
        <p:grpSpPr>
          <a:xfrm>
            <a:off x="2030520" y="4016516"/>
            <a:ext cx="231320" cy="203310"/>
            <a:chOff x="2081650" y="2050750"/>
            <a:chExt cx="483125" cy="424625"/>
          </a:xfrm>
        </p:grpSpPr>
        <p:sp>
          <p:nvSpPr>
            <p:cNvPr id="4252" name="Google Shape;4252;p48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48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48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8" name="Google Shape;4258;p48"/>
          <p:cNvGrpSpPr/>
          <p:nvPr/>
        </p:nvGrpSpPr>
        <p:grpSpPr>
          <a:xfrm>
            <a:off x="2321523" y="4032376"/>
            <a:ext cx="231320" cy="171590"/>
            <a:chOff x="2676100" y="2083800"/>
            <a:chExt cx="483125" cy="358375"/>
          </a:xfrm>
        </p:grpSpPr>
        <p:sp>
          <p:nvSpPr>
            <p:cNvPr id="4259" name="Google Shape;4259;p48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48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1" name="Google Shape;4261;p48"/>
          <p:cNvGrpSpPr/>
          <p:nvPr/>
        </p:nvGrpSpPr>
        <p:grpSpPr>
          <a:xfrm>
            <a:off x="2610879" y="4009286"/>
            <a:ext cx="220045" cy="217770"/>
            <a:chOff x="3282325" y="2035675"/>
            <a:chExt cx="459575" cy="454825"/>
          </a:xfrm>
        </p:grpSpPr>
        <p:sp>
          <p:nvSpPr>
            <p:cNvPr id="4262" name="Google Shape;4262;p48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48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48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6" name="Google Shape;4266;p48"/>
          <p:cNvSpPr/>
          <p:nvPr/>
        </p:nvSpPr>
        <p:spPr>
          <a:xfrm>
            <a:off x="2889027" y="4010444"/>
            <a:ext cx="224701" cy="215352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67" name="Google Shape;4267;p48"/>
          <p:cNvSpPr/>
          <p:nvPr/>
        </p:nvSpPr>
        <p:spPr>
          <a:xfrm>
            <a:off x="3183513" y="4002455"/>
            <a:ext cx="204184" cy="231332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68" name="Google Shape;4268;p48"/>
          <p:cNvGrpSpPr/>
          <p:nvPr/>
        </p:nvGrpSpPr>
        <p:grpSpPr>
          <a:xfrm>
            <a:off x="3457296" y="4002511"/>
            <a:ext cx="231619" cy="231320"/>
            <a:chOff x="5053900" y="2021500"/>
            <a:chExt cx="483750" cy="483125"/>
          </a:xfrm>
        </p:grpSpPr>
        <p:sp>
          <p:nvSpPr>
            <p:cNvPr id="4269" name="Google Shape;4269;p48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48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48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48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48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48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48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48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77" name="Google Shape;4277;p48"/>
          <p:cNvSpPr/>
          <p:nvPr/>
        </p:nvSpPr>
        <p:spPr>
          <a:xfrm>
            <a:off x="3779510" y="4002520"/>
            <a:ext cx="149936" cy="231201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78" name="Google Shape;4278;p48"/>
          <p:cNvGrpSpPr/>
          <p:nvPr/>
        </p:nvGrpSpPr>
        <p:grpSpPr>
          <a:xfrm>
            <a:off x="4018378" y="4004665"/>
            <a:ext cx="239137" cy="227011"/>
            <a:chOff x="6222125" y="2025975"/>
            <a:chExt cx="499450" cy="474125"/>
          </a:xfrm>
        </p:grpSpPr>
        <p:sp>
          <p:nvSpPr>
            <p:cNvPr id="4279" name="Google Shape;4279;p48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48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48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2" name="Google Shape;4282;p48"/>
          <p:cNvGrpSpPr/>
          <p:nvPr/>
        </p:nvGrpSpPr>
        <p:grpSpPr>
          <a:xfrm>
            <a:off x="4329878" y="3199771"/>
            <a:ext cx="228148" cy="126451"/>
            <a:chOff x="896050" y="2725450"/>
            <a:chExt cx="476500" cy="264100"/>
          </a:xfrm>
        </p:grpSpPr>
        <p:sp>
          <p:nvSpPr>
            <p:cNvPr id="4283" name="Google Shape;4283;p48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48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48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6" name="Google Shape;4286;p48"/>
          <p:cNvGrpSpPr/>
          <p:nvPr/>
        </p:nvGrpSpPr>
        <p:grpSpPr>
          <a:xfrm>
            <a:off x="4622790" y="3147330"/>
            <a:ext cx="231320" cy="231332"/>
            <a:chOff x="1487200" y="2615925"/>
            <a:chExt cx="483125" cy="483150"/>
          </a:xfrm>
        </p:grpSpPr>
        <p:sp>
          <p:nvSpPr>
            <p:cNvPr id="4287" name="Google Shape;4287;p48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48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48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0" name="Google Shape;4290;p48"/>
          <p:cNvGrpSpPr/>
          <p:nvPr/>
        </p:nvGrpSpPr>
        <p:grpSpPr>
          <a:xfrm>
            <a:off x="4894761" y="3147330"/>
            <a:ext cx="240429" cy="231332"/>
            <a:chOff x="2077575" y="2615925"/>
            <a:chExt cx="502150" cy="483150"/>
          </a:xfrm>
        </p:grpSpPr>
        <p:sp>
          <p:nvSpPr>
            <p:cNvPr id="4291" name="Google Shape;4291;p48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48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48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48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5" name="Google Shape;4295;p48"/>
          <p:cNvGrpSpPr/>
          <p:nvPr/>
        </p:nvGrpSpPr>
        <p:grpSpPr>
          <a:xfrm>
            <a:off x="5182944" y="3158229"/>
            <a:ext cx="227490" cy="209535"/>
            <a:chOff x="2680100" y="2638725"/>
            <a:chExt cx="475125" cy="437625"/>
          </a:xfrm>
        </p:grpSpPr>
        <p:sp>
          <p:nvSpPr>
            <p:cNvPr id="4296" name="Google Shape;4296;p48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48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48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48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0" name="Google Shape;4300;p48"/>
          <p:cNvGrpSpPr/>
          <p:nvPr/>
        </p:nvGrpSpPr>
        <p:grpSpPr>
          <a:xfrm>
            <a:off x="5499587" y="3147330"/>
            <a:ext cx="162648" cy="231332"/>
            <a:chOff x="3342275" y="2615925"/>
            <a:chExt cx="339700" cy="483150"/>
          </a:xfrm>
        </p:grpSpPr>
        <p:sp>
          <p:nvSpPr>
            <p:cNvPr id="4301" name="Google Shape;4301;p48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48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03" name="Google Shape;4303;p48"/>
          <p:cNvSpPr/>
          <p:nvPr/>
        </p:nvSpPr>
        <p:spPr>
          <a:xfrm>
            <a:off x="5767230" y="3147265"/>
            <a:ext cx="189760" cy="231332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04" name="Google Shape;4304;p48"/>
          <p:cNvSpPr/>
          <p:nvPr/>
        </p:nvSpPr>
        <p:spPr>
          <a:xfrm>
            <a:off x="6034533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05" name="Google Shape;4305;p48"/>
          <p:cNvSpPr/>
          <p:nvPr/>
        </p:nvSpPr>
        <p:spPr>
          <a:xfrm>
            <a:off x="6323477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06" name="Google Shape;4306;p48"/>
          <p:cNvGrpSpPr/>
          <p:nvPr/>
        </p:nvGrpSpPr>
        <p:grpSpPr>
          <a:xfrm>
            <a:off x="6604544" y="3147641"/>
            <a:ext cx="230853" cy="230710"/>
            <a:chOff x="5648900" y="2616600"/>
            <a:chExt cx="482150" cy="481850"/>
          </a:xfrm>
        </p:grpSpPr>
        <p:sp>
          <p:nvSpPr>
            <p:cNvPr id="4307" name="Google Shape;4307;p48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48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9" name="Google Shape;4309;p48"/>
          <p:cNvGrpSpPr/>
          <p:nvPr/>
        </p:nvGrpSpPr>
        <p:grpSpPr>
          <a:xfrm>
            <a:off x="6889771" y="3147312"/>
            <a:ext cx="231320" cy="231368"/>
            <a:chOff x="6242825" y="2615925"/>
            <a:chExt cx="483125" cy="483225"/>
          </a:xfrm>
        </p:grpSpPr>
        <p:sp>
          <p:nvSpPr>
            <p:cNvPr id="4310" name="Google Shape;4310;p48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48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48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48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48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15" name="Google Shape;4315;p48"/>
          <p:cNvSpPr/>
          <p:nvPr/>
        </p:nvSpPr>
        <p:spPr>
          <a:xfrm>
            <a:off x="4326300" y="3439056"/>
            <a:ext cx="235270" cy="21840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16" name="Google Shape;4316;p48"/>
          <p:cNvGrpSpPr/>
          <p:nvPr/>
        </p:nvGrpSpPr>
        <p:grpSpPr>
          <a:xfrm>
            <a:off x="4622138" y="3432673"/>
            <a:ext cx="232625" cy="231332"/>
            <a:chOff x="1487200" y="3210375"/>
            <a:chExt cx="485850" cy="483150"/>
          </a:xfrm>
        </p:grpSpPr>
        <p:sp>
          <p:nvSpPr>
            <p:cNvPr id="4317" name="Google Shape;4317;p48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48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48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20" name="Google Shape;4320;p48"/>
          <p:cNvSpPr/>
          <p:nvPr/>
        </p:nvSpPr>
        <p:spPr>
          <a:xfrm>
            <a:off x="4899274" y="3455113"/>
            <a:ext cx="231320" cy="186289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21" name="Google Shape;4321;p48"/>
          <p:cNvSpPr/>
          <p:nvPr/>
        </p:nvSpPr>
        <p:spPr>
          <a:xfrm>
            <a:off x="5180958" y="3478603"/>
            <a:ext cx="231356" cy="139307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22" name="Google Shape;4322;p48"/>
          <p:cNvGrpSpPr/>
          <p:nvPr/>
        </p:nvGrpSpPr>
        <p:grpSpPr>
          <a:xfrm>
            <a:off x="5464922" y="3432667"/>
            <a:ext cx="231979" cy="231344"/>
            <a:chOff x="3269875" y="3210400"/>
            <a:chExt cx="484500" cy="483175"/>
          </a:xfrm>
        </p:grpSpPr>
        <p:sp>
          <p:nvSpPr>
            <p:cNvPr id="4323" name="Google Shape;4323;p48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48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5" name="Google Shape;4325;p48"/>
          <p:cNvGrpSpPr/>
          <p:nvPr/>
        </p:nvGrpSpPr>
        <p:grpSpPr>
          <a:xfrm>
            <a:off x="5804313" y="3432421"/>
            <a:ext cx="115750" cy="231835"/>
            <a:chOff x="3985700" y="3210375"/>
            <a:chExt cx="241750" cy="484200"/>
          </a:xfrm>
        </p:grpSpPr>
        <p:sp>
          <p:nvSpPr>
            <p:cNvPr id="4326" name="Google Shape;4326;p48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48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8" name="Google Shape;4328;p48"/>
          <p:cNvGrpSpPr/>
          <p:nvPr/>
        </p:nvGrpSpPr>
        <p:grpSpPr>
          <a:xfrm>
            <a:off x="6035023" y="3433109"/>
            <a:ext cx="230530" cy="230458"/>
            <a:chOff x="4460225" y="3211300"/>
            <a:chExt cx="481475" cy="481325"/>
          </a:xfrm>
        </p:grpSpPr>
        <p:sp>
          <p:nvSpPr>
            <p:cNvPr id="4329" name="Google Shape;4329;p48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48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31" name="Google Shape;4331;p48"/>
          <p:cNvSpPr/>
          <p:nvPr/>
        </p:nvSpPr>
        <p:spPr>
          <a:xfrm>
            <a:off x="6323477" y="3446071"/>
            <a:ext cx="231332" cy="204376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32" name="Google Shape;4332;p48"/>
          <p:cNvGrpSpPr/>
          <p:nvPr/>
        </p:nvGrpSpPr>
        <p:grpSpPr>
          <a:xfrm>
            <a:off x="6603676" y="3452914"/>
            <a:ext cx="232589" cy="190850"/>
            <a:chOff x="5647000" y="3252650"/>
            <a:chExt cx="485775" cy="398600"/>
          </a:xfrm>
        </p:grpSpPr>
        <p:sp>
          <p:nvSpPr>
            <p:cNvPr id="4333" name="Google Shape;4333;p48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48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48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48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48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8" name="Google Shape;4338;p48"/>
          <p:cNvGrpSpPr/>
          <p:nvPr/>
        </p:nvGrpSpPr>
        <p:grpSpPr>
          <a:xfrm>
            <a:off x="6889448" y="3452986"/>
            <a:ext cx="231967" cy="190706"/>
            <a:chOff x="6242450" y="3252800"/>
            <a:chExt cx="484475" cy="398300"/>
          </a:xfrm>
        </p:grpSpPr>
        <p:sp>
          <p:nvSpPr>
            <p:cNvPr id="4339" name="Google Shape;4339;p48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48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48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2" name="Google Shape;4342;p48"/>
          <p:cNvGrpSpPr/>
          <p:nvPr/>
        </p:nvGrpSpPr>
        <p:grpSpPr>
          <a:xfrm>
            <a:off x="4342297" y="3717645"/>
            <a:ext cx="203310" cy="231320"/>
            <a:chOff x="922025" y="3804850"/>
            <a:chExt cx="424625" cy="483125"/>
          </a:xfrm>
        </p:grpSpPr>
        <p:sp>
          <p:nvSpPr>
            <p:cNvPr id="4343" name="Google Shape;4343;p48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48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45" name="Google Shape;4345;p48"/>
          <p:cNvSpPr/>
          <p:nvPr/>
        </p:nvSpPr>
        <p:spPr>
          <a:xfrm>
            <a:off x="4619995" y="3717126"/>
            <a:ext cx="236850" cy="232170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46" name="Google Shape;4346;p48"/>
          <p:cNvGrpSpPr/>
          <p:nvPr/>
        </p:nvGrpSpPr>
        <p:grpSpPr>
          <a:xfrm>
            <a:off x="4908568" y="3717645"/>
            <a:ext cx="212815" cy="231320"/>
            <a:chOff x="2100300" y="3804850"/>
            <a:chExt cx="444475" cy="483125"/>
          </a:xfrm>
        </p:grpSpPr>
        <p:sp>
          <p:nvSpPr>
            <p:cNvPr id="4347" name="Google Shape;4347;p48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48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9" name="Google Shape;4349;p48"/>
          <p:cNvGrpSpPr/>
          <p:nvPr/>
        </p:nvGrpSpPr>
        <p:grpSpPr>
          <a:xfrm>
            <a:off x="5196638" y="3717645"/>
            <a:ext cx="200102" cy="231320"/>
            <a:chOff x="2708700" y="3804850"/>
            <a:chExt cx="417925" cy="483125"/>
          </a:xfrm>
        </p:grpSpPr>
        <p:sp>
          <p:nvSpPr>
            <p:cNvPr id="4350" name="Google Shape;4350;p48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48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48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48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54" name="Google Shape;4354;p48"/>
          <p:cNvSpPr/>
          <p:nvPr/>
        </p:nvSpPr>
        <p:spPr>
          <a:xfrm>
            <a:off x="5465186" y="3745122"/>
            <a:ext cx="231320" cy="1761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55" name="Google Shape;4355;p48"/>
          <p:cNvSpPr/>
          <p:nvPr/>
        </p:nvSpPr>
        <p:spPr>
          <a:xfrm>
            <a:off x="5755392" y="3717544"/>
            <a:ext cx="213437" cy="231332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56" name="Google Shape;4356;p48"/>
          <p:cNvGrpSpPr/>
          <p:nvPr/>
        </p:nvGrpSpPr>
        <p:grpSpPr>
          <a:xfrm>
            <a:off x="6037734" y="3718513"/>
            <a:ext cx="225108" cy="229585"/>
            <a:chOff x="4467450" y="3808475"/>
            <a:chExt cx="470150" cy="479500"/>
          </a:xfrm>
        </p:grpSpPr>
        <p:sp>
          <p:nvSpPr>
            <p:cNvPr id="4357" name="Google Shape;4357;p48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48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48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48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1" name="Google Shape;4361;p48"/>
          <p:cNvGrpSpPr/>
          <p:nvPr/>
        </p:nvGrpSpPr>
        <p:grpSpPr>
          <a:xfrm>
            <a:off x="6323578" y="3717645"/>
            <a:ext cx="231332" cy="231320"/>
            <a:chOff x="5053900" y="3804850"/>
            <a:chExt cx="483150" cy="483125"/>
          </a:xfrm>
        </p:grpSpPr>
        <p:sp>
          <p:nvSpPr>
            <p:cNvPr id="4362" name="Google Shape;4362;p48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3" name="Google Shape;4363;p48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48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48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6" name="Google Shape;4366;p48"/>
          <p:cNvGrpSpPr/>
          <p:nvPr/>
        </p:nvGrpSpPr>
        <p:grpSpPr>
          <a:xfrm>
            <a:off x="6604310" y="3717645"/>
            <a:ext cx="231320" cy="231320"/>
            <a:chOff x="5648375" y="3804850"/>
            <a:chExt cx="483125" cy="483125"/>
          </a:xfrm>
        </p:grpSpPr>
        <p:sp>
          <p:nvSpPr>
            <p:cNvPr id="4367" name="Google Shape;4367;p48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48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48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48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1" name="Google Shape;4371;p48"/>
          <p:cNvGrpSpPr/>
          <p:nvPr/>
        </p:nvGrpSpPr>
        <p:grpSpPr>
          <a:xfrm>
            <a:off x="6905649" y="3721260"/>
            <a:ext cx="199564" cy="224090"/>
            <a:chOff x="6276025" y="3812400"/>
            <a:chExt cx="416800" cy="468025"/>
          </a:xfrm>
        </p:grpSpPr>
        <p:sp>
          <p:nvSpPr>
            <p:cNvPr id="4372" name="Google Shape;4372;p48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48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48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48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6" name="Google Shape;4376;p48"/>
          <p:cNvGrpSpPr/>
          <p:nvPr/>
        </p:nvGrpSpPr>
        <p:grpSpPr>
          <a:xfrm>
            <a:off x="4327461" y="4002563"/>
            <a:ext cx="232984" cy="231332"/>
            <a:chOff x="890400" y="4399350"/>
            <a:chExt cx="486600" cy="483150"/>
          </a:xfrm>
        </p:grpSpPr>
        <p:sp>
          <p:nvSpPr>
            <p:cNvPr id="4377" name="Google Shape;4377;p48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48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48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0" name="Google Shape;4380;p48"/>
          <p:cNvGrpSpPr/>
          <p:nvPr/>
        </p:nvGrpSpPr>
        <p:grpSpPr>
          <a:xfrm>
            <a:off x="4622790" y="4012953"/>
            <a:ext cx="231320" cy="210552"/>
            <a:chOff x="1487200" y="4421025"/>
            <a:chExt cx="483125" cy="439750"/>
          </a:xfrm>
        </p:grpSpPr>
        <p:sp>
          <p:nvSpPr>
            <p:cNvPr id="4381" name="Google Shape;4381;p48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48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48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48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5" name="Google Shape;4385;p48"/>
          <p:cNvGrpSpPr/>
          <p:nvPr/>
        </p:nvGrpSpPr>
        <p:grpSpPr>
          <a:xfrm>
            <a:off x="4897705" y="4002575"/>
            <a:ext cx="234540" cy="231308"/>
            <a:chOff x="2079300" y="4399325"/>
            <a:chExt cx="489850" cy="483100"/>
          </a:xfrm>
        </p:grpSpPr>
        <p:sp>
          <p:nvSpPr>
            <p:cNvPr id="4386" name="Google Shape;4386;p48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48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88" name="Google Shape;4388;p48"/>
          <p:cNvSpPr/>
          <p:nvPr/>
        </p:nvSpPr>
        <p:spPr>
          <a:xfrm>
            <a:off x="5194956" y="4002473"/>
            <a:ext cx="203358" cy="231296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89" name="Google Shape;4389;p48"/>
          <p:cNvGrpSpPr/>
          <p:nvPr/>
        </p:nvGrpSpPr>
        <p:grpSpPr>
          <a:xfrm>
            <a:off x="5486988" y="4002575"/>
            <a:ext cx="187845" cy="231308"/>
            <a:chOff x="3316000" y="4399325"/>
            <a:chExt cx="392325" cy="483100"/>
          </a:xfrm>
        </p:grpSpPr>
        <p:sp>
          <p:nvSpPr>
            <p:cNvPr id="4390" name="Google Shape;4390;p48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48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2" name="Google Shape;4392;p48"/>
          <p:cNvGrpSpPr/>
          <p:nvPr/>
        </p:nvGrpSpPr>
        <p:grpSpPr>
          <a:xfrm>
            <a:off x="5775819" y="4002563"/>
            <a:ext cx="172739" cy="231332"/>
            <a:chOff x="3926225" y="4399275"/>
            <a:chExt cx="360775" cy="483150"/>
          </a:xfrm>
        </p:grpSpPr>
        <p:sp>
          <p:nvSpPr>
            <p:cNvPr id="4393" name="Google Shape;4393;p48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48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95" name="Google Shape;4395;p48"/>
          <p:cNvSpPr/>
          <p:nvPr/>
        </p:nvSpPr>
        <p:spPr>
          <a:xfrm>
            <a:off x="6089204" y="4002479"/>
            <a:ext cx="121986" cy="231284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96" name="Google Shape;4396;p48"/>
          <p:cNvGrpSpPr/>
          <p:nvPr/>
        </p:nvGrpSpPr>
        <p:grpSpPr>
          <a:xfrm>
            <a:off x="6323614" y="4002605"/>
            <a:ext cx="231260" cy="231248"/>
            <a:chOff x="5053975" y="4399375"/>
            <a:chExt cx="483000" cy="482975"/>
          </a:xfrm>
        </p:grpSpPr>
        <p:sp>
          <p:nvSpPr>
            <p:cNvPr id="4397" name="Google Shape;4397;p48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48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48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0" name="Google Shape;4400;p48"/>
          <p:cNvGrpSpPr/>
          <p:nvPr/>
        </p:nvGrpSpPr>
        <p:grpSpPr>
          <a:xfrm>
            <a:off x="6604310" y="4002569"/>
            <a:ext cx="231320" cy="231320"/>
            <a:chOff x="5648375" y="4399300"/>
            <a:chExt cx="483125" cy="483125"/>
          </a:xfrm>
        </p:grpSpPr>
        <p:sp>
          <p:nvSpPr>
            <p:cNvPr id="4401" name="Google Shape;4401;p48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48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3" name="Google Shape;4403;p48"/>
          <p:cNvGrpSpPr/>
          <p:nvPr/>
        </p:nvGrpSpPr>
        <p:grpSpPr>
          <a:xfrm>
            <a:off x="6888215" y="4010697"/>
            <a:ext cx="234432" cy="215065"/>
            <a:chOff x="6239575" y="4416275"/>
            <a:chExt cx="489625" cy="449175"/>
          </a:xfrm>
        </p:grpSpPr>
        <p:sp>
          <p:nvSpPr>
            <p:cNvPr id="4404" name="Google Shape;4404;p48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48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48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7" name="Google Shape;4407;p48"/>
          <p:cNvGrpSpPr/>
          <p:nvPr/>
        </p:nvGrpSpPr>
        <p:grpSpPr>
          <a:xfrm>
            <a:off x="7160783" y="3147395"/>
            <a:ext cx="231320" cy="231320"/>
            <a:chOff x="892750" y="4993750"/>
            <a:chExt cx="483125" cy="483125"/>
          </a:xfrm>
        </p:grpSpPr>
        <p:sp>
          <p:nvSpPr>
            <p:cNvPr id="4408" name="Google Shape;4408;p48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48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48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1" name="Google Shape;4411;p48"/>
          <p:cNvGrpSpPr/>
          <p:nvPr/>
        </p:nvGrpSpPr>
        <p:grpSpPr>
          <a:xfrm>
            <a:off x="7160795" y="3432723"/>
            <a:ext cx="231320" cy="231320"/>
            <a:chOff x="1487200" y="4993750"/>
            <a:chExt cx="483125" cy="483125"/>
          </a:xfrm>
        </p:grpSpPr>
        <p:sp>
          <p:nvSpPr>
            <p:cNvPr id="4412" name="Google Shape;4412;p48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48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4" name="Google Shape;4414;p48"/>
          <p:cNvGrpSpPr/>
          <p:nvPr/>
        </p:nvGrpSpPr>
        <p:grpSpPr>
          <a:xfrm>
            <a:off x="7160807" y="3717674"/>
            <a:ext cx="231320" cy="231320"/>
            <a:chOff x="2081650" y="4993750"/>
            <a:chExt cx="483125" cy="483125"/>
          </a:xfrm>
        </p:grpSpPr>
        <p:sp>
          <p:nvSpPr>
            <p:cNvPr id="4415" name="Google Shape;4415;p48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48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7" name="Google Shape;4417;p48"/>
          <p:cNvGrpSpPr/>
          <p:nvPr/>
        </p:nvGrpSpPr>
        <p:grpSpPr>
          <a:xfrm>
            <a:off x="7449312" y="3147395"/>
            <a:ext cx="231320" cy="231320"/>
            <a:chOff x="2676100" y="4993750"/>
            <a:chExt cx="483125" cy="483125"/>
          </a:xfrm>
        </p:grpSpPr>
        <p:sp>
          <p:nvSpPr>
            <p:cNvPr id="4418" name="Google Shape;4418;p48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48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48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1" name="Google Shape;4421;p48"/>
          <p:cNvGrpSpPr/>
          <p:nvPr/>
        </p:nvGrpSpPr>
        <p:grpSpPr>
          <a:xfrm>
            <a:off x="7160831" y="4002584"/>
            <a:ext cx="231320" cy="231320"/>
            <a:chOff x="3270550" y="4993750"/>
            <a:chExt cx="483125" cy="483125"/>
          </a:xfrm>
        </p:grpSpPr>
        <p:sp>
          <p:nvSpPr>
            <p:cNvPr id="4422" name="Google Shape;4422;p48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48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48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25" name="Google Shape;4425;p48"/>
          <p:cNvSpPr/>
          <p:nvPr/>
        </p:nvSpPr>
        <p:spPr>
          <a:xfrm>
            <a:off x="7449253" y="3432563"/>
            <a:ext cx="231332" cy="231392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26" name="Google Shape;4426;p48"/>
          <p:cNvGrpSpPr/>
          <p:nvPr/>
        </p:nvGrpSpPr>
        <p:grpSpPr>
          <a:xfrm>
            <a:off x="7449342" y="3717638"/>
            <a:ext cx="231332" cy="231392"/>
            <a:chOff x="4459450" y="4993700"/>
            <a:chExt cx="483150" cy="483275"/>
          </a:xfrm>
        </p:grpSpPr>
        <p:sp>
          <p:nvSpPr>
            <p:cNvPr id="4427" name="Google Shape;4427;p48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48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9" name="Google Shape;4429;p48"/>
          <p:cNvGrpSpPr/>
          <p:nvPr/>
        </p:nvGrpSpPr>
        <p:grpSpPr>
          <a:xfrm>
            <a:off x="7449354" y="4002548"/>
            <a:ext cx="231332" cy="231392"/>
            <a:chOff x="5053900" y="4993700"/>
            <a:chExt cx="483150" cy="483275"/>
          </a:xfrm>
        </p:grpSpPr>
        <p:sp>
          <p:nvSpPr>
            <p:cNvPr id="4430" name="Google Shape;4430;p48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48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435" name="Shape 4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6" name="Google Shape;4436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437" name="Google Shape;4437;p49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438" name="Google Shape;4438;p49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49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0" name="Google Shape;4440;p49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441" name="Google Shape;4441;p49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49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3" name="Google Shape;4443;p49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444" name="Google Shape;4444;p49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49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6" name="Google Shape;4446;p49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447" name="Google Shape;4447;p49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49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49" name="Google Shape;4449;p49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0" name="Google Shape;4450;p49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451" name="Google Shape;4451;p49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49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3" name="Google Shape;4453;p49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454" name="Google Shape;4454;p49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49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49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49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8" name="Google Shape;4458;p49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459" name="Google Shape;4459;p49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49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49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2" name="Google Shape;4462;p49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463" name="Google Shape;4463;p49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49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49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49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49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8" name="Google Shape;4468;p49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469" name="Google Shape;4469;p49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49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49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2" name="Google Shape;4472;p49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473" name="Google Shape;4473;p49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49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5" name="Google Shape;4475;p49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476" name="Google Shape;4476;p49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49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78" name="Google Shape;4478;p49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79" name="Google Shape;4479;p49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480" name="Google Shape;4480;p49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49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2" name="Google Shape;4482;p49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483" name="Google Shape;4483;p49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49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49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6" name="Google Shape;4486;p49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487" name="Google Shape;4487;p49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49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89" name="Google Shape;4489;p49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90" name="Google Shape;4490;p49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491" name="Google Shape;4491;p49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49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49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49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49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49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7" name="Google Shape;4497;p49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498" name="Google Shape;4498;p49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49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0" name="Google Shape;4500;p49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501" name="Google Shape;4501;p49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49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49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49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49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49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7" name="Google Shape;4507;p49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508" name="Google Shape;4508;p49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49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49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1" name="Google Shape;4511;p49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512" name="Google Shape;4512;p49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49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4" name="Google Shape;4514;p49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5" name="Google Shape;4515;p49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516" name="Google Shape;4516;p49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49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8" name="Google Shape;4518;p49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519" name="Google Shape;4519;p49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49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1" name="Google Shape;4521;p49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522" name="Google Shape;4522;p49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49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4" name="Google Shape;4524;p49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525" name="Google Shape;4525;p49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49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7" name="Google Shape;4527;p49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528" name="Google Shape;4528;p49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49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49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1" name="Google Shape;4531;p49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532" name="Google Shape;4532;p49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49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4" name="Google Shape;4534;p49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535" name="Google Shape;4535;p49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49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49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49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49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49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49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2" name="Google Shape;4542;p49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43" name="Google Shape;4543;p49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4" name="Google Shape;4544;p49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545" name="Google Shape;4545;p49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49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7" name="Google Shape;4547;p49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548" name="Google Shape;4548;p49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49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0" name="Google Shape;4550;p49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551" name="Google Shape;4551;p49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49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49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49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49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6" name="Google Shape;4556;p49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557" name="Google Shape;4557;p49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49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49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49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1" name="Google Shape;4561;p49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562" name="Google Shape;4562;p49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49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49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49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6" name="Google Shape;4566;p49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567" name="Google Shape;4567;p49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68" name="Google Shape;4568;p49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569" name="Google Shape;4569;p49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49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49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49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49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49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49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76" name="Google Shape;4576;p49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577" name="Google Shape;4577;p49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49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9" name="Google Shape;4579;p49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580" name="Google Shape;4580;p49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49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49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49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49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49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49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49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49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49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0" name="Google Shape;4590;p49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591" name="Google Shape;4591;p49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49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3" name="Google Shape;4593;p49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594" name="Google Shape;4594;p49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49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6" name="Google Shape;4596;p49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597" name="Google Shape;4597;p49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49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9" name="Google Shape;4599;p49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600" name="Google Shape;4600;p49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49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49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49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4" name="Google Shape;4604;p49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605" name="Google Shape;4605;p49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49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7" name="Google Shape;4607;p49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608" name="Google Shape;4608;p49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49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49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1" name="Google Shape;4611;p49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612" name="Google Shape;4612;p49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49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49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49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16" name="Google Shape;4616;p49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17" name="Google Shape;4617;p49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618" name="Google Shape;4618;p49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49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49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49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2" name="Google Shape;4622;p49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623" name="Google Shape;4623;p49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49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5" name="Google Shape;4625;p49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6" name="Google Shape;4626;p49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627" name="Google Shape;4627;p49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49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9" name="Google Shape;4629;p49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630" name="Google Shape;4630;p49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49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49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33" name="Google Shape;4633;p49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34" name="Google Shape;4634;p49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635" name="Google Shape;4635;p49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49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49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8" name="Google Shape;4638;p49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639" name="Google Shape;4639;p49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49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49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49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49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49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49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49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49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8" name="Google Shape;4648;p49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649" name="Google Shape;4649;p49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49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49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2" name="Google Shape;4652;p49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653" name="Google Shape;4653;p49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49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49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6" name="Google Shape;4656;p49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657" name="Google Shape;4657;p49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49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9" name="Google Shape;4659;p49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660" name="Google Shape;4660;p49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49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49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49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49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49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49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49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49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9" name="Google Shape;4669;p49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670" name="Google Shape;4670;p49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49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49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49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74" name="Google Shape;4674;p49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5" name="Google Shape;4675;p49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6" name="Google Shape;4676;p49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7" name="Google Shape;4677;p49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678" name="Google Shape;4678;p49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49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49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49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49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49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49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49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49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49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49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49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49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49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2" name="Google Shape;4692;p49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693" name="Google Shape;4693;p49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49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5" name="Google Shape;4695;p49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696" name="Google Shape;4696;p49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49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49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9" name="Google Shape;4699;p49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700" name="Google Shape;4700;p49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49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49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3" name="Google Shape;4703;p49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704" name="Google Shape;4704;p49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49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49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49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49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9" name="Google Shape;4709;p49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710" name="Google Shape;4710;p49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49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49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49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4" name="Google Shape;4714;p49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715" name="Google Shape;4715;p49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49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17" name="Google Shape;4717;p49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18" name="Google Shape;4718;p49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719" name="Google Shape;4719;p49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49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49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22" name="Google Shape;4722;p49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23" name="Google Shape;4723;p49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724" name="Google Shape;4724;p49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49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6" name="Google Shape;4726;p49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727" name="Google Shape;4727;p49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49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49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49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49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2" name="Google Shape;4732;p49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733" name="Google Shape;4733;p49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49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49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49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49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8" name="Google Shape;4738;p49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39" name="Google Shape;4739;p49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740" name="Google Shape;4740;p49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49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49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3" name="Google Shape;4743;p49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744" name="Google Shape;4744;p49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49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49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49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49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49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0" name="Google Shape;4750;p49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751" name="Google Shape;4751;p49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49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49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4" name="Google Shape;4754;p49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755" name="Google Shape;4755;p49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49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49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8" name="Google Shape;4758;p49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759" name="Google Shape;4759;p49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49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49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49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3" name="Google Shape;4763;p49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764" name="Google Shape;4764;p49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49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6" name="Google Shape;4766;p49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767" name="Google Shape;4767;p49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49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9" name="Google Shape;4769;p49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770" name="Google Shape;4770;p49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49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49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49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4" name="Google Shape;4774;p49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775" name="Google Shape;4775;p49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49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49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49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9" name="Google Shape;4779;p49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780" name="Google Shape;4780;p49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9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49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49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49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49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49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7" name="Google Shape;4787;p49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788" name="Google Shape;4788;p49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49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90" name="Google Shape;4790;p49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91" name="Google Shape;4791;p49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792" name="Google Shape;4792;p49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49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49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49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96" name="Google Shape;4796;p49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97" name="Google Shape;4797;p49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798" name="Google Shape;4798;p49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49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49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1" name="Google Shape;4801;p49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802" name="Google Shape;4802;p49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49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49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49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49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49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49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9" name="Google Shape;4809;p49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810" name="Google Shape;4810;p49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49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2" name="Google Shape;4812;p49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3" name="Google Shape;4813;p49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4" name="Google Shape;4814;p49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15" name="Google Shape;4815;p49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816" name="Google Shape;4816;p49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49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49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49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0" name="Google Shape;4820;p49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821" name="Google Shape;4821;p49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49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49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49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49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49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49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831" name="Shape 4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2" name="Google Shape;4832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833" name="Google Shape;4833;p50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834" name="Google Shape;4834;p50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0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0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0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8" name="Google Shape;4838;p50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839" name="Google Shape;4839;p50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0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0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0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3" name="Google Shape;4843;p50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844" name="Google Shape;4844;p50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0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0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0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8" name="Google Shape;4848;p50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849" name="Google Shape;4849;p50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0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1" name="Google Shape;4851;p50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852" name="Google Shape;4852;p50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0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0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0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6" name="Google Shape;4856;p50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857" name="Google Shape;4857;p50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0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0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0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1" name="Google Shape;4861;p50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862" name="Google Shape;4862;p50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0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4" name="Google Shape;4864;p50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865" name="Google Shape;4865;p50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0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0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0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9" name="Google Shape;4869;p50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870" name="Google Shape;4870;p50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0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0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0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4" name="Google Shape;4874;p50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875" name="Google Shape;4875;p50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0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0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0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9" name="Google Shape;4879;p50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880" name="Google Shape;4880;p50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0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0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0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4" name="Google Shape;4884;p50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885" name="Google Shape;4885;p50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0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0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0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0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0" name="Google Shape;4890;p50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891" name="Google Shape;4891;p50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0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3" name="Google Shape;4893;p50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894" name="Google Shape;4894;p50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0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0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0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0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0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0" name="Google Shape;4900;p50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901" name="Google Shape;4901;p50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0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0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0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5" name="Google Shape;4905;p50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906" name="Google Shape;4906;p50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0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0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0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0" name="Google Shape;4910;p50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911" name="Google Shape;4911;p50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0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0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0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5" name="Google Shape;4915;p50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916" name="Google Shape;4916;p50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0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0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0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0" name="Google Shape;4920;p50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921" name="Google Shape;4921;p50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0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0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0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0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6" name="Google Shape;4926;p50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927" name="Google Shape;4927;p50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0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0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0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0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2" name="Google Shape;4932;p50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933" name="Google Shape;4933;p50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0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0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0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7" name="Google Shape;4937;p50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938" name="Google Shape;4938;p50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0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0" name="Google Shape;4940;p50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941" name="Google Shape;4941;p50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0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0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0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0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6" name="Google Shape;4946;p50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947" name="Google Shape;4947;p50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0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0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0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1" name="Google Shape;4951;p50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952" name="Google Shape;4952;p50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0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0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0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6" name="Google Shape;4956;p50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957" name="Google Shape;4957;p50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0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0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0" name="Google Shape;4960;p50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4961" name="Google Shape;4961;p50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0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3" name="Google Shape;4963;p50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4964" name="Google Shape;4964;p50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0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0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0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8" name="Google Shape;4968;p50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4969" name="Google Shape;4969;p50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0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0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0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3" name="Google Shape;4973;p50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4974" name="Google Shape;4974;p50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0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6" name="Google Shape;4976;p50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4977" name="Google Shape;4977;p50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0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0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50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4981" name="Google Shape;4981;p50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0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0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4" name="Google Shape;4984;p50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4985" name="Google Shape;4985;p50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0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0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8" name="Google Shape;4988;p50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4989" name="Google Shape;4989;p50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0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0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0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3" name="Google Shape;4993;p50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4994" name="Google Shape;4994;p50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0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0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0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8" name="Google Shape;4998;p50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4999" name="Google Shape;4999;p50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0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1" name="Google Shape;5001;p50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002" name="Google Shape;5002;p50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0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0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5" name="Google Shape;5005;p50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006" name="Google Shape;5006;p50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0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0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0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0" name="Google Shape;5010;p50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011" name="Google Shape;5011;p50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0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0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0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5" name="Google Shape;5015;p50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016" name="Google Shape;5016;p50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0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0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9" name="Google Shape;5019;p50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020" name="Google Shape;5020;p50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0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0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0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4" name="Google Shape;5024;p50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025" name="Google Shape;5025;p50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0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0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0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50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030" name="Google Shape;5030;p50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0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0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0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0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5" name="Google Shape;5035;p50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036" name="Google Shape;5036;p50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0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0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0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0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1" name="Google Shape;5041;p50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042" name="Google Shape;5042;p50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0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4" name="Google Shape;5044;p50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045" name="Google Shape;5045;p50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0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0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0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9" name="Google Shape;5049;p50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050" name="Google Shape;5050;p50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0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0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0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4" name="Google Shape;5054;p50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055" name="Google Shape;5055;p50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0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0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8" name="Google Shape;5058;p50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059" name="Google Shape;5059;p50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0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0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0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0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0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0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6" name="Google Shape;5066;p50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067" name="Google Shape;5067;p50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0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0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0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0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2" name="Google Shape;5072;p50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073" name="Google Shape;5073;p50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0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0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0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7" name="Google Shape;5077;p50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078" name="Google Shape;5078;p50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0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0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0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50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083" name="Google Shape;5083;p50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0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0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0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0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8" name="Google Shape;5088;p50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089" name="Google Shape;5089;p50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0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0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0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0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50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095" name="Google Shape;5095;p50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0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0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0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0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0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0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0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3" name="Google Shape;5103;p50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104" name="Google Shape;5104;p50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0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0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0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0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0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0" name="Google Shape;5110;p50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111" name="Google Shape;5111;p50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0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0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0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5" name="Google Shape;5115;p50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116" name="Google Shape;5116;p50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0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0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0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0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0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0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0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0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0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0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7" name="Google Shape;5127;p50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128" name="Google Shape;5128;p50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0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0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0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0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0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50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135" name="Google Shape;5135;p50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0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0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0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9" name="Google Shape;5139;p50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140" name="Google Shape;5140;p50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0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0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0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4" name="Google Shape;5144;p50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145" name="Google Shape;5145;p50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0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0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0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9" name="Google Shape;5149;p50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150" name="Google Shape;5150;p50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0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0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0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4" name="Google Shape;5154;p50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155" name="Google Shape;5155;p50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0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0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0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0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0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1" name="Google Shape;5161;p50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162" name="Google Shape;5162;p50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0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0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5" name="Google Shape;5165;p50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166" name="Google Shape;5166;p50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0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0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9" name="Google Shape;5169;p50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170" name="Google Shape;5170;p50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0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0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0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0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0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0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0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8" name="Google Shape;5178;p50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179" name="Google Shape;5179;p50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0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0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0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0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0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0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6" name="Google Shape;5186;p50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187" name="Google Shape;5187;p50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0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0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0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1" name="Google Shape;5191;p50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192" name="Google Shape;5192;p50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0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0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0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0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7" name="Google Shape;5197;p50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198" name="Google Shape;5198;p50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0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0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0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0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0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0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0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6" name="Google Shape;5206;p50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207" name="Google Shape;5207;p50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0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9" name="Google Shape;5209;p50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210" name="Google Shape;5210;p50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0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0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0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0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5" name="Google Shape;5215;p50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216" name="Google Shape;5216;p50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0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0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9" name="Google Shape;5219;p50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220" name="Google Shape;5220;p50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0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0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0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0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0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0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0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50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229" name="Google Shape;5229;p50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0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0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0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0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4" name="Google Shape;5234;p50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235" name="Google Shape;5235;p50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0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0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0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0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0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0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2" name="Google Shape;5242;p50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243" name="Google Shape;5243;p50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0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0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0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0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0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0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0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0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2" name="Google Shape;5252;p50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253" name="Google Shape;5253;p50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0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0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0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0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0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0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0" name="Google Shape;5260;p50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261" name="Google Shape;5261;p50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0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0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0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5" name="Google Shape;5265;p50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266" name="Google Shape;5266;p50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0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0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0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0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0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0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3" name="Google Shape;5273;p50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274" name="Google Shape;5274;p50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0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0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0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0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0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0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1" name="Google Shape;5281;p50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282" name="Google Shape;5282;p50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0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0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0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0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0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0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9" name="Google Shape;5289;p50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90" name="Google Shape;5290;p50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91" name="Google Shape;5291;p50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292" name="Google Shape;5292;p50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0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0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0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0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0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0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9" name="Google Shape;5299;p50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300" name="Google Shape;5300;p50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0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0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0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0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0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0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0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8" name="Google Shape;5308;p50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309" name="Google Shape;5309;p50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0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0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0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0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0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5" name="Google Shape;5315;p50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316" name="Google Shape;5316;p50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0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0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0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0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50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322" name="Google Shape;5322;p50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0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0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0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0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0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0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9" name="Google Shape;5329;p50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330" name="Google Shape;5330;p50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0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0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0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0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0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6" name="Google Shape;5336;p50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337" name="Google Shape;5337;p50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0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0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50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341" name="Google Shape;5341;p50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0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0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0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0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0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0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0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50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350" name="Google Shape;5350;p50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0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0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0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0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0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0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0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0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0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0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1" name="Google Shape;5361;p50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362" name="Google Shape;5362;p50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0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0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0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0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0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50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369" name="Google Shape;5369;p50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0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0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0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0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4" name="Google Shape;5374;p50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375" name="Google Shape;5375;p50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0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0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0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0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0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0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0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3" name="Google Shape;5383;p50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384" name="Google Shape;5384;p50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0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0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0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0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0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0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1" name="Google Shape;5391;p50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392" name="Google Shape;5392;p50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0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0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0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0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0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0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0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50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401" name="Google Shape;5401;p50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0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0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0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0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0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0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0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0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50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411" name="Google Shape;5411;p50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0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0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0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0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16" name="Google Shape;5416;p50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17" name="Google Shape;5417;p50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18" name="Google Shape;5418;p50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0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20" name="Google Shape;5420;p50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424" name="Shape 5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5" name="Google Shape;5425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426" name="Google Shape;5426;p51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427" name="Google Shape;5427;p51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1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51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430" name="Google Shape;5430;p51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1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2" name="Google Shape;5432;p51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433" name="Google Shape;5433;p51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1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1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1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1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1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9" name="Google Shape;5439;p51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440" name="Google Shape;5440;p51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1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2" name="Google Shape;5442;p51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443" name="Google Shape;5443;p51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1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1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1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1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1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1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1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51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452" name="Google Shape;5452;p51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1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4" name="Google Shape;5454;p51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455" name="Google Shape;5455;p51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1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7" name="Google Shape;5457;p51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458" name="Google Shape;5458;p51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1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51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461" name="Google Shape;5461;p51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1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3" name="Google Shape;5463;p51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64" name="Google Shape;5464;p51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465" name="Google Shape;5465;p51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1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7" name="Google Shape;5467;p51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468" name="Google Shape;5468;p51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1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0" name="Google Shape;5470;p51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471" name="Google Shape;5471;p51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1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3" name="Google Shape;5473;p51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474" name="Google Shape;5474;p51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1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1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1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1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1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0" name="Google Shape;5480;p51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481" name="Google Shape;5481;p51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1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1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4" name="Google Shape;5484;p51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485" name="Google Shape;5485;p51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1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1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1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9" name="Google Shape;5489;p51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490" name="Google Shape;5490;p51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1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1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1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4" name="Google Shape;5494;p51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5" name="Google Shape;5495;p51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496" name="Google Shape;5496;p51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1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1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9" name="Google Shape;5499;p51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00" name="Google Shape;5500;p51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501" name="Google Shape;5501;p51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1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1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1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1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1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1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8" name="Google Shape;5508;p51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9" name="Google Shape;5509;p51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0" name="Google Shape;5510;p51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511" name="Google Shape;5511;p51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1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1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51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515" name="Google Shape;5515;p51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1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1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1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51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520" name="Google Shape;5520;p51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1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1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3" name="Google Shape;5523;p51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524" name="Google Shape;5524;p51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1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1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7" name="Google Shape;5527;p51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528" name="Google Shape;5528;p51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1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1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1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1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1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1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5" name="Google Shape;5535;p51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6" name="Google Shape;5536;p51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7" name="Google Shape;5537;p51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8" name="Google Shape;5538;p51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9" name="Google Shape;5539;p51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40" name="Google Shape;5540;p51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541" name="Google Shape;5541;p51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1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1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4" name="Google Shape;5544;p51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545" name="Google Shape;5545;p51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1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1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1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1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0" name="Google Shape;5550;p51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551" name="Google Shape;5551;p51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1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51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554" name="Google Shape;5554;p51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1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1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1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1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1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60" name="Google Shape;5560;p51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61" name="Google Shape;5561;p51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562" name="Google Shape;5562;p51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1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1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1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1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1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1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9" name="Google Shape;5569;p51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570" name="Google Shape;5570;p51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1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1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1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4" name="Google Shape;5574;p51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575" name="Google Shape;5575;p51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1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1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1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1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1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1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2" name="Google Shape;5582;p51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3" name="Google Shape;5583;p51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584" name="Google Shape;5584;p51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1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1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1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8" name="Google Shape;5588;p51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9" name="Google Shape;5589;p51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590" name="Google Shape;5590;p51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1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51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593" name="Google Shape;5593;p51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1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1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1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1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8" name="Google Shape;5598;p51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599" name="Google Shape;5599;p51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1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1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1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1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1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1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6" name="Google Shape;5606;p51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07" name="Google Shape;5607;p51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608" name="Google Shape;5608;p51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1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1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1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51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613" name="Google Shape;5613;p51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1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1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1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17" name="Google Shape;5617;p51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8" name="Google Shape;5618;p51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619" name="Google Shape;5619;p51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1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1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2" name="Google Shape;5622;p51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623" name="Google Shape;5623;p51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1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1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1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7" name="Google Shape;5627;p51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628" name="Google Shape;5628;p51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1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1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1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1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3" name="Google Shape;5633;p51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634" name="Google Shape;5634;p51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1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1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7" name="Google Shape;5637;p51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638" name="Google Shape;5638;p51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1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1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1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1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1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1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1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1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1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8" name="Google Shape;5648;p51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649" name="Google Shape;5649;p51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1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1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1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3" name="Google Shape;5653;p51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654" name="Google Shape;5654;p51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1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1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1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1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9" name="Google Shape;5659;p51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660" name="Google Shape;5660;p51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1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1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1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4" name="Google Shape;5664;p51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665" name="Google Shape;5665;p51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1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7" name="Google Shape;5667;p51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668" name="Google Shape;5668;p51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1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1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1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1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3" name="Google Shape;5673;p51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674" name="Google Shape;5674;p51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1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1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1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1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1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1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1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1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1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51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685" name="Google Shape;5685;p51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1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7" name="Google Shape;5687;p51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688" name="Google Shape;5688;p51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1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1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1" name="Google Shape;5691;p51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692" name="Google Shape;5692;p51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1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1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1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1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1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1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1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1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1" name="Google Shape;5701;p51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702" name="Google Shape;5702;p51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1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1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5" name="Google Shape;5705;p51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706" name="Google Shape;5706;p51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1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1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1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0" name="Google Shape;5710;p51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711" name="Google Shape;5711;p51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1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1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1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1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6" name="Google Shape;5716;p51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717" name="Google Shape;5717;p51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1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1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1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1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2" name="Google Shape;5722;p51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723" name="Google Shape;5723;p51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1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5" name="Google Shape;5725;p51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726" name="Google Shape;5726;p51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1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1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1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1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1" name="Google Shape;5731;p51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732" name="Google Shape;5732;p51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1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1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1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1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1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1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1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1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1" name="Google Shape;5741;p51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742" name="Google Shape;5742;p51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1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1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1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1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1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1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1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1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1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1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3" name="Google Shape;5753;p51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754" name="Google Shape;5754;p51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1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1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1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8" name="Google Shape;5758;p51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759" name="Google Shape;5759;p51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1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1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1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1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1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5" name="Google Shape;5765;p51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766" name="Google Shape;5766;p51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1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1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1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1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1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2" name="Google Shape;5772;p51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773" name="Google Shape;5773;p51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1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1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1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1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1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1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1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1" name="Google Shape;5781;p51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782" name="Google Shape;5782;p51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1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1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1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1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1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8" name="Google Shape;5788;p51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789" name="Google Shape;5789;p51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1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1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1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51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794" name="Google Shape;5794;p51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1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1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1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1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1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1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1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1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1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4" name="Google Shape;5804;p51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805" name="Google Shape;5805;p51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1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1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1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1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1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51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812" name="Google Shape;5812;p51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1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1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1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1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1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1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9" name="Google Shape;5819;p51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820" name="Google Shape;5820;p51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1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1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1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1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1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1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1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1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1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1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1" name="Google Shape;5831;p51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832" name="Google Shape;5832;p51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1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1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1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1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1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1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9" name="Google Shape;5839;p51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840" name="Google Shape;5840;p51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1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1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1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1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1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1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1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1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1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1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1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1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3" name="Google Shape;5853;p51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854" name="Google Shape;5854;p51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1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1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1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1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51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860" name="Google Shape;5860;p51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1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1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1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1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5" name="Google Shape;5865;p51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866" name="Google Shape;5866;p51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1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1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9" name="Google Shape;5869;p51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870" name="Google Shape;5870;p51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1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2" name="Google Shape;5872;p51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873" name="Google Shape;5873;p51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1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1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1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1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1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9" name="Google Shape;5879;p51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880" name="Google Shape;5880;p51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1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1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3" name="Google Shape;5883;p51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884" name="Google Shape;5884;p51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1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1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1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8" name="Google Shape;5888;p51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889" name="Google Shape;5889;p51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1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1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1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1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1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1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1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1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1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9" name="Google Shape;5899;p51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900" name="Google Shape;5900;p51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1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1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1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1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1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6" name="Google Shape;5906;p51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907" name="Google Shape;5907;p51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1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1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1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1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1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3" name="Google Shape;5913;p51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914" name="Google Shape;5914;p51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1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1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1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1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1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0" name="Google Shape;5920;p51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921" name="Google Shape;5921;p51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1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1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1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51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926" name="Google Shape;5926;p51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1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1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9" name="Google Shape;5929;p51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930" name="Google Shape;5930;p51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1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1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1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1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1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6" name="Google Shape;5936;p51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937" name="Google Shape;5937;p51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1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1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1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1" name="Google Shape;5941;p51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5942" name="Google Shape;5942;p51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1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1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51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5946" name="Google Shape;5946;p51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1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1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49" name="Google Shape;5949;p51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950" name="Google Shape;5950;p51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5951" name="Google Shape;5951;p51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1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1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1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1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959" name="Shape 5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0" name="Google Shape;5960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961" name="Google Shape;5961;p52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2" name="Google Shape;5962;p52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3" name="Google Shape;5963;p52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4" name="Google Shape;5964;p52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5965" name="Google Shape;5965;p52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2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2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2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9" name="Google Shape;5969;p52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5970" name="Google Shape;5970;p52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2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2" name="Google Shape;5972;p52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3" name="Google Shape;5973;p52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4" name="Google Shape;5974;p52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5" name="Google Shape;5975;p52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6" name="Google Shape;5976;p52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7" name="Google Shape;5977;p52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8" name="Google Shape;5978;p52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5979" name="Google Shape;5979;p52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2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2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2" name="Google Shape;5982;p52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5983" name="Google Shape;5983;p52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2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5" name="Google Shape;5985;p52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5986" name="Google Shape;5986;p52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2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2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2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2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1" name="Google Shape;5991;p52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2" name="Google Shape;5992;p52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3" name="Google Shape;5993;p52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4" name="Google Shape;5994;p52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5" name="Google Shape;5995;p52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6" name="Google Shape;5996;p52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5997" name="Google Shape;5997;p52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2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9" name="Google Shape;5999;p52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0" name="Google Shape;6000;p52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1" name="Google Shape;6001;p52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002" name="Google Shape;6002;p52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2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2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2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6" name="Google Shape;6006;p52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7" name="Google Shape;6007;p52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8" name="Google Shape;6008;p52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9" name="Google Shape;6009;p52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0" name="Google Shape;6010;p52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1" name="Google Shape;6011;p52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2" name="Google Shape;6012;p52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013" name="Google Shape;6013;p52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2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5" name="Google Shape;6015;p52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016" name="Google Shape;6016;p52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2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52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019" name="Google Shape;6019;p52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2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1" name="Google Shape;6021;p52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2" name="Google Shape;6022;p52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023" name="Google Shape;6023;p52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2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5" name="Google Shape;6025;p52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6" name="Google Shape;6026;p52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027" name="Google Shape;6027;p52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2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2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2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52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032" name="Google Shape;6032;p52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2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2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2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52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037" name="Google Shape;6037;p52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2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9" name="Google Shape;6039;p52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040" name="Google Shape;6040;p52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2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2" name="Google Shape;6042;p52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3" name="Google Shape;6043;p52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4" name="Google Shape;6044;p52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045" name="Google Shape;6045;p52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2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2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2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2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0" name="Google Shape;6050;p52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1" name="Google Shape;6051;p52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052" name="Google Shape;6052;p52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2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4" name="Google Shape;6054;p52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055" name="Google Shape;6055;p52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2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2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52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059" name="Google Shape;6059;p52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2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1" name="Google Shape;6061;p52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062" name="Google Shape;6062;p52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2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4" name="Google Shape;6064;p52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5" name="Google Shape;6065;p52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066" name="Google Shape;6066;p52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2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2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52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070" name="Google Shape;6070;p52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2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2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2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2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5" name="Google Shape;6075;p52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6" name="Google Shape;6076;p52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7" name="Google Shape;6077;p52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078" name="Google Shape;6078;p52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2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2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1" name="Google Shape;6081;p52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082" name="Google Shape;6082;p52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2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2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5" name="Google Shape;6085;p52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086" name="Google Shape;6086;p52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2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2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9" name="Google Shape;6089;p52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090" name="Google Shape;6090;p52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2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2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2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4" name="Google Shape;6094;p52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095" name="Google Shape;6095;p52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2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2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8" name="Google Shape;6098;p52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9" name="Google Shape;6099;p52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100" name="Google Shape;6100;p52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2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52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103" name="Google Shape;6103;p52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2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5" name="Google Shape;6105;p52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6" name="Google Shape;6106;p52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7" name="Google Shape;6107;p52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108" name="Google Shape;6108;p52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2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2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2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2" name="Google Shape;6112;p52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113" name="Google Shape;6113;p52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2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5" name="Google Shape;6115;p52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6" name="Google Shape;6116;p52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117" name="Google Shape;6117;p52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2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2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2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2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2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52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124" name="Google Shape;6124;p52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2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2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2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2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2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2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1" name="Google Shape;6131;p52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132" name="Google Shape;6132;p52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2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4" name="Google Shape;6134;p52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135" name="Google Shape;6135;p52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2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2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2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52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140" name="Google Shape;6140;p52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2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2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3" name="Google Shape;6143;p52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4" name="Google Shape;6144;p52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145" name="Google Shape;6145;p52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2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7" name="Google Shape;6147;p52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8" name="Google Shape;6148;p52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9" name="Google Shape;6149;p52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150" name="Google Shape;6150;p52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2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2" name="Google Shape;6152;p52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153" name="Google Shape;6153;p52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2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2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2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7" name="Google Shape;6157;p52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158" name="Google Shape;6158;p52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2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2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1" name="Google Shape;6161;p52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2" name="Google Shape;6162;p52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163" name="Google Shape;6163;p52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2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2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6" name="Google Shape;6166;p52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167" name="Google Shape;6167;p52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2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2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2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1" name="Google Shape;6171;p52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172" name="Google Shape;6172;p52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2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4" name="Google Shape;6174;p52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175" name="Google Shape;6175;p52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2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7" name="Google Shape;6177;p52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178" name="Google Shape;6178;p52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2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2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2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2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3" name="Google Shape;6183;p52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184" name="Google Shape;6184;p52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2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2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2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8" name="Google Shape;6188;p52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9" name="Google Shape;6189;p52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0" name="Google Shape;6190;p52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191" name="Google Shape;6191;p52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2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3" name="Google Shape;6193;p52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194" name="Google Shape;6194;p52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2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52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197" name="Google Shape;6197;p52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2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9" name="Google Shape;6199;p52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200" name="Google Shape;6200;p52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2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2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2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2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2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2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2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8" name="Google Shape;6208;p52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209" name="Google Shape;6209;p52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2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1" name="Google Shape;6211;p52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2" name="Google Shape;6212;p52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213" name="Google Shape;6213;p52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2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5" name="Google Shape;6215;p52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216" name="Google Shape;6216;p52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2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8" name="Google Shape;6218;p52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219" name="Google Shape;6219;p52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2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2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52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223" name="Google Shape;6223;p52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2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5" name="Google Shape;6225;p52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6" name="Google Shape;6226;p52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227" name="Google Shape;6227;p52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2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2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0" name="Google Shape;6230;p52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231" name="Google Shape;6231;p52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2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52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234" name="Google Shape;6234;p52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2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52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237" name="Google Shape;6237;p52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2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2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0" name="Google Shape;6240;p52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244" name="Shape 6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5" name="Google Shape;6245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246" name="Google Shape;6246;p53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247" name="Google Shape;6247;p53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3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9" name="Google Shape;6249;p53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250" name="Google Shape;6250;p53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3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3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53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254" name="Google Shape;6254;p53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3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3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3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3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9" name="Google Shape;6259;p53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260" name="Google Shape;6260;p53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3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3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3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4" name="Google Shape;6264;p53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5" name="Google Shape;6265;p53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266" name="Google Shape;6266;p53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3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3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9" name="Google Shape;6269;p53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270" name="Google Shape;6270;p53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3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3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3" name="Google Shape;6273;p53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274" name="Google Shape;6274;p53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3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6" name="Google Shape;6276;p53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7" name="Google Shape;6277;p53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278" name="Google Shape;6278;p53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3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3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1" name="Google Shape;6281;p53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2" name="Google Shape;6282;p53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283" name="Google Shape;6283;p53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3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3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3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53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288" name="Google Shape;6288;p53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3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3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3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2" name="Google Shape;6292;p53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293" name="Google Shape;6293;p53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3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3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6" name="Google Shape;6296;p53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297" name="Google Shape;6297;p53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3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9" name="Google Shape;6299;p53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300" name="Google Shape;6300;p53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3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2" name="Google Shape;6302;p53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3" name="Google Shape;6303;p53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304" name="Google Shape;6304;p53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3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6" name="Google Shape;6306;p53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7" name="Google Shape;6307;p53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308" name="Google Shape;6308;p53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3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3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1" name="Google Shape;6311;p53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312" name="Google Shape;6312;p53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3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3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3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6" name="Google Shape;6316;p53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317" name="Google Shape;6317;p53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3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3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3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1" name="Google Shape;6321;p53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2" name="Google Shape;6322;p53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323" name="Google Shape;6323;p53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3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3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6" name="Google Shape;6326;p53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7" name="Google Shape;6327;p53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328" name="Google Shape;6328;p53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3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3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3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3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3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3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3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3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3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3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9" name="Google Shape;6339;p53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340" name="Google Shape;6340;p53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3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3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3" name="Google Shape;6343;p53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4" name="Google Shape;6344;p53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5" name="Google Shape;6345;p53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346" name="Google Shape;6346;p53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3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3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9" name="Google Shape;6349;p53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350" name="Google Shape;6350;p53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3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3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53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354" name="Google Shape;6354;p53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3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3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53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358" name="Google Shape;6358;p53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3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0" name="Google Shape;6360;p53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1" name="Google Shape;6361;p53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2" name="Google Shape;6362;p53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363" name="Google Shape;6363;p53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3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3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3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3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3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3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3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3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3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3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4" name="Google Shape;6374;p53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375" name="Google Shape;6375;p53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3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3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53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379" name="Google Shape;6379;p53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3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3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3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3" name="Google Shape;6383;p53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4" name="Google Shape;6384;p53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385" name="Google Shape;6385;p53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3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7" name="Google Shape;6387;p53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388" name="Google Shape;6388;p53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3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3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3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3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3" name="Google Shape;6393;p53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394" name="Google Shape;6394;p53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3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3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3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8" name="Google Shape;6398;p53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9" name="Google Shape;6399;p53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0" name="Google Shape;6400;p53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1" name="Google Shape;6401;p53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402" name="Google Shape;6402;p53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3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4" name="Google Shape;6404;p53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405" name="Google Shape;6405;p53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3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3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3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53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410" name="Google Shape;6410;p53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3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3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3" name="Google Shape;6413;p53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414" name="Google Shape;6414;p53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3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3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7" name="Google Shape;6417;p53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418" name="Google Shape;6418;p53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3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3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3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3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3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3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53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426" name="Google Shape;6426;p53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3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3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3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3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3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3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3" name="Google Shape;6433;p53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4" name="Google Shape;6434;p53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435" name="Google Shape;6435;p53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3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3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3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3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53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441" name="Google Shape;6441;p53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3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3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3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3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53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447" name="Google Shape;6447;p53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3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3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0" name="Google Shape;6450;p53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451" name="Google Shape;6451;p53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3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3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3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5" name="Google Shape;6455;p53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6" name="Google Shape;6456;p53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7" name="Google Shape;6457;p53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458" name="Google Shape;6458;p53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3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3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3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3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3" name="Google Shape;6463;p53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464" name="Google Shape;6464;p53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3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3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3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3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3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3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1" name="Google Shape;6471;p53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472" name="Google Shape;6472;p53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3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3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53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476" name="Google Shape;6476;p53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3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3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3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3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3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3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3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4" name="Google Shape;6484;p53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485" name="Google Shape;6485;p53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3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3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3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3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3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3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2" name="Google Shape;6492;p53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493" name="Google Shape;6493;p53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3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5" name="Google Shape;6495;p53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496" name="Google Shape;6496;p53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3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3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3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3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3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3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3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3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3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53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507" name="Google Shape;6507;p53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3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3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3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1" name="Google Shape;6511;p53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512" name="Google Shape;6512;p53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3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3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3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3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3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3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53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520" name="Google Shape;6520;p53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3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3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3" name="Google Shape;6523;p53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524" name="Google Shape;6524;p53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3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3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3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3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3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0" name="Google Shape;6530;p53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531" name="Google Shape;6531;p53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3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3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3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5" name="Google Shape;6535;p53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536" name="Google Shape;6536;p53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3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8" name="Google Shape;6538;p53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539" name="Google Shape;6539;p53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3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1" name="Google Shape;6541;p53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542" name="Google Shape;6542;p53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3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3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3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3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3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3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9" name="Google Shape;6549;p53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550" name="Google Shape;6550;p53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3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3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3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3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53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556" name="Google Shape;6556;p53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3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3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3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0" name="Google Shape;6560;p53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561" name="Google Shape;6561;p53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3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3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3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5" name="Google Shape;6565;p53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566" name="Google Shape;6566;p53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3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3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3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53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571" name="Google Shape;6571;p53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3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3" name="Google Shape;6573;p53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574" name="Google Shape;6574;p53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3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3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3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3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9" name="Google Shape;6579;p53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580" name="Google Shape;6580;p53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3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3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3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3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3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3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53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588" name="Google Shape;6588;p53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3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3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1" name="Google Shape;6591;p53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2" name="Google Shape;6592;p53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593" name="Google Shape;6593;p53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3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3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3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3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8" name="Google Shape;6598;p53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599" name="Google Shape;6599;p53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3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3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3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3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53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605" name="Google Shape;6605;p53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3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3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3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3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3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3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3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3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4" name="Google Shape;6614;p53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615" name="Google Shape;6615;p53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3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3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3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3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3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3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3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53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624" name="Google Shape;6624;p53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3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3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3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8" name="Google Shape;6628;p53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629" name="Google Shape;6629;p53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3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1" name="Google Shape;6631;p53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632" name="Google Shape;6632;p53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3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3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3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3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3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8" name="Google Shape;6638;p53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639" name="Google Shape;6639;p53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3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3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3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53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644" name="Google Shape;6644;p53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3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3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7" name="Google Shape;6647;p53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648" name="Google Shape;6648;p53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3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3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3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3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3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3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5" name="Google Shape;6655;p53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656" name="Google Shape;6656;p53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3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53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659" name="Google Shape;6659;p53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3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1" name="Google Shape;6661;p53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662" name="Google Shape;6662;p53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3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4" name="Google Shape;6664;p53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665" name="Google Shape;6665;p53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3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3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3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3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3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3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2" name="Google Shape;6672;p53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673" name="Google Shape;6673;p53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3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5" name="Google Shape;6675;p53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676" name="Google Shape;6676;p53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3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8" name="Google Shape;6678;p53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9" name="Google Shape;6679;p53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680" name="Google Shape;6680;p53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3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3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686" name="Shape 6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7" name="Google Shape;6687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688" name="Google Shape;6688;p54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9" name="Google Shape;6689;p54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690" name="Google Shape;6690;p54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4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2" name="Google Shape;6692;p54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693" name="Google Shape;6693;p54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4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4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6" name="Google Shape;6696;p54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697" name="Google Shape;6697;p54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4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4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4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4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54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703" name="Google Shape;6703;p54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4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4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4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4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54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709" name="Google Shape;6709;p54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4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4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4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4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4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4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4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4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4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4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4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54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722" name="Google Shape;6722;p54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4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4" name="Google Shape;6724;p54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725" name="Google Shape;6725;p54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4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4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4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9" name="Google Shape;6729;p54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0" name="Google Shape;6730;p54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731" name="Google Shape;6731;p54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4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4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4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4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4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7" name="Google Shape;6737;p54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8" name="Google Shape;6738;p54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9" name="Google Shape;6739;p54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740" name="Google Shape;6740;p54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4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4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4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4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5" name="Google Shape;6745;p54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746" name="Google Shape;6746;p54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4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4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4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4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4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4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4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4" name="Google Shape;6754;p54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755" name="Google Shape;6755;p54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4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7" name="Google Shape;6757;p54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758" name="Google Shape;6758;p54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4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4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1" name="Google Shape;6761;p54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762" name="Google Shape;6762;p54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4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54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765" name="Google Shape;6765;p54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4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4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4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4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4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4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2" name="Google Shape;6772;p54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773" name="Google Shape;6773;p54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4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54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776" name="Google Shape;6776;p54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4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4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9" name="Google Shape;6779;p54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780" name="Google Shape;6780;p54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4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54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783" name="Google Shape;6783;p54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4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4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6" name="Google Shape;6786;p54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7" name="Google Shape;6787;p54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8" name="Google Shape;6788;p54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789" name="Google Shape;6789;p54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4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4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4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4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4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5" name="Google Shape;6795;p54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6" name="Google Shape;6796;p54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797" name="Google Shape;6797;p54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4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4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54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801" name="Google Shape;6801;p54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4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3" name="Google Shape;6803;p54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4" name="Google Shape;6804;p54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805" name="Google Shape;6805;p54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4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4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8" name="Google Shape;6808;p54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809" name="Google Shape;6809;p54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4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1" name="Google Shape;6811;p54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2" name="Google Shape;6812;p54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3" name="Google Shape;6813;p54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4" name="Google Shape;6814;p54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815" name="Google Shape;6815;p54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4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7" name="Google Shape;6817;p54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8" name="Google Shape;6818;p54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819" name="Google Shape;6819;p54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4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1" name="Google Shape;6821;p54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2" name="Google Shape;6822;p54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3" name="Google Shape;6823;p54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4" name="Google Shape;6824;p54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825" name="Google Shape;6825;p54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4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4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54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829" name="Google Shape;6829;p54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4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54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832" name="Google Shape;6832;p54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4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4" name="Google Shape;6834;p54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5" name="Google Shape;6835;p54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836" name="Google Shape;6836;p54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4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4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4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4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4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4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4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4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5" name="Google Shape;6845;p54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6" name="Google Shape;6846;p54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847" name="Google Shape;6847;p54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4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4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4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54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852" name="Google Shape;6852;p54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4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4" name="Google Shape;6854;p54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855" name="Google Shape;6855;p54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4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7" name="Google Shape;6857;p54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8" name="Google Shape;6858;p54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859" name="Google Shape;6859;p54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4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4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54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863" name="Google Shape;6863;p54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4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4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4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4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4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54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870" name="Google Shape;6870;p54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4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2" name="Google Shape;6872;p54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873" name="Google Shape;6873;p54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4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54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876" name="Google Shape;6876;p54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4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4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4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4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54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882" name="Google Shape;6882;p54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4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4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4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6" name="Google Shape;6886;p54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7" name="Google Shape;6887;p54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888" name="Google Shape;6888;p54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4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4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4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2" name="Google Shape;6892;p54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893" name="Google Shape;6893;p54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4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4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6" name="Google Shape;6896;p54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897" name="Google Shape;6897;p54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4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4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0" name="Google Shape;6900;p54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901" name="Google Shape;6901;p54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4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4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4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4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4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4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4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4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0" name="Google Shape;6910;p54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1" name="Google Shape;6911;p54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912" name="Google Shape;6912;p54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4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4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54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916" name="Google Shape;6916;p54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4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8" name="Google Shape;6918;p54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919" name="Google Shape;6919;p54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4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1" name="Google Shape;6921;p54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2" name="Google Shape;6922;p54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923" name="Google Shape;6923;p54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4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5" name="Google Shape;6925;p54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926" name="Google Shape;6926;p54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4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8" name="Google Shape;6928;p54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929" name="Google Shape;6929;p54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4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54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932" name="Google Shape;6932;p54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4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4" name="Google Shape;6934;p54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935" name="Google Shape;6935;p54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4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4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4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9" name="Google Shape;6939;p54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6940" name="Google Shape;6940;p54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4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2" name="Google Shape;6942;p54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6943" name="Google Shape;6943;p54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4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5" name="Google Shape;6945;p54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6946" name="Google Shape;6946;p54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4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4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4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4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1" name="Google Shape;6951;p54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6952" name="Google Shape;6952;p54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4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4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4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4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4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4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4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0" name="Google Shape;6960;p54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6961" name="Google Shape;6961;p54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4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4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54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6965" name="Google Shape;6965;p54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4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4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4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9" name="Google Shape;6969;p54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6970" name="Google Shape;6970;p54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4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2" name="Google Shape;6972;p54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3" name="Google Shape;6973;p54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6974" name="Google Shape;6974;p54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4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4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4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8" name="Google Shape;6978;p54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6979" name="Google Shape;6979;p54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4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4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4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54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6984" name="Google Shape;6984;p54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4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4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54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6988" name="Google Shape;6988;p54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4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0" name="Google Shape;6990;p54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6991" name="Google Shape;6991;p54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4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4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54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6995" name="Google Shape;6995;p54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4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7" name="Google Shape;6997;p54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6998" name="Google Shape;6998;p54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4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0" name="Google Shape;7000;p54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001" name="Google Shape;7001;p54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4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4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4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5" name="Google Shape;7005;p54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6" name="Google Shape;7006;p54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007" name="Google Shape;7007;p54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4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4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0" name="Google Shape;7010;p54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1" name="Google Shape;7011;p54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012" name="Google Shape;7012;p54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4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4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5" name="Google Shape;7015;p54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6" name="Google Shape;7016;p54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017" name="Google Shape;7017;p54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4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4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54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021" name="Google Shape;7021;p54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4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4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4" name="Google Shape;7024;p54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025" name="Google Shape;7025;p54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4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4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4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4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0" name="Google Shape;7030;p54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1" name="Google Shape;7031;p54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032" name="Google Shape;7032;p54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4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4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5" name="Google Shape;7035;p54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6" name="Google Shape;7036;p54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037" name="Google Shape;7037;p54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4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4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4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4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4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4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4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4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4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4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8" name="Google Shape;7048;p54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052" name="Shape 7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3" name="Google Shape;7053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54" name="Google Shape;7054;p55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5" name="Google Shape;7055;p55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056" name="Google Shape;7056;p55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5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5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9" name="Google Shape;7059;p55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060" name="Google Shape;7060;p55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5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5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5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5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5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5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5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5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5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5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5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2" name="Google Shape;7072;p55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3" name="Google Shape;7073;p55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4" name="Google Shape;7074;p55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5" name="Google Shape;7075;p55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076" name="Google Shape;7076;p55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5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5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5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0" name="Google Shape;7080;p55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1" name="Google Shape;7081;p55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082" name="Google Shape;7082;p55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5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5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5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5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7" name="Google Shape;7087;p55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8" name="Google Shape;7088;p55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9" name="Google Shape;7089;p55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0" name="Google Shape;7090;p55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091" name="Google Shape;7091;p55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5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3" name="Google Shape;7093;p55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094" name="Google Shape;7094;p55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5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5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5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8" name="Google Shape;7098;p55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9" name="Google Shape;7099;p55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0" name="Google Shape;7100;p55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101" name="Google Shape;7101;p55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5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5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4" name="Google Shape;7104;p55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5" name="Google Shape;7105;p55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106" name="Google Shape;7106;p55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5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5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9" name="Google Shape;7109;p55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0" name="Google Shape;7110;p55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1" name="Google Shape;7111;p55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112" name="Google Shape;7112;p55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5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55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115" name="Google Shape;7115;p55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5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7" name="Google Shape;7117;p55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118" name="Google Shape;7118;p55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5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0" name="Google Shape;7120;p55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121" name="Google Shape;7121;p55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5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5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5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5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5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5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5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5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55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131" name="Google Shape;7131;p55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5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5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4" name="Google Shape;7134;p55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135" name="Google Shape;7135;p55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5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5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5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5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5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5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5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3" name="Google Shape;7143;p55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144" name="Google Shape;7144;p55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5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5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5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5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5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5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1" name="Google Shape;7151;p55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152" name="Google Shape;7152;p55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5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4" name="Google Shape;7154;p55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5" name="Google Shape;7155;p55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156" name="Google Shape;7156;p55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5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5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5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5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5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5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3" name="Google Shape;7163;p55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164" name="Google Shape;7164;p55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5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5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55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168" name="Google Shape;7168;p55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5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5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1" name="Google Shape;7171;p55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2" name="Google Shape;7172;p55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173" name="Google Shape;7173;p55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5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5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55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177" name="Google Shape;7177;p55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5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5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0" name="Google Shape;7180;p55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1" name="Google Shape;7181;p55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2" name="Google Shape;7182;p55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183" name="Google Shape;7183;p55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5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5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5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5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55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189" name="Google Shape;7189;p55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5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5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5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5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5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55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196" name="Google Shape;7196;p55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5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5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9" name="Google Shape;7199;p55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200" name="Google Shape;7200;p55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5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2" name="Google Shape;7202;p55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203" name="Google Shape;7203;p55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5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5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6" name="Google Shape;7206;p55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207" name="Google Shape;7207;p55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5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5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5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5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2" name="Google Shape;7212;p55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3" name="Google Shape;7213;p55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4" name="Google Shape;7214;p55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5" name="Google Shape;7215;p55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6" name="Google Shape;7216;p55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217" name="Google Shape;7217;p55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5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5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5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1" name="Google Shape;7221;p55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222" name="Google Shape;7222;p55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5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5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5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5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5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5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5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5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5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5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5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4" name="Google Shape;7234;p55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235" name="Google Shape;7235;p55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5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5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5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5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5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5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5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5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55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245" name="Google Shape;7245;p55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5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5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8" name="Google Shape;7248;p55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249" name="Google Shape;7249;p55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5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5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5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5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5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5" name="Google Shape;7255;p55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256" name="Google Shape;7256;p55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5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5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5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5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55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262" name="Google Shape;7262;p55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5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5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5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5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5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5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9" name="Google Shape;7269;p55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270" name="Google Shape;7270;p55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5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5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5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5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5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6" name="Google Shape;7276;p55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277" name="Google Shape;7277;p55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5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5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5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5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5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5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5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5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6" name="Google Shape;7286;p55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287" name="Google Shape;7287;p55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5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5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55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291" name="Google Shape;7291;p55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5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5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5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55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296" name="Google Shape;7296;p55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5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8" name="Google Shape;7298;p55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299" name="Google Shape;7299;p55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5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5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5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55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304" name="Google Shape;7304;p55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5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5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5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8" name="Google Shape;7308;p55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309" name="Google Shape;7309;p55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5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5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5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5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5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5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5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5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8" name="Google Shape;7318;p55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319" name="Google Shape;7319;p55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5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55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322" name="Google Shape;7322;p55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5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5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5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5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5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5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9" name="Google Shape;7329;p55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330" name="Google Shape;7330;p55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5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5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5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5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5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5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5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5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5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5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5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5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5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5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5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5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7" name="Google Shape;7347;p55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348" name="Google Shape;7348;p55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5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5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5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5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5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4" name="Google Shape;7354;p55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355" name="Google Shape;7355;p55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5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7" name="Google Shape;7357;p55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358" name="Google Shape;7358;p55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5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5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5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5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5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5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5" name="Google Shape;7365;p55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366" name="Google Shape;7366;p55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5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5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5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5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5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2" name="Google Shape;7372;p55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373" name="Google Shape;7373;p55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5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5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5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5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8" name="Google Shape;7378;p55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379" name="Google Shape;7379;p55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5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5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5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5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5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5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6" name="Google Shape;7386;p55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387" name="Google Shape;7387;p55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5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5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5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55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392" name="Google Shape;7392;p55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5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5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5" name="Google Shape;7395;p55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396" name="Google Shape;7396;p55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5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5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55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400" name="Google Shape;7400;p55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5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5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5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5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5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5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5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5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9" name="Google Shape;7409;p55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0" name="Google Shape;7410;p55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411" name="Google Shape;7411;p55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5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5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5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5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5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5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8" name="Google Shape;7418;p55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419" name="Google Shape;7419;p55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5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5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5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5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5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55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426" name="Google Shape;7426;p55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5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5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5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5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5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5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5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55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435" name="Google Shape;7435;p55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5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5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5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5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0" name="Google Shape;7440;p55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441" name="Google Shape;7441;p55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5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5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5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5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5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55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448" name="Google Shape;7448;p55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5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5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1" name="Google Shape;7451;p55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452" name="Google Shape;7452;p55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5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5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5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5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5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5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9" name="Google Shape;7459;p55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460" name="Google Shape;7460;p55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5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5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5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5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5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5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55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468" name="Google Shape;7468;p55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5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5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5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5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5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5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55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476" name="Google Shape;7476;p55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5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5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5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5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1" name="Google Shape;7481;p55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482" name="Google Shape;7482;p55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5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5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55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486" name="Google Shape;7486;p55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5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5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5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5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1" name="Google Shape;7491;p55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492" name="Google Shape;7492;p55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5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5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5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5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5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8" name="Google Shape;7498;p55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499" name="Google Shape;7499;p55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5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5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5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5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5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5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6" name="Google Shape;7506;p55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507" name="Google Shape;7507;p55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5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5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5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1" name="Google Shape;7511;p55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512" name="Google Shape;7512;p55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5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5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5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5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5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5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9" name="Google Shape;7519;p55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520" name="Google Shape;7520;p55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5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5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5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4" name="Google Shape;7524;p55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5" name="Google Shape;7525;p55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526" name="Google Shape;7526;p55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5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5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5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0" name="Google Shape;7530;p55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1" name="Google Shape;7531;p55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532" name="Google Shape;7532;p55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5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5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35" name="Google Shape;7535;p55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536" name="Google Shape;7536;p55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7" name="Google Shape;7537;p55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538" name="Google Shape;7538;p55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539" name="Google Shape;7539;p55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5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5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5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5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5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5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6" name="Google Shape;7546;p55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547" name="Google Shape;7547;p55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5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5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5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5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552" name="Google Shape;7552;p55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556" name="Shape 7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7" name="Google Shape;7557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558" name="Google Shape;7558;p56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559" name="Google Shape;7559;p56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6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6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6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6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4" name="Google Shape;7564;p56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5" name="Google Shape;7565;p56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6" name="Google Shape;7566;p56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567" name="Google Shape;7567;p56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6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6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0" name="Google Shape;7570;p56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571" name="Google Shape;7571;p56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6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56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574" name="Google Shape;7574;p56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6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6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6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8" name="Google Shape;7578;p56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9" name="Google Shape;7579;p56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580" name="Google Shape;7580;p56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6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2" name="Google Shape;7582;p56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3" name="Google Shape;7583;p56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584" name="Google Shape;7584;p56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6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6" name="Google Shape;7586;p56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587" name="Google Shape;7587;p56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6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6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6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6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6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6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6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5" name="Google Shape;7595;p56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596" name="Google Shape;7596;p56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6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8" name="Google Shape;7598;p56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599" name="Google Shape;7599;p56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6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6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2" name="Google Shape;7602;p56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3" name="Google Shape;7603;p56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4" name="Google Shape;7604;p56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605" name="Google Shape;7605;p56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6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7" name="Google Shape;7607;p56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608" name="Google Shape;7608;p56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6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6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6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6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6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4" name="Google Shape;7614;p56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5" name="Google Shape;7615;p56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616" name="Google Shape;7616;p56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6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6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6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0" name="Google Shape;7620;p56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621" name="Google Shape;7621;p56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6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6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4" name="Google Shape;7624;p56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5" name="Google Shape;7625;p56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626" name="Google Shape;7626;p56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6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6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6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6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6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6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6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4" name="Google Shape;7634;p56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5" name="Google Shape;7635;p56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636" name="Google Shape;7636;p56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6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6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6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0" name="Google Shape;7640;p56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1" name="Google Shape;7641;p56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2" name="Google Shape;7642;p56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643" name="Google Shape;7643;p56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6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5" name="Google Shape;7645;p56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646" name="Google Shape;7646;p56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6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6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9" name="Google Shape;7649;p56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0" name="Google Shape;7650;p56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651" name="Google Shape;7651;p56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6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6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56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655" name="Google Shape;7655;p56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6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6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6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6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6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1" name="Google Shape;7661;p56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662" name="Google Shape;7662;p56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6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6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6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6" name="Google Shape;7666;p56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667" name="Google Shape;7667;p56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6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9" name="Google Shape;7669;p56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0" name="Google Shape;7670;p56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671" name="Google Shape;7671;p56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6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6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6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6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6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56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678" name="Google Shape;7678;p56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6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0" name="Google Shape;7680;p56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681" name="Google Shape;7681;p56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6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3" name="Google Shape;7683;p56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4" name="Google Shape;7684;p56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5" name="Google Shape;7685;p56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686" name="Google Shape;7686;p56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6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8" name="Google Shape;7688;p56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689" name="Google Shape;7689;p56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6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6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6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6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6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5" name="Google Shape;7695;p56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6" name="Google Shape;7696;p56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697" name="Google Shape;7697;p56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6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6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0" name="Google Shape;7700;p56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701" name="Google Shape;7701;p56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6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6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6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6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6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6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56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709" name="Google Shape;7709;p56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6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6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6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6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6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5" name="Google Shape;7715;p56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716" name="Google Shape;7716;p56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6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6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6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6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6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2" name="Google Shape;7722;p56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723" name="Google Shape;7723;p56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6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6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6" name="Google Shape;7726;p56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727" name="Google Shape;7727;p56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6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6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6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6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56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733" name="Google Shape;7733;p56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6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6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6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6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6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56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740" name="Google Shape;7740;p56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6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6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6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6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5" name="Google Shape;7745;p56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746" name="Google Shape;7746;p56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6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6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6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6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6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6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6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6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6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56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757" name="Google Shape;7757;p56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6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6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6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6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6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6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6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6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6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6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8" name="Google Shape;7768;p56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769" name="Google Shape;7769;p56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6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6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6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6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4" name="Google Shape;7774;p56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5" name="Google Shape;7775;p56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776" name="Google Shape;7776;p56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6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6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6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6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6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6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6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6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6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6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7" name="Google Shape;7787;p56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788" name="Google Shape;7788;p56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6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6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6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6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6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6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6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56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797" name="Google Shape;7797;p56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6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6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56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801" name="Google Shape;7801;p56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6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6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4" name="Google Shape;7804;p56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805" name="Google Shape;7805;p56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6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6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6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6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6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1" name="Google Shape;7811;p56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812" name="Google Shape;7812;p56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6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6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6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6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6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8" name="Google Shape;7818;p56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819" name="Google Shape;7819;p56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6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6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6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3" name="Google Shape;7823;p56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824" name="Google Shape;7824;p56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6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6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7" name="Google Shape;7827;p56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828" name="Google Shape;7828;p56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6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6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6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2" name="Google Shape;7832;p56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833" name="Google Shape;7833;p56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6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6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6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6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6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6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56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841" name="Google Shape;7841;p56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6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6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6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6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6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56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848" name="Google Shape;7848;p56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6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6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6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6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3" name="Google Shape;7853;p56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854" name="Google Shape;7854;p56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6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6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6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6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6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6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6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6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3" name="Google Shape;7863;p56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864" name="Google Shape;7864;p56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6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6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6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6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6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6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6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6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56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874" name="Google Shape;7874;p56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6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6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6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6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6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6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1" name="Google Shape;7881;p56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882" name="Google Shape;7882;p56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6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6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6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6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6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8" name="Google Shape;7888;p56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889" name="Google Shape;7889;p56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6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6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6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6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6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6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6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6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56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899" name="Google Shape;7899;p56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6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6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6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6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6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5" name="Google Shape;7905;p56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906" name="Google Shape;7906;p56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6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6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6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0" name="Google Shape;7910;p56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911" name="Google Shape;7911;p56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6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6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6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6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6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6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6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6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6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1" name="Google Shape;7921;p56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2" name="Google Shape;7922;p56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923" name="Google Shape;7923;p56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6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6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6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6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6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56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930" name="Google Shape;7930;p56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6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2" name="Google Shape;7932;p56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933" name="Google Shape;7933;p56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6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5" name="Google Shape;7935;p56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936" name="Google Shape;7936;p56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6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6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6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6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6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56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7943" name="Google Shape;7943;p56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6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6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56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7947" name="Google Shape;7947;p56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6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952" name="Shape 7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3" name="Google Shape;7953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954" name="Google Shape;7954;p57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5" name="Google Shape;7955;p57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7956" name="Google Shape;7956;p57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7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8" name="Google Shape;7958;p57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9" name="Google Shape;7959;p57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7960" name="Google Shape;7960;p57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7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2" name="Google Shape;7962;p57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3" name="Google Shape;7963;p57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7964" name="Google Shape;7964;p57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7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6" name="Google Shape;7966;p57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7967" name="Google Shape;7967;p57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7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7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0" name="Google Shape;7970;p57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7971" name="Google Shape;7971;p57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7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7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7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7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57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7977" name="Google Shape;7977;p57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7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7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7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7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7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7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7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5" name="Google Shape;7985;p57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6" name="Google Shape;7986;p57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7" name="Google Shape;7987;p57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8" name="Google Shape;7988;p57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7989" name="Google Shape;7989;p57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7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7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7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3" name="Google Shape;7993;p57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7994" name="Google Shape;7994;p57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7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57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7997" name="Google Shape;7997;p57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7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9" name="Google Shape;7999;p57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000" name="Google Shape;8000;p57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7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7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7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7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5" name="Google Shape;8005;p57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006" name="Google Shape;8006;p57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7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7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9" name="Google Shape;8009;p57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010" name="Google Shape;8010;p57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7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7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7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7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7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7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57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018" name="Google Shape;8018;p57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7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7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1" name="Google Shape;8021;p57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022" name="Google Shape;8022;p57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7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7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7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7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7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7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7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0" name="Google Shape;8030;p57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031" name="Google Shape;8031;p57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7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7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7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7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7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7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7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7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0" name="Google Shape;8040;p57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041" name="Google Shape;8041;p57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7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3" name="Google Shape;8043;p57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044" name="Google Shape;8044;p57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7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7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57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048" name="Google Shape;8048;p57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7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7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1" name="Google Shape;8051;p57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2" name="Google Shape;8052;p57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053" name="Google Shape;8053;p57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7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7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7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7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7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7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0" name="Google Shape;8060;p57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1" name="Google Shape;8061;p57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062" name="Google Shape;8062;p57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7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4" name="Google Shape;8064;p57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065" name="Google Shape;8065;p57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7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57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068" name="Google Shape;8068;p57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7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7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7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57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073" name="Google Shape;8073;p57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7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5" name="Google Shape;8075;p57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076" name="Google Shape;8076;p57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7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57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079" name="Google Shape;8079;p57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7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1" name="Google Shape;8081;p57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082" name="Google Shape;8082;p57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7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4" name="Google Shape;8084;p57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5" name="Google Shape;8085;p57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6" name="Google Shape;8086;p57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087" name="Google Shape;8087;p57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7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57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090" name="Google Shape;8090;p57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7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7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3" name="Google Shape;8093;p57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094" name="Google Shape;8094;p57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7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7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7" name="Google Shape;8097;p57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8" name="Google Shape;8098;p57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9" name="Google Shape;8099;p57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100" name="Google Shape;8100;p57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7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7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7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7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7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7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57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108" name="Google Shape;8108;p57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7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7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7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57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113" name="Google Shape;8113;p57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7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7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7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7" name="Google Shape;8117;p57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118" name="Google Shape;8118;p57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7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7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7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2" name="Google Shape;8122;p57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3" name="Google Shape;8123;p57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124" name="Google Shape;8124;p57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7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7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7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7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7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0" name="Google Shape;8130;p57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131" name="Google Shape;8131;p57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7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57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57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135" name="Google Shape;8135;p57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7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57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138" name="Google Shape;8138;p57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7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7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7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7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3" name="Google Shape;8143;p57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144" name="Google Shape;8144;p57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7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7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7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7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7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7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7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7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7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57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57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6" name="Google Shape;8156;p57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7" name="Google Shape;8157;p57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158" name="Google Shape;8158;p57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7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7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57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162" name="Google Shape;8162;p57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7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7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7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57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7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57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169" name="Google Shape;8169;p57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7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7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7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57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174" name="Google Shape;8174;p57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7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7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57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57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179" name="Google Shape;8179;p57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7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57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182" name="Google Shape;8182;p57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7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7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7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57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187" name="Google Shape;8187;p57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7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7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57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191" name="Google Shape;8191;p57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7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7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4" name="Google Shape;8194;p57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195" name="Google Shape;8195;p57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7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7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7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9" name="Google Shape;8199;p57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200" name="Google Shape;8200;p57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7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7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57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204" name="Google Shape;8204;p57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7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57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7" name="Google Shape;8207;p57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208" name="Google Shape;8208;p57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7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57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211" name="Google Shape;8211;p57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7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7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7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7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57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217" name="Google Shape;8217;p57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7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57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220" name="Google Shape;8220;p57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7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7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7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4" name="Google Shape;8224;p57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225" name="Google Shape;8225;p57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7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7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7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7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7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7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7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7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4" name="Google Shape;8234;p57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235" name="Google Shape;8235;p57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7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7" name="Google Shape;8237;p57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238" name="Google Shape;8238;p57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7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7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1" name="Google Shape;8241;p57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242" name="Google Shape;8242;p57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7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7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7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6" name="Google Shape;8246;p57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247" name="Google Shape;8247;p57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7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9" name="Google Shape;8249;p57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250" name="Google Shape;8250;p57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7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7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57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254" name="Google Shape;8254;p57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7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7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7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8" name="Google Shape;8258;p57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259" name="Google Shape;8259;p57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7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57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262" name="Google Shape;8262;p57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7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7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7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6" name="Google Shape;8266;p57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267" name="Google Shape;8267;p57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7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9" name="Google Shape;8269;p57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270" name="Google Shape;8270;p57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7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7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7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7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7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7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7" name="Google Shape;8277;p57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278" name="Google Shape;8278;p57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7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7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7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7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3" name="Google Shape;8283;p57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284" name="Google Shape;8284;p57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7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57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287" name="Google Shape;8287;p57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7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7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7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7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7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7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7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7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57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297" name="Google Shape;8297;p57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7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7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0" name="Google Shape;8300;p57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301" name="Google Shape;8301;p57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7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7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304" name="Google Shape;8304;p57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305" name="Google Shape;8305;p57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7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7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7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7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0" name="Google Shape;8310;p57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311" name="Google Shape;8311;p57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7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7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57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315" name="Google Shape;8315;p57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7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7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7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9" name="Google Shape;8319;p57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320" name="Google Shape;8320;p57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7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2" name="Google Shape;8322;p57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323" name="Google Shape;8323;p57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7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7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7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7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7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57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57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331" name="Google Shape;8331;p57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7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7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57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335" name="Google Shape;8335;p57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57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7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7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7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7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7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57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343" name="Google Shape;8343;p57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7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7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7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7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8" name="Google Shape;8348;p57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349" name="Google Shape;8349;p57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7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1" name="Google Shape;8351;p57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352" name="Google Shape;8352;p57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7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4" name="Google Shape;8354;p57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355" name="Google Shape;8355;p57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7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7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8" name="Google Shape;8358;p57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359" name="Google Shape;8359;p57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7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7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7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7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4" name="Google Shape;8364;p57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365" name="Google Shape;8365;p57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7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7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57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369" name="Google Shape;8369;p57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7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7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7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57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374" name="Google Shape;8374;p57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7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7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7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7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7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57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381" name="Google Shape;8381;p57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7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3" name="Google Shape;8383;p57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384" name="Google Shape;8384;p57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7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389" name="Shape 8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0" name="Google Shape;8390;p58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391" name="Google Shape;8391;p58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392" name="Google Shape;8392;p58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8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8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8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6" name="Google Shape;8396;p58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397" name="Google Shape;8397;p58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8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8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0" name="Google Shape;8400;p58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1" name="Google Shape;8401;p58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402" name="Google Shape;8402;p58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8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58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405" name="Google Shape;8405;p58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8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7" name="Google Shape;8407;p58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8" name="Google Shape;8408;p58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409" name="Google Shape;8409;p58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8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8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2" name="Google Shape;8412;p58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3" name="Google Shape;8413;p58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4" name="Google Shape;8414;p58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5" name="Google Shape;8415;p58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6" name="Google Shape;8416;p58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417" name="Google Shape;8417;p58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8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8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8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58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422" name="Google Shape;8422;p58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8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4" name="Google Shape;8424;p58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425" name="Google Shape;8425;p58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8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58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8" name="Google Shape;8428;p58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429" name="Google Shape;8429;p58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8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1" name="Google Shape;8431;p58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2" name="Google Shape;8432;p58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433" name="Google Shape;8433;p58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8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58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8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8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8" name="Google Shape;8438;p58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9" name="Google Shape;8439;p58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0" name="Google Shape;8440;p58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441" name="Google Shape;8441;p58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8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8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8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58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446" name="Google Shape;8446;p58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8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8" name="Google Shape;8448;p58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9" name="Google Shape;8449;p58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450" name="Google Shape;8450;p58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8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8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8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4" name="Google Shape;8454;p58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5" name="Google Shape;8455;p58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6" name="Google Shape;8456;p58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7" name="Google Shape;8457;p58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458" name="Google Shape;8458;p58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8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58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461" name="Google Shape;8461;p58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8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8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4" name="Google Shape;8464;p58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5" name="Google Shape;8465;p58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466" name="Google Shape;8466;p58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8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8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58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8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58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472" name="Google Shape;8472;p58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8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8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8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58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477" name="Google Shape;8477;p58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8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9" name="Google Shape;8479;p58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0" name="Google Shape;8480;p58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481" name="Google Shape;8481;p58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8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8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4" name="Google Shape;8484;p58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485" name="Google Shape;8485;p58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8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7" name="Google Shape;8487;p58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8" name="Google Shape;8488;p58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489" name="Google Shape;8489;p58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8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8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8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8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8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8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8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7" name="Google Shape;8497;p58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8" name="Google Shape;8498;p58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499" name="Google Shape;8499;p58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8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58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502" name="Google Shape;8502;p58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8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8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8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58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507" name="Google Shape;8507;p58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8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8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8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1" name="Google Shape;8511;p58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512" name="Google Shape;8512;p58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8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58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515" name="Google Shape;8515;p58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8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8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8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58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520" name="Google Shape;8520;p58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8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8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8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58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525" name="Google Shape;8525;p58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8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8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8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8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8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8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8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8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8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8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8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8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8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8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8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58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542" name="Google Shape;8542;p58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8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8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5" name="Google Shape;8545;p58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6" name="Google Shape;8546;p58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547" name="Google Shape;8547;p58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8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8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8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8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58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553" name="Google Shape;8553;p58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8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5" name="Google Shape;8555;p58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6" name="Google Shape;8556;p58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557" name="Google Shape;8557;p58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8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8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58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561" name="Google Shape;8561;p58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8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8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8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8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6" name="Google Shape;8566;p58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567" name="Google Shape;8567;p58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8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8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8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8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8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8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58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575" name="Google Shape;8575;p58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8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8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58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579" name="Google Shape;8579;p58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8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8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58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583" name="Google Shape;8583;p58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8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8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8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7" name="Google Shape;8587;p58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588" name="Google Shape;8588;p58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8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8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8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8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3" name="Google Shape;8593;p58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594" name="Google Shape;8594;p58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8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6" name="Google Shape;8596;p58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597" name="Google Shape;8597;p58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8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8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8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8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8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8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58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605" name="Google Shape;8605;p58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8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8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8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8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8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8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58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613" name="Google Shape;8613;p58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8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8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8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8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8" name="Google Shape;8618;p58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619" name="Google Shape;8619;p58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8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8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8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8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8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5" name="Google Shape;8625;p58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626" name="Google Shape;8626;p58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58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8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8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0" name="Google Shape;8630;p58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631" name="Google Shape;8631;p58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58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58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8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8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8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8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8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58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640" name="Google Shape;8640;p58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8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8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8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58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5" name="Google Shape;8645;p58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646" name="Google Shape;8646;p58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8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8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8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58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651" name="Google Shape;8651;p58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8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8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8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8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58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657" name="Google Shape;8657;p58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8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8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8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8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58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8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8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8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8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8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8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9" name="Google Shape;8669;p58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670" name="Google Shape;8670;p58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8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8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8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58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8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58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677" name="Google Shape;8677;p58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8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8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8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8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8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8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4" name="Google Shape;8684;p58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685" name="Google Shape;8685;p58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8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8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8" name="Google Shape;8688;p58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9" name="Google Shape;8689;p58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690" name="Google Shape;8690;p58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8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8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8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4" name="Google Shape;8694;p58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695" name="Google Shape;8695;p58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8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8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8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8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0" name="Google Shape;8700;p58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1" name="Google Shape;8701;p58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702" name="Google Shape;8702;p58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8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8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5" name="Google Shape;8705;p58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706" name="Google Shape;8706;p58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8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8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58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8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8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58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713" name="Google Shape;8713;p58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8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8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8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8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8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8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58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721" name="Google Shape;8721;p58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8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8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58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725" name="Google Shape;8725;p58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8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8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8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8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8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58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732" name="Google Shape;8732;p58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8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8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5" name="Google Shape;8735;p58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736" name="Google Shape;8736;p58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8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8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58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740" name="Google Shape;8740;p58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8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8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58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744" name="Google Shape;8744;p58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8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8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8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8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8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8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8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2" name="Google Shape;8752;p58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753" name="Google Shape;8753;p58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8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8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8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8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58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58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8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58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762" name="Google Shape;8762;p58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8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8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5" name="Google Shape;8765;p58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766" name="Google Shape;8766;p58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58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8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58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58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58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8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8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4" name="Google Shape;8774;p58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775" name="Google Shape;8775;p58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58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8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8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8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58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58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8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58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784" name="Google Shape;8784;p58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58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58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8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8" name="Google Shape;8788;p58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789" name="Google Shape;8789;p58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58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8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8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8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58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58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6" name="Google Shape;8796;p58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797" name="Google Shape;8797;p58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58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8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58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58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58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58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804" name="Google Shape;8804;p58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58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58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58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8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9" name="Google Shape;8809;p58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810" name="Google Shape;8810;p58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8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8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58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814" name="Google Shape;8814;p58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58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58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8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8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8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8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58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822" name="Google Shape;8822;p58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8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8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5" name="Google Shape;8825;p58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826" name="Google Shape;8826;p58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58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8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8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58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58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832" name="Google Shape;8832;p58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58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8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8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6" name="Google Shape;8836;p58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837" name="Google Shape;8837;p58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58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58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8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58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58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843" name="Google Shape;8843;p58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8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8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8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8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58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8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0" name="Google Shape;8850;p58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851" name="Google Shape;8851;p58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8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8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8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8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58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860" name="Shape 8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61" name="Google Shape;8861;p59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Be Dance Academy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